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9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33C98-D96E-4899-87F9-EAEDF4260F15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9888E-DC9A-43A3-BC0A-4031D47BB60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94334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33C98-D96E-4899-87F9-EAEDF4260F15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9888E-DC9A-43A3-BC0A-4031D47BB60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700879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33C98-D96E-4899-87F9-EAEDF4260F15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9888E-DC9A-43A3-BC0A-4031D47BB60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048632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33C98-D96E-4899-87F9-EAEDF4260F15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9888E-DC9A-43A3-BC0A-4031D47BB60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345581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33C98-D96E-4899-87F9-EAEDF4260F15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9888E-DC9A-43A3-BC0A-4031D47BB60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792833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33C98-D96E-4899-87F9-EAEDF4260F15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9888E-DC9A-43A3-BC0A-4031D47BB60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868504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33C98-D96E-4899-87F9-EAEDF4260F15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9888E-DC9A-43A3-BC0A-4031D47BB60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480048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33C98-D96E-4899-87F9-EAEDF4260F15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9888E-DC9A-43A3-BC0A-4031D47BB60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480801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33C98-D96E-4899-87F9-EAEDF4260F15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9888E-DC9A-43A3-BC0A-4031D47BB60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823075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33C98-D96E-4899-87F9-EAEDF4260F15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9888E-DC9A-43A3-BC0A-4031D47BB60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755151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33C98-D96E-4899-87F9-EAEDF4260F15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9888E-DC9A-43A3-BC0A-4031D47BB60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240991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D33C98-D96E-4899-87F9-EAEDF4260F15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F9888E-DC9A-43A3-BC0A-4031D47BB60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341013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0" y="228600"/>
            <a:ext cx="9036496" cy="752128"/>
          </a:xfrm>
        </p:spPr>
        <p:txBody>
          <a:bodyPr>
            <a:noAutofit/>
          </a:bodyPr>
          <a:lstStyle/>
          <a:p>
            <a:pPr algn="ctr"/>
            <a:r>
              <a:rPr lang="tr-TR" sz="2800" b="1" dirty="0" smtClean="0">
                <a:latin typeface="Arial" pitchFamily="34" charset="0"/>
                <a:cs typeface="Arial" pitchFamily="34" charset="0"/>
              </a:rPr>
              <a:t>Sürdürülebilir Doğal Kaynak Yönetimini Sağlayacak</a:t>
            </a:r>
            <a:br>
              <a:rPr lang="tr-TR" sz="2800" b="1" dirty="0" smtClean="0">
                <a:latin typeface="Arial" pitchFamily="34" charset="0"/>
                <a:cs typeface="Arial" pitchFamily="34" charset="0"/>
              </a:rPr>
            </a:br>
            <a:r>
              <a:rPr lang="tr-TR" sz="2800" b="1" dirty="0" smtClean="0">
                <a:latin typeface="Arial" pitchFamily="34" charset="0"/>
                <a:cs typeface="Arial" pitchFamily="34" charset="0"/>
              </a:rPr>
              <a:t>Politikalar Geliştirilmesi</a:t>
            </a:r>
            <a:endParaRPr lang="tr-TR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251520" y="1340768"/>
            <a:ext cx="8712968" cy="5517232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tr-TR" sz="2800" dirty="0">
                <a:latin typeface="Arial" pitchFamily="34" charset="0"/>
                <a:cs typeface="Arial" pitchFamily="34" charset="0"/>
              </a:rPr>
              <a:t>1.Toprak </a:t>
            </a:r>
            <a:r>
              <a:rPr lang="tr-TR" sz="2800" dirty="0" smtClean="0">
                <a:latin typeface="Arial" pitchFamily="34" charset="0"/>
                <a:cs typeface="Arial" pitchFamily="34" charset="0"/>
              </a:rPr>
              <a:t>kaynaklarının korunmasını sağlayacak tarımsal </a:t>
            </a:r>
            <a:r>
              <a:rPr lang="tr-TR" sz="2800" dirty="0">
                <a:latin typeface="Arial" pitchFamily="34" charset="0"/>
                <a:cs typeface="Arial" pitchFamily="34" charset="0"/>
              </a:rPr>
              <a:t>destekleme </a:t>
            </a:r>
            <a:r>
              <a:rPr lang="tr-TR" sz="2800" dirty="0" smtClean="0">
                <a:latin typeface="Arial" pitchFamily="34" charset="0"/>
                <a:cs typeface="Arial" pitchFamily="34" charset="0"/>
              </a:rPr>
              <a:t>politikalarının geliştirilmesi</a:t>
            </a:r>
            <a:r>
              <a:rPr lang="tr-TR" sz="2800" dirty="0">
                <a:latin typeface="Arial" pitchFamily="34" charset="0"/>
                <a:cs typeface="Arial" pitchFamily="34" charset="0"/>
              </a:rPr>
              <a:t>.</a:t>
            </a:r>
          </a:p>
          <a:p>
            <a:pPr marL="0" indent="0" algn="just">
              <a:buNone/>
            </a:pPr>
            <a:r>
              <a:rPr lang="tr-TR" sz="2800" dirty="0">
                <a:latin typeface="Arial" pitchFamily="34" charset="0"/>
                <a:cs typeface="Arial" pitchFamily="34" charset="0"/>
              </a:rPr>
              <a:t>2.Gübre, ilaç ve hormon </a:t>
            </a:r>
            <a:r>
              <a:rPr lang="tr-TR" sz="2800" dirty="0" smtClean="0">
                <a:latin typeface="Arial" pitchFamily="34" charset="0"/>
                <a:cs typeface="Arial" pitchFamily="34" charset="0"/>
              </a:rPr>
              <a:t>kullanımının </a:t>
            </a:r>
            <a:r>
              <a:rPr lang="tr-TR" sz="2800" dirty="0">
                <a:latin typeface="Arial" pitchFamily="34" charset="0"/>
                <a:cs typeface="Arial" pitchFamily="34" charset="0"/>
              </a:rPr>
              <a:t>çevreye olumsuz etkilerini en aza indirecek, izlenecek </a:t>
            </a:r>
            <a:r>
              <a:rPr lang="tr-TR" sz="2800" dirty="0" smtClean="0">
                <a:latin typeface="Arial" pitchFamily="34" charset="0"/>
                <a:cs typeface="Arial" pitchFamily="34" charset="0"/>
              </a:rPr>
              <a:t>ve denetimini sağlayacak </a:t>
            </a:r>
            <a:r>
              <a:rPr lang="tr-TR" sz="2800" dirty="0">
                <a:latin typeface="Arial" pitchFamily="34" charset="0"/>
                <a:cs typeface="Arial" pitchFamily="34" charset="0"/>
              </a:rPr>
              <a:t>ulusal </a:t>
            </a:r>
            <a:r>
              <a:rPr lang="tr-TR" sz="2800" dirty="0" smtClean="0">
                <a:latin typeface="Arial" pitchFamily="34" charset="0"/>
                <a:cs typeface="Arial" pitchFamily="34" charset="0"/>
              </a:rPr>
              <a:t>politikaların oluşturulması.</a:t>
            </a:r>
            <a:endParaRPr lang="tr-TR" sz="2800" dirty="0">
              <a:latin typeface="Arial" pitchFamily="34" charset="0"/>
              <a:cs typeface="Arial" pitchFamily="34" charset="0"/>
            </a:endParaRPr>
          </a:p>
          <a:p>
            <a:pPr marL="0" indent="0" algn="just">
              <a:buNone/>
            </a:pPr>
            <a:r>
              <a:rPr lang="tr-TR" sz="2800" dirty="0">
                <a:latin typeface="Arial" pitchFamily="34" charset="0"/>
                <a:cs typeface="Arial" pitchFamily="34" charset="0"/>
              </a:rPr>
              <a:t>3.Orman içi ve çevresi köylerde, </a:t>
            </a:r>
            <a:r>
              <a:rPr lang="tr-TR" sz="2800" dirty="0" smtClean="0">
                <a:latin typeface="Arial" pitchFamily="34" charset="0"/>
                <a:cs typeface="Arial" pitchFamily="34" charset="0"/>
              </a:rPr>
              <a:t>doğal kaynakların </a:t>
            </a:r>
            <a:r>
              <a:rPr lang="tr-TR" sz="2800" dirty="0">
                <a:latin typeface="Arial" pitchFamily="34" charset="0"/>
                <a:cs typeface="Arial" pitchFamily="34" charset="0"/>
              </a:rPr>
              <a:t>bozulumunu önleyici ve yöre </a:t>
            </a:r>
            <a:r>
              <a:rPr lang="tr-TR" sz="2800" dirty="0" smtClean="0">
                <a:latin typeface="Arial" pitchFamily="34" charset="0"/>
                <a:cs typeface="Arial" pitchFamily="34" charset="0"/>
              </a:rPr>
              <a:t>halkının kalkınmasını </a:t>
            </a:r>
            <a:r>
              <a:rPr lang="tr-TR" sz="2800" dirty="0">
                <a:latin typeface="Arial" pitchFamily="34" charset="0"/>
                <a:cs typeface="Arial" pitchFamily="34" charset="0"/>
              </a:rPr>
              <a:t>destekleyici </a:t>
            </a:r>
            <a:r>
              <a:rPr lang="tr-TR" sz="2800" dirty="0" smtClean="0">
                <a:latin typeface="Arial" pitchFamily="34" charset="0"/>
                <a:cs typeface="Arial" pitchFamily="34" charset="0"/>
              </a:rPr>
              <a:t>politikaların </a:t>
            </a:r>
            <a:r>
              <a:rPr lang="tr-TR" sz="2800" dirty="0">
                <a:latin typeface="Arial" pitchFamily="34" charset="0"/>
                <a:cs typeface="Arial" pitchFamily="34" charset="0"/>
              </a:rPr>
              <a:t>sürdürülmesi ve </a:t>
            </a:r>
            <a:r>
              <a:rPr lang="tr-TR" sz="2800" dirty="0" smtClean="0">
                <a:latin typeface="Arial" pitchFamily="34" charset="0"/>
                <a:cs typeface="Arial" pitchFamily="34" charset="0"/>
              </a:rPr>
              <a:t>geliştirilmesi</a:t>
            </a:r>
            <a:r>
              <a:rPr lang="tr-TR" sz="2800" dirty="0">
                <a:latin typeface="Arial" pitchFamily="34" charset="0"/>
                <a:cs typeface="Arial" pitchFamily="34" charset="0"/>
              </a:rPr>
              <a:t>.</a:t>
            </a:r>
          </a:p>
          <a:p>
            <a:pPr marL="0" indent="0" algn="just">
              <a:buNone/>
            </a:pPr>
            <a:r>
              <a:rPr lang="tr-TR" sz="2800" dirty="0">
                <a:latin typeface="Arial" pitchFamily="34" charset="0"/>
                <a:cs typeface="Arial" pitchFamily="34" charset="0"/>
              </a:rPr>
              <a:t>4. </a:t>
            </a:r>
            <a:r>
              <a:rPr lang="tr-TR" sz="2800" dirty="0" smtClean="0">
                <a:latin typeface="Arial" pitchFamily="34" charset="0"/>
                <a:cs typeface="Arial" pitchFamily="34" charset="0"/>
              </a:rPr>
              <a:t>Tarımsal </a:t>
            </a:r>
            <a:r>
              <a:rPr lang="tr-TR" sz="2800" dirty="0">
                <a:latin typeface="Arial" pitchFamily="34" charset="0"/>
                <a:cs typeface="Arial" pitchFamily="34" charset="0"/>
              </a:rPr>
              <a:t>mücadelede </a:t>
            </a:r>
            <a:r>
              <a:rPr lang="tr-TR" sz="2800" dirty="0" smtClean="0">
                <a:latin typeface="Arial" pitchFamily="34" charset="0"/>
                <a:cs typeface="Arial" pitchFamily="34" charset="0"/>
              </a:rPr>
              <a:t>doğal </a:t>
            </a:r>
            <a:r>
              <a:rPr lang="tr-TR" sz="2800" dirty="0">
                <a:latin typeface="Arial" pitchFamily="34" charset="0"/>
                <a:cs typeface="Arial" pitchFamily="34" charset="0"/>
              </a:rPr>
              <a:t>bitki türlerinin (biyolojik </a:t>
            </a:r>
            <a:r>
              <a:rPr lang="tr-TR" sz="2800" dirty="0" smtClean="0">
                <a:latin typeface="Arial" pitchFamily="34" charset="0"/>
                <a:cs typeface="Arial" pitchFamily="34" charset="0"/>
              </a:rPr>
              <a:t>çeşitlilik</a:t>
            </a:r>
            <a:r>
              <a:rPr lang="tr-TR" sz="2800" dirty="0">
                <a:latin typeface="Arial" pitchFamily="34" charset="0"/>
                <a:cs typeface="Arial" pitchFamily="34" charset="0"/>
              </a:rPr>
              <a:t>) zarar görmesini </a:t>
            </a:r>
            <a:r>
              <a:rPr lang="tr-TR" sz="2800" dirty="0" smtClean="0">
                <a:latin typeface="Arial" pitchFamily="34" charset="0"/>
                <a:cs typeface="Arial" pitchFamily="34" charset="0"/>
              </a:rPr>
              <a:t>engelleyecek tekniklerin geliştirilmesi.</a:t>
            </a:r>
            <a:endParaRPr lang="tr-TR" sz="28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6578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251520" y="228600"/>
            <a:ext cx="8892480" cy="990600"/>
          </a:xfrm>
        </p:spPr>
        <p:txBody>
          <a:bodyPr>
            <a:noAutofit/>
          </a:bodyPr>
          <a:lstStyle/>
          <a:p>
            <a:pPr algn="ctr"/>
            <a:r>
              <a:rPr lang="tr-TR" sz="2800" b="1" dirty="0">
                <a:latin typeface="Arial" pitchFamily="34" charset="0"/>
                <a:cs typeface="Arial" pitchFamily="34" charset="0"/>
              </a:rPr>
              <a:t>Sürdürülebilir Doğal Kaynak Yönetimini </a:t>
            </a:r>
            <a:r>
              <a:rPr lang="tr-TR" sz="2800" b="1" dirty="0" smtClean="0">
                <a:latin typeface="Arial" pitchFamily="34" charset="0"/>
                <a:cs typeface="Arial" pitchFamily="34" charset="0"/>
              </a:rPr>
              <a:t>Sağlayacak Politikalar </a:t>
            </a:r>
            <a:r>
              <a:rPr lang="tr-TR" sz="2800" b="1" dirty="0">
                <a:latin typeface="Arial" pitchFamily="34" charset="0"/>
                <a:cs typeface="Arial" pitchFamily="34" charset="0"/>
              </a:rPr>
              <a:t>Geliştirilmesi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323528" y="1600200"/>
            <a:ext cx="8820472" cy="44958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tr-TR" sz="2800" dirty="0">
                <a:latin typeface="Arial" pitchFamily="34" charset="0"/>
                <a:cs typeface="Arial" pitchFamily="34" charset="0"/>
              </a:rPr>
              <a:t>5.Arazi </a:t>
            </a:r>
            <a:r>
              <a:rPr lang="tr-TR" sz="2800" dirty="0" smtClean="0">
                <a:latin typeface="Arial" pitchFamily="34" charset="0"/>
                <a:cs typeface="Arial" pitchFamily="34" charset="0"/>
              </a:rPr>
              <a:t>kullanım planlaması yapılarak</a:t>
            </a:r>
            <a:r>
              <a:rPr lang="tr-TR" sz="2800" dirty="0">
                <a:latin typeface="Arial" pitchFamily="34" charset="0"/>
                <a:cs typeface="Arial" pitchFamily="34" charset="0"/>
              </a:rPr>
              <a:t>; </a:t>
            </a:r>
            <a:r>
              <a:rPr lang="tr-TR" sz="2800" dirty="0" smtClean="0">
                <a:latin typeface="Arial" pitchFamily="34" charset="0"/>
                <a:cs typeface="Arial" pitchFamily="34" charset="0"/>
              </a:rPr>
              <a:t>tarım</a:t>
            </a:r>
            <a:r>
              <a:rPr lang="tr-TR" sz="2800" dirty="0">
                <a:latin typeface="Arial" pitchFamily="34" charset="0"/>
                <a:cs typeface="Arial" pitchFamily="34" charset="0"/>
              </a:rPr>
              <a:t>, mera ve orman arazileri ile turizm </a:t>
            </a:r>
            <a:r>
              <a:rPr lang="tr-TR" sz="2800" dirty="0" smtClean="0">
                <a:latin typeface="Arial" pitchFamily="34" charset="0"/>
                <a:cs typeface="Arial" pitchFamily="34" charset="0"/>
              </a:rPr>
              <a:t>alanları, sanayi bölgeleri</a:t>
            </a:r>
            <a:r>
              <a:rPr lang="tr-TR" sz="2800" dirty="0">
                <a:latin typeface="Arial" pitchFamily="34" charset="0"/>
                <a:cs typeface="Arial" pitchFamily="34" charset="0"/>
              </a:rPr>
              <a:t>, </a:t>
            </a:r>
            <a:r>
              <a:rPr lang="tr-TR" sz="2800" dirty="0" smtClean="0">
                <a:latin typeface="Arial" pitchFamily="34" charset="0"/>
                <a:cs typeface="Arial" pitchFamily="34" charset="0"/>
              </a:rPr>
              <a:t>yerleşim alanları </a:t>
            </a:r>
            <a:r>
              <a:rPr lang="tr-TR" sz="2800" dirty="0">
                <a:latin typeface="Arial" pitchFamily="34" charset="0"/>
                <a:cs typeface="Arial" pitchFamily="34" charset="0"/>
              </a:rPr>
              <a:t>ve </a:t>
            </a:r>
            <a:r>
              <a:rPr lang="tr-TR" sz="2800" dirty="0" smtClean="0">
                <a:latin typeface="Arial" pitchFamily="34" charset="0"/>
                <a:cs typeface="Arial" pitchFamily="34" charset="0"/>
              </a:rPr>
              <a:t>doğal yaşam alanlarının </a:t>
            </a:r>
            <a:r>
              <a:rPr lang="tr-TR" sz="2800" dirty="0">
                <a:latin typeface="Arial" pitchFamily="34" charset="0"/>
                <a:cs typeface="Arial" pitchFamily="34" charset="0"/>
              </a:rPr>
              <a:t>tespit edilerek </a:t>
            </a:r>
            <a:r>
              <a:rPr lang="tr-TR" sz="2800" dirty="0" smtClean="0">
                <a:latin typeface="Arial" pitchFamily="34" charset="0"/>
                <a:cs typeface="Arial" pitchFamily="34" charset="0"/>
              </a:rPr>
              <a:t>dönüşümleri sağlanması ve korunması amacıyla </a:t>
            </a:r>
            <a:r>
              <a:rPr lang="tr-TR" sz="2800" dirty="0">
                <a:latin typeface="Arial" pitchFamily="34" charset="0"/>
                <a:cs typeface="Arial" pitchFamily="34" charset="0"/>
              </a:rPr>
              <a:t>mevzuatta ve imar </a:t>
            </a:r>
            <a:r>
              <a:rPr lang="tr-TR" sz="2800" dirty="0" smtClean="0">
                <a:latin typeface="Arial" pitchFamily="34" charset="0"/>
                <a:cs typeface="Arial" pitchFamily="34" charset="0"/>
              </a:rPr>
              <a:t>planlarında </a:t>
            </a:r>
            <a:r>
              <a:rPr lang="tr-TR" sz="2800" dirty="0">
                <a:latin typeface="Arial" pitchFamily="34" charset="0"/>
                <a:cs typeface="Arial" pitchFamily="34" charset="0"/>
              </a:rPr>
              <a:t>gerekli düzenlemelerin </a:t>
            </a:r>
            <a:r>
              <a:rPr lang="tr-TR" sz="2800" dirty="0" smtClean="0">
                <a:latin typeface="Arial" pitchFamily="34" charset="0"/>
                <a:cs typeface="Arial" pitchFamily="34" charset="0"/>
              </a:rPr>
              <a:t>yapılması.</a:t>
            </a:r>
            <a:endParaRPr lang="tr-TR" sz="2800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tr-TR" sz="2800" dirty="0" smtClean="0">
                <a:latin typeface="Arial" pitchFamily="34" charset="0"/>
                <a:cs typeface="Arial" pitchFamily="34" charset="0"/>
              </a:rPr>
              <a:t>6. </a:t>
            </a:r>
            <a:r>
              <a:rPr lang="tr-TR" sz="2800" dirty="0">
                <a:latin typeface="Arial" pitchFamily="34" charset="0"/>
                <a:cs typeface="Arial" pitchFamily="34" charset="0"/>
              </a:rPr>
              <a:t>Sanayi Bölgeleri, Organize Sanayi Bölgeleri, Endüstri Bölgeleri, Teknoloji </a:t>
            </a:r>
            <a:r>
              <a:rPr lang="tr-TR" sz="2800" dirty="0" smtClean="0">
                <a:latin typeface="Arial" pitchFamily="34" charset="0"/>
                <a:cs typeface="Arial" pitchFamily="34" charset="0"/>
              </a:rPr>
              <a:t>Geliştirme Bölgeleri </a:t>
            </a:r>
            <a:r>
              <a:rPr lang="tr-TR" sz="2800" dirty="0">
                <a:latin typeface="Arial" pitchFamily="34" charset="0"/>
                <a:cs typeface="Arial" pitchFamily="34" charset="0"/>
              </a:rPr>
              <a:t>ve Serbest Bölgeler </a:t>
            </a:r>
            <a:r>
              <a:rPr lang="tr-TR" sz="2800" dirty="0" smtClean="0">
                <a:latin typeface="Arial" pitchFamily="34" charset="0"/>
                <a:cs typeface="Arial" pitchFamily="34" charset="0"/>
              </a:rPr>
              <a:t>dışında </a:t>
            </a:r>
            <a:r>
              <a:rPr lang="tr-TR" sz="2800" dirty="0">
                <a:latin typeface="Arial" pitchFamily="34" charset="0"/>
                <a:cs typeface="Arial" pitchFamily="34" charset="0"/>
              </a:rPr>
              <a:t>sanayi </a:t>
            </a:r>
            <a:r>
              <a:rPr lang="tr-TR" sz="2800" dirty="0" smtClean="0">
                <a:latin typeface="Arial" pitchFamily="34" charset="0"/>
                <a:cs typeface="Arial" pitchFamily="34" charset="0"/>
              </a:rPr>
              <a:t>yerleşimine </a:t>
            </a:r>
            <a:r>
              <a:rPr lang="tr-TR" sz="2800" dirty="0">
                <a:latin typeface="Arial" pitchFamily="34" charset="0"/>
                <a:cs typeface="Arial" pitchFamily="34" charset="0"/>
              </a:rPr>
              <a:t>izin vermeyi önleyecek gerekli </a:t>
            </a:r>
            <a:r>
              <a:rPr lang="tr-TR" sz="2800" dirty="0" smtClean="0">
                <a:latin typeface="Arial" pitchFamily="34" charset="0"/>
                <a:cs typeface="Arial" pitchFamily="34" charset="0"/>
              </a:rPr>
              <a:t>yasal düzenlemelerin getirilmesi.</a:t>
            </a:r>
            <a:endParaRPr lang="tr-TR" sz="28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7099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147</Words>
  <Application>Microsoft Office PowerPoint</Application>
  <PresentationFormat>Ekran Gösterisi (4:3)</PresentationFormat>
  <Paragraphs>8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2</vt:i4>
      </vt:variant>
    </vt:vector>
  </HeadingPairs>
  <TitlesOfParts>
    <vt:vector size="3" baseType="lpstr">
      <vt:lpstr>Ofis Teması</vt:lpstr>
      <vt:lpstr>Sürdürülebilir Doğal Kaynak Yönetimini Sağlayacak Politikalar Geliştirilmesi</vt:lpstr>
      <vt:lpstr>Sürdürülebilir Doğal Kaynak Yönetimini Sağlayacak Politikalar Geliştirilmesi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samsungg</dc:creator>
  <cp:lastModifiedBy>samsungg</cp:lastModifiedBy>
  <cp:revision>2</cp:revision>
  <dcterms:created xsi:type="dcterms:W3CDTF">2019-04-28T20:06:53Z</dcterms:created>
  <dcterms:modified xsi:type="dcterms:W3CDTF">2019-04-28T20:07:56Z</dcterms:modified>
</cp:coreProperties>
</file>