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3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08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86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55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28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85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004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08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30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51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09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33C98-D96E-4899-87F9-EAEDF4260F1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9888E-DC9A-43A3-BC0A-4031D47BB6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10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28600"/>
            <a:ext cx="9036496" cy="75212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latin typeface="Arial" pitchFamily="34" charset="0"/>
                <a:cs typeface="Arial" pitchFamily="34" charset="0"/>
              </a:rPr>
              <a:t>Sürdürülebilir Doğal Kaynak Yönetimini Sağlayacak</a:t>
            </a:r>
            <a:br>
              <a:rPr lang="tr-TR" sz="2800" b="1" dirty="0" smtClean="0">
                <a:latin typeface="Arial" pitchFamily="34" charset="0"/>
                <a:cs typeface="Arial" pitchFamily="34" charset="0"/>
              </a:rPr>
            </a:b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Politikalar Geliştirilmesi</a:t>
            </a:r>
            <a:endParaRPr lang="tr-T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712968" cy="5517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1.Toprak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kaynaklarının korunmasını sağlayacak tarımsal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destekleme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politikalarının geliştirilmesi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2.Gübre, ilaç ve hormon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kullanımının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çevreye olumsuz etkilerini en aza indirecek, izlenecek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ve denetimini sağlayacak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ulusal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politikaların oluşturulması.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3.Orman içi ve çevresi köylerde,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doğal kaynakların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bozulumunu önleyici ve yöre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halkının kalkınmasını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destekleyici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politikaların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sürdürülmesi ve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geliştirilmesi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4.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Tarımsal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mücadelede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doğal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bitki türlerinin (biyolojik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çeşitlilik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) zarar görmesini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engelleyecek tekniklerin geliştirilmesi.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28600"/>
            <a:ext cx="8892480" cy="9906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latin typeface="Arial" pitchFamily="34" charset="0"/>
                <a:cs typeface="Arial" pitchFamily="34" charset="0"/>
              </a:rPr>
              <a:t>Sürdürülebilir Doğal Kaynak Yönetimini 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Sağlayacak Politikalar 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Geliştirilmesi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820472" cy="449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5.Arazi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kullanım planlaması yapılarak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;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tarım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mera ve orman arazileri ile turizm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alanları, sanayi bölgeleri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yerleşim alanları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ve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doğal yaşam alanlarının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tespit edilerek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dönüşümleri sağlanması ve korunması amacıyla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mevzuatta ve imar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planlarında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gerekli düzenlemelerin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yapılması.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Sanayi Bölgeleri, Organize Sanayi Bölgeleri, Endüstri Bölgeleri, Teknoloji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Geliştirme Bölgeleri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ve Serbest Bölgeler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dışında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sanayi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yerleşimine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izin vermeyi önleyecek gerekli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yasal düzenlemelerin getirilmesi.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09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147</Words>
  <Application>Microsoft Office PowerPoint</Application>
  <PresentationFormat>Ekran Gösterisi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Sürdürülebilir Doğal Kaynak Yönetimini Sağlayacak Politikalar Geliştirilmesi</vt:lpstr>
      <vt:lpstr>Sürdürülebilir Doğal Kaynak Yönetimini Sağlayacak Politikalar Geliştirilmesi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2019-04-28T20:06:53Z</dcterms:created>
  <dcterms:modified xsi:type="dcterms:W3CDTF">2019-04-28T20:07:56Z</dcterms:modified>
</cp:coreProperties>
</file>