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33C98-D96E-4899-87F9-EAEDF4260F15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9888E-DC9A-43A3-BC0A-4031D47BB6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433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33C98-D96E-4899-87F9-EAEDF4260F15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9888E-DC9A-43A3-BC0A-4031D47BB6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0087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33C98-D96E-4899-87F9-EAEDF4260F15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9888E-DC9A-43A3-BC0A-4031D47BB6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4863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33C98-D96E-4899-87F9-EAEDF4260F15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9888E-DC9A-43A3-BC0A-4031D47BB6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4558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33C98-D96E-4899-87F9-EAEDF4260F15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9888E-DC9A-43A3-BC0A-4031D47BB6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9283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33C98-D96E-4899-87F9-EAEDF4260F15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9888E-DC9A-43A3-BC0A-4031D47BB6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6850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33C98-D96E-4899-87F9-EAEDF4260F15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9888E-DC9A-43A3-BC0A-4031D47BB6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8004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33C98-D96E-4899-87F9-EAEDF4260F15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9888E-DC9A-43A3-BC0A-4031D47BB6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8080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33C98-D96E-4899-87F9-EAEDF4260F15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9888E-DC9A-43A3-BC0A-4031D47BB6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2307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33C98-D96E-4899-87F9-EAEDF4260F15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9888E-DC9A-43A3-BC0A-4031D47BB6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5515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33C98-D96E-4899-87F9-EAEDF4260F15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9888E-DC9A-43A3-BC0A-4031D47BB6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4099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33C98-D96E-4899-87F9-EAEDF4260F15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9888E-DC9A-43A3-BC0A-4031D47BB6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4101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228600"/>
            <a:ext cx="9036496" cy="752128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latin typeface="Arial" pitchFamily="34" charset="0"/>
                <a:cs typeface="Arial" pitchFamily="34" charset="0"/>
              </a:rPr>
              <a:t>Sürdürülebilir Doğal Kaynak Yönetimini Sağlayacak</a:t>
            </a:r>
            <a:br>
              <a:rPr lang="tr-TR" sz="2800" b="1" dirty="0" smtClean="0">
                <a:latin typeface="Arial" pitchFamily="34" charset="0"/>
                <a:cs typeface="Arial" pitchFamily="34" charset="0"/>
              </a:rPr>
            </a:br>
            <a:r>
              <a:rPr lang="tr-TR" sz="2800" b="1" dirty="0" smtClean="0">
                <a:latin typeface="Arial" pitchFamily="34" charset="0"/>
                <a:cs typeface="Arial" pitchFamily="34" charset="0"/>
              </a:rPr>
              <a:t>Politikalar Geliştirilmesi</a:t>
            </a:r>
            <a:endParaRPr lang="tr-T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251520" y="1340768"/>
            <a:ext cx="8712968" cy="551723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>
                <a:latin typeface="Arial" pitchFamily="34" charset="0"/>
                <a:cs typeface="Arial" pitchFamily="34" charset="0"/>
              </a:rPr>
              <a:t>1.Toprak 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kaynaklarının korunmasını sağlayacak tarımsal </a:t>
            </a:r>
            <a:r>
              <a:rPr lang="tr-TR" sz="2800" dirty="0">
                <a:latin typeface="Arial" pitchFamily="34" charset="0"/>
                <a:cs typeface="Arial" pitchFamily="34" charset="0"/>
              </a:rPr>
              <a:t>destekleme 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politikalarının geliştirilmesi</a:t>
            </a:r>
            <a:r>
              <a:rPr lang="tr-TR" sz="28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r>
              <a:rPr lang="tr-TR" sz="2800" dirty="0">
                <a:latin typeface="Arial" pitchFamily="34" charset="0"/>
                <a:cs typeface="Arial" pitchFamily="34" charset="0"/>
              </a:rPr>
              <a:t>2.Gübre, ilaç ve hormon 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kullanımının </a:t>
            </a:r>
            <a:r>
              <a:rPr lang="tr-TR" sz="2800" dirty="0">
                <a:latin typeface="Arial" pitchFamily="34" charset="0"/>
                <a:cs typeface="Arial" pitchFamily="34" charset="0"/>
              </a:rPr>
              <a:t>çevreye olumsuz etkilerini en aza indirecek, izlenecek 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ve denetimini sağlayacak </a:t>
            </a:r>
            <a:r>
              <a:rPr lang="tr-TR" sz="2800" dirty="0">
                <a:latin typeface="Arial" pitchFamily="34" charset="0"/>
                <a:cs typeface="Arial" pitchFamily="34" charset="0"/>
              </a:rPr>
              <a:t>ulusal 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politikaların oluşturulması.</a:t>
            </a:r>
            <a:endParaRPr lang="tr-TR" sz="28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tr-TR" sz="2800" dirty="0">
                <a:latin typeface="Arial" pitchFamily="34" charset="0"/>
                <a:cs typeface="Arial" pitchFamily="34" charset="0"/>
              </a:rPr>
              <a:t>3.Orman içi ve çevresi köylerde, 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doğal kaynakların </a:t>
            </a:r>
            <a:r>
              <a:rPr lang="tr-TR" sz="2800" dirty="0">
                <a:latin typeface="Arial" pitchFamily="34" charset="0"/>
                <a:cs typeface="Arial" pitchFamily="34" charset="0"/>
              </a:rPr>
              <a:t>bozulumunu önleyici ve yöre 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halkının kalkınmasını </a:t>
            </a:r>
            <a:r>
              <a:rPr lang="tr-TR" sz="2800" dirty="0">
                <a:latin typeface="Arial" pitchFamily="34" charset="0"/>
                <a:cs typeface="Arial" pitchFamily="34" charset="0"/>
              </a:rPr>
              <a:t>destekleyici 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politikaların </a:t>
            </a:r>
            <a:r>
              <a:rPr lang="tr-TR" sz="2800" dirty="0">
                <a:latin typeface="Arial" pitchFamily="34" charset="0"/>
                <a:cs typeface="Arial" pitchFamily="34" charset="0"/>
              </a:rPr>
              <a:t>sürdürülmesi ve 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geliştirilmesi</a:t>
            </a:r>
            <a:r>
              <a:rPr lang="tr-TR" sz="28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r>
              <a:rPr lang="tr-TR" sz="2800" dirty="0">
                <a:latin typeface="Arial" pitchFamily="34" charset="0"/>
                <a:cs typeface="Arial" pitchFamily="34" charset="0"/>
              </a:rPr>
              <a:t>4. 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Tarımsal </a:t>
            </a:r>
            <a:r>
              <a:rPr lang="tr-TR" sz="2800" dirty="0">
                <a:latin typeface="Arial" pitchFamily="34" charset="0"/>
                <a:cs typeface="Arial" pitchFamily="34" charset="0"/>
              </a:rPr>
              <a:t>mücadelede 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doğal </a:t>
            </a:r>
            <a:r>
              <a:rPr lang="tr-TR" sz="2800" dirty="0">
                <a:latin typeface="Arial" pitchFamily="34" charset="0"/>
                <a:cs typeface="Arial" pitchFamily="34" charset="0"/>
              </a:rPr>
              <a:t>bitki türlerinin (biyolojik 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çeşitlilik</a:t>
            </a:r>
            <a:r>
              <a:rPr lang="tr-TR" sz="2800" dirty="0">
                <a:latin typeface="Arial" pitchFamily="34" charset="0"/>
                <a:cs typeface="Arial" pitchFamily="34" charset="0"/>
              </a:rPr>
              <a:t>) zarar görmesini 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engelleyecek tekniklerin geliştirilmesi.</a:t>
            </a:r>
            <a:endParaRPr lang="tr-TR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57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892480" cy="9906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latin typeface="Arial" pitchFamily="34" charset="0"/>
                <a:cs typeface="Arial" pitchFamily="34" charset="0"/>
              </a:rPr>
              <a:t>Sürdürülebilir Doğal Kaynak Yönetimini </a:t>
            </a:r>
            <a:r>
              <a:rPr lang="tr-TR" sz="2800" b="1" dirty="0" smtClean="0">
                <a:latin typeface="Arial" pitchFamily="34" charset="0"/>
                <a:cs typeface="Arial" pitchFamily="34" charset="0"/>
              </a:rPr>
              <a:t>Sağlayacak Politikalar </a:t>
            </a:r>
            <a:r>
              <a:rPr lang="tr-TR" sz="2800" b="1" dirty="0">
                <a:latin typeface="Arial" pitchFamily="34" charset="0"/>
                <a:cs typeface="Arial" pitchFamily="34" charset="0"/>
              </a:rPr>
              <a:t>Geliştirilmesi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820472" cy="449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800" dirty="0">
                <a:latin typeface="Arial" pitchFamily="34" charset="0"/>
                <a:cs typeface="Arial" pitchFamily="34" charset="0"/>
              </a:rPr>
              <a:t>5.Arazi 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kullanım planlaması yapılarak</a:t>
            </a:r>
            <a:r>
              <a:rPr lang="tr-TR" sz="2800" dirty="0">
                <a:latin typeface="Arial" pitchFamily="34" charset="0"/>
                <a:cs typeface="Arial" pitchFamily="34" charset="0"/>
              </a:rPr>
              <a:t>; 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tarım</a:t>
            </a:r>
            <a:r>
              <a:rPr lang="tr-TR" sz="2800" dirty="0">
                <a:latin typeface="Arial" pitchFamily="34" charset="0"/>
                <a:cs typeface="Arial" pitchFamily="34" charset="0"/>
              </a:rPr>
              <a:t>, mera ve orman arazileri ile turizm 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alanları, sanayi bölgeleri</a:t>
            </a:r>
            <a:r>
              <a:rPr lang="tr-TR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yerleşim alanları </a:t>
            </a:r>
            <a:r>
              <a:rPr lang="tr-TR" sz="2800" dirty="0">
                <a:latin typeface="Arial" pitchFamily="34" charset="0"/>
                <a:cs typeface="Arial" pitchFamily="34" charset="0"/>
              </a:rPr>
              <a:t>ve 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doğal yaşam alanlarının </a:t>
            </a:r>
            <a:r>
              <a:rPr lang="tr-TR" sz="2800" dirty="0">
                <a:latin typeface="Arial" pitchFamily="34" charset="0"/>
                <a:cs typeface="Arial" pitchFamily="34" charset="0"/>
              </a:rPr>
              <a:t>tespit edilerek 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dönüşümleri sağlanması ve korunması amacıyla </a:t>
            </a:r>
            <a:r>
              <a:rPr lang="tr-TR" sz="2800" dirty="0">
                <a:latin typeface="Arial" pitchFamily="34" charset="0"/>
                <a:cs typeface="Arial" pitchFamily="34" charset="0"/>
              </a:rPr>
              <a:t>mevzuatta ve imar 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planlarında </a:t>
            </a:r>
            <a:r>
              <a:rPr lang="tr-TR" sz="2800" dirty="0">
                <a:latin typeface="Arial" pitchFamily="34" charset="0"/>
                <a:cs typeface="Arial" pitchFamily="34" charset="0"/>
              </a:rPr>
              <a:t>gerekli düzenlemelerin 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yapılması.</a:t>
            </a:r>
            <a:endParaRPr lang="tr-TR" sz="2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tr-TR" sz="2800" dirty="0" smtClean="0">
                <a:latin typeface="Arial" pitchFamily="34" charset="0"/>
                <a:cs typeface="Arial" pitchFamily="34" charset="0"/>
              </a:rPr>
              <a:t>6. </a:t>
            </a:r>
            <a:r>
              <a:rPr lang="tr-TR" sz="2800" dirty="0">
                <a:latin typeface="Arial" pitchFamily="34" charset="0"/>
                <a:cs typeface="Arial" pitchFamily="34" charset="0"/>
              </a:rPr>
              <a:t>Sanayi Bölgeleri, Organize Sanayi Bölgeleri, Endüstri Bölgeleri, Teknoloji 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Geliştirme Bölgeleri </a:t>
            </a:r>
            <a:r>
              <a:rPr lang="tr-TR" sz="2800" dirty="0">
                <a:latin typeface="Arial" pitchFamily="34" charset="0"/>
                <a:cs typeface="Arial" pitchFamily="34" charset="0"/>
              </a:rPr>
              <a:t>ve Serbest Bölgeler 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dışında </a:t>
            </a:r>
            <a:r>
              <a:rPr lang="tr-TR" sz="2800" dirty="0">
                <a:latin typeface="Arial" pitchFamily="34" charset="0"/>
                <a:cs typeface="Arial" pitchFamily="34" charset="0"/>
              </a:rPr>
              <a:t>sanayi 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yerleşimine </a:t>
            </a:r>
            <a:r>
              <a:rPr lang="tr-TR" sz="2800" dirty="0">
                <a:latin typeface="Arial" pitchFamily="34" charset="0"/>
                <a:cs typeface="Arial" pitchFamily="34" charset="0"/>
              </a:rPr>
              <a:t>izin vermeyi önleyecek gerekli 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yasal düzenlemelerin getirilmesi.</a:t>
            </a:r>
            <a:endParaRPr lang="tr-TR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09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147</Words>
  <Application>Microsoft Office PowerPoint</Application>
  <PresentationFormat>Ekran Gösterisi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3" baseType="lpstr">
      <vt:lpstr>Ofis Teması</vt:lpstr>
      <vt:lpstr>Sürdürülebilir Doğal Kaynak Yönetimini Sağlayacak Politikalar Geliştirilmesi</vt:lpstr>
      <vt:lpstr>Sürdürülebilir Doğal Kaynak Yönetimini Sağlayacak Politikalar Geliştirilmesi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samsungg</dc:creator>
  <cp:lastModifiedBy>samsungg</cp:lastModifiedBy>
  <cp:revision>2</cp:revision>
  <dcterms:created xsi:type="dcterms:W3CDTF">2019-04-28T20:06:53Z</dcterms:created>
  <dcterms:modified xsi:type="dcterms:W3CDTF">2019-04-28T20:07:56Z</dcterms:modified>
</cp:coreProperties>
</file>