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26"/>
    <p:restoredTop sz="95761"/>
  </p:normalViewPr>
  <p:slideViewPr>
    <p:cSldViewPr snapToGrid="0" snapToObjects="1">
      <p:cViewPr>
        <p:scale>
          <a:sx n="83" d="100"/>
          <a:sy n="83" d="100"/>
        </p:scale>
        <p:origin x="-328" y="1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11/24/20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1D10C97-E369-B044-9BC6-4E814E1C69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Introductıon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basıc</a:t>
            </a:r>
            <a:r>
              <a:rPr lang="tr-TR" dirty="0"/>
              <a:t> </a:t>
            </a:r>
            <a:r>
              <a:rPr lang="tr-TR" dirty="0" err="1"/>
              <a:t>prıncıples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fundamental</a:t>
            </a:r>
            <a:r>
              <a:rPr lang="tr-TR" dirty="0"/>
              <a:t> </a:t>
            </a:r>
            <a:r>
              <a:rPr lang="tr-TR" dirty="0" err="1"/>
              <a:t>concepts</a:t>
            </a:r>
            <a:r>
              <a:rPr lang="tr-TR" dirty="0"/>
              <a:t> of </a:t>
            </a:r>
            <a:r>
              <a:rPr lang="tr-TR" dirty="0" err="1"/>
              <a:t>law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9E2EEE5-1534-DA43-9C84-348CD16109A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IV</a:t>
            </a:r>
          </a:p>
        </p:txBody>
      </p:sp>
    </p:spTree>
    <p:extLst>
      <p:ext uri="{BB962C8B-B14F-4D97-AF65-F5344CB8AC3E}">
        <p14:creationId xmlns:p14="http://schemas.microsoft.com/office/powerpoint/2010/main" val="1217917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topics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isn’t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However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least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Since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Statecan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it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powerful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view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it can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said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aims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limit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579241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Constitutional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Administrative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Tax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Procedural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Criminal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2617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Constitutional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foundation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form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government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main Powers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human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problem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unconstitutionnality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Constitution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«ARTICLE 2-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Republic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Turkey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democratic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secular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governed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peace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national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solidarity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justice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respecting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human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loyal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nationalism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Atatürk,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fundamental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tenets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preamble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.»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2905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topics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Constitutional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three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Powers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legislation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execution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judiciary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legislative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organ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GNAT (Grand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National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Assembly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Turkey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executing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legislation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duties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it has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careful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breacing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Constitution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proceudre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legislatio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GNAT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bylaws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1140052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execution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organ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President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Republic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organ’s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execute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produced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legislative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body.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President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Republic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head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represents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elected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presidential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elections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election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0481353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judiciary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organ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courts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ARTICLE 138-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Judges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independent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discharge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duties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judgment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accordance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Constitution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conviction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conforming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No organ,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authority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office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individual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instructions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courts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judges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exercise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judicial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power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circulars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recommendations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suggestions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No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questions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asked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debates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statements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Legislative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Assembly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exercise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judicial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power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concerning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Legislative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executive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administration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court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decisions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administration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respect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delay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execution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09089419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60</TotalTime>
  <Words>493</Words>
  <Application>Microsoft Macintosh PowerPoint</Application>
  <PresentationFormat>Geniş ekran</PresentationFormat>
  <Paragraphs>30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Gill Sans MT</vt:lpstr>
      <vt:lpstr>Times New Roman</vt:lpstr>
      <vt:lpstr>Galeri</vt:lpstr>
      <vt:lpstr>Introductıon to basıc prıncıples and fundamental concepts of law</vt:lpstr>
      <vt:lpstr>Branches of Law IV</vt:lpstr>
      <vt:lpstr>Branches of Law IV</vt:lpstr>
      <vt:lpstr>Branches of Law IV</vt:lpstr>
      <vt:lpstr>Branches of Law IV</vt:lpstr>
      <vt:lpstr>Branches of Law IV</vt:lpstr>
      <vt:lpstr>Branches of Law IV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Hukuk Başlangıcı</dc:title>
  <dc:creator>Ali Şahbaz</dc:creator>
  <cp:lastModifiedBy>Ali Şahbaz</cp:lastModifiedBy>
  <cp:revision>27</cp:revision>
  <dcterms:created xsi:type="dcterms:W3CDTF">2020-11-22T17:45:05Z</dcterms:created>
  <dcterms:modified xsi:type="dcterms:W3CDTF">2020-11-24T09:26:48Z</dcterms:modified>
</cp:coreProperties>
</file>