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9" r:id="rId3"/>
    <p:sldId id="257" r:id="rId4"/>
    <p:sldId id="258" r:id="rId5"/>
    <p:sldId id="261" r:id="rId6"/>
    <p:sldId id="271" r:id="rId7"/>
    <p:sldId id="260" r:id="rId8"/>
    <p:sldId id="263" r:id="rId9"/>
    <p:sldId id="264" r:id="rId10"/>
    <p:sldId id="265" r:id="rId11"/>
    <p:sldId id="266" r:id="rId12"/>
    <p:sldId id="262" r:id="rId13"/>
    <p:sldId id="269" r:id="rId14"/>
    <p:sldId id="270" r:id="rId15"/>
    <p:sldId id="267" r:id="rId16"/>
    <p:sldId id="268"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62" autoAdjust="0"/>
    <p:restoredTop sz="94660"/>
  </p:normalViewPr>
  <p:slideViewPr>
    <p:cSldViewPr>
      <p:cViewPr varScale="1">
        <p:scale>
          <a:sx n="69" d="100"/>
          <a:sy n="69" d="100"/>
        </p:scale>
        <p:origin x="-1410"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FF35FD2-2311-4FFA-A7DF-3A066229813A}" type="datetimeFigureOut">
              <a:rPr lang="en-US" smtClean="0"/>
              <a:t>10/31/2017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5DC7AE-B3BB-429E-9EB3-EE1845FE07EC}" type="slidenum">
              <a:rPr lang="en-US" smtClean="0"/>
              <a:t>‹#›</a:t>
            </a:fld>
            <a:endParaRPr lang="en-US"/>
          </a:p>
        </p:txBody>
      </p:sp>
    </p:spTree>
    <p:extLst>
      <p:ext uri="{BB962C8B-B14F-4D97-AF65-F5344CB8AC3E}">
        <p14:creationId xmlns:p14="http://schemas.microsoft.com/office/powerpoint/2010/main" val="38240984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FF35FD2-2311-4FFA-A7DF-3A066229813A}" type="datetimeFigureOut">
              <a:rPr lang="en-US" smtClean="0"/>
              <a:t>10/31/2017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5DC7AE-B3BB-429E-9EB3-EE1845FE07EC}" type="slidenum">
              <a:rPr lang="en-US" smtClean="0"/>
              <a:t>‹#›</a:t>
            </a:fld>
            <a:endParaRPr lang="en-US"/>
          </a:p>
        </p:txBody>
      </p:sp>
    </p:spTree>
    <p:extLst>
      <p:ext uri="{BB962C8B-B14F-4D97-AF65-F5344CB8AC3E}">
        <p14:creationId xmlns:p14="http://schemas.microsoft.com/office/powerpoint/2010/main" val="8885986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FF35FD2-2311-4FFA-A7DF-3A066229813A}" type="datetimeFigureOut">
              <a:rPr lang="en-US" smtClean="0"/>
              <a:t>10/31/2017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5DC7AE-B3BB-429E-9EB3-EE1845FE07EC}" type="slidenum">
              <a:rPr lang="en-US" smtClean="0"/>
              <a:t>‹#›</a:t>
            </a:fld>
            <a:endParaRPr lang="en-US"/>
          </a:p>
        </p:txBody>
      </p:sp>
    </p:spTree>
    <p:extLst>
      <p:ext uri="{BB962C8B-B14F-4D97-AF65-F5344CB8AC3E}">
        <p14:creationId xmlns:p14="http://schemas.microsoft.com/office/powerpoint/2010/main" val="18910566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FF35FD2-2311-4FFA-A7DF-3A066229813A}" type="datetimeFigureOut">
              <a:rPr lang="en-US" smtClean="0"/>
              <a:t>10/31/2017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5DC7AE-B3BB-429E-9EB3-EE1845FE07EC}" type="slidenum">
              <a:rPr lang="en-US" smtClean="0"/>
              <a:t>‹#›</a:t>
            </a:fld>
            <a:endParaRPr lang="en-US"/>
          </a:p>
        </p:txBody>
      </p:sp>
    </p:spTree>
    <p:extLst>
      <p:ext uri="{BB962C8B-B14F-4D97-AF65-F5344CB8AC3E}">
        <p14:creationId xmlns:p14="http://schemas.microsoft.com/office/powerpoint/2010/main" val="26339232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FF35FD2-2311-4FFA-A7DF-3A066229813A}" type="datetimeFigureOut">
              <a:rPr lang="en-US" smtClean="0"/>
              <a:t>10/31/2017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5DC7AE-B3BB-429E-9EB3-EE1845FE07EC}" type="slidenum">
              <a:rPr lang="en-US" smtClean="0"/>
              <a:t>‹#›</a:t>
            </a:fld>
            <a:endParaRPr lang="en-US"/>
          </a:p>
        </p:txBody>
      </p:sp>
    </p:spTree>
    <p:extLst>
      <p:ext uri="{BB962C8B-B14F-4D97-AF65-F5344CB8AC3E}">
        <p14:creationId xmlns:p14="http://schemas.microsoft.com/office/powerpoint/2010/main" val="40036228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FF35FD2-2311-4FFA-A7DF-3A066229813A}" type="datetimeFigureOut">
              <a:rPr lang="en-US" smtClean="0"/>
              <a:t>10/31/2017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55DC7AE-B3BB-429E-9EB3-EE1845FE07EC}" type="slidenum">
              <a:rPr lang="en-US" smtClean="0"/>
              <a:t>‹#›</a:t>
            </a:fld>
            <a:endParaRPr lang="en-US"/>
          </a:p>
        </p:txBody>
      </p:sp>
    </p:spTree>
    <p:extLst>
      <p:ext uri="{BB962C8B-B14F-4D97-AF65-F5344CB8AC3E}">
        <p14:creationId xmlns:p14="http://schemas.microsoft.com/office/powerpoint/2010/main" val="8647925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FF35FD2-2311-4FFA-A7DF-3A066229813A}" type="datetimeFigureOut">
              <a:rPr lang="en-US" smtClean="0"/>
              <a:t>10/31/2017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55DC7AE-B3BB-429E-9EB3-EE1845FE07EC}" type="slidenum">
              <a:rPr lang="en-US" smtClean="0"/>
              <a:t>‹#›</a:t>
            </a:fld>
            <a:endParaRPr lang="en-US"/>
          </a:p>
        </p:txBody>
      </p:sp>
    </p:spTree>
    <p:extLst>
      <p:ext uri="{BB962C8B-B14F-4D97-AF65-F5344CB8AC3E}">
        <p14:creationId xmlns:p14="http://schemas.microsoft.com/office/powerpoint/2010/main" val="2488174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FF35FD2-2311-4FFA-A7DF-3A066229813A}" type="datetimeFigureOut">
              <a:rPr lang="en-US" smtClean="0"/>
              <a:t>10/31/2017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55DC7AE-B3BB-429E-9EB3-EE1845FE07EC}" type="slidenum">
              <a:rPr lang="en-US" smtClean="0"/>
              <a:t>‹#›</a:t>
            </a:fld>
            <a:endParaRPr lang="en-US"/>
          </a:p>
        </p:txBody>
      </p:sp>
    </p:spTree>
    <p:extLst>
      <p:ext uri="{BB962C8B-B14F-4D97-AF65-F5344CB8AC3E}">
        <p14:creationId xmlns:p14="http://schemas.microsoft.com/office/powerpoint/2010/main" val="15509637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FF35FD2-2311-4FFA-A7DF-3A066229813A}" type="datetimeFigureOut">
              <a:rPr lang="en-US" smtClean="0"/>
              <a:t>10/31/2017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55DC7AE-B3BB-429E-9EB3-EE1845FE07EC}" type="slidenum">
              <a:rPr lang="en-US" smtClean="0"/>
              <a:t>‹#›</a:t>
            </a:fld>
            <a:endParaRPr lang="en-US"/>
          </a:p>
        </p:txBody>
      </p:sp>
    </p:spTree>
    <p:extLst>
      <p:ext uri="{BB962C8B-B14F-4D97-AF65-F5344CB8AC3E}">
        <p14:creationId xmlns:p14="http://schemas.microsoft.com/office/powerpoint/2010/main" val="29805904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FF35FD2-2311-4FFA-A7DF-3A066229813A}" type="datetimeFigureOut">
              <a:rPr lang="en-US" smtClean="0"/>
              <a:t>10/31/2017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55DC7AE-B3BB-429E-9EB3-EE1845FE07EC}" type="slidenum">
              <a:rPr lang="en-US" smtClean="0"/>
              <a:t>‹#›</a:t>
            </a:fld>
            <a:endParaRPr lang="en-US"/>
          </a:p>
        </p:txBody>
      </p:sp>
    </p:spTree>
    <p:extLst>
      <p:ext uri="{BB962C8B-B14F-4D97-AF65-F5344CB8AC3E}">
        <p14:creationId xmlns:p14="http://schemas.microsoft.com/office/powerpoint/2010/main" val="26055456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FF35FD2-2311-4FFA-A7DF-3A066229813A}" type="datetimeFigureOut">
              <a:rPr lang="en-US" smtClean="0"/>
              <a:t>10/31/2017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55DC7AE-B3BB-429E-9EB3-EE1845FE07EC}" type="slidenum">
              <a:rPr lang="en-US" smtClean="0"/>
              <a:t>‹#›</a:t>
            </a:fld>
            <a:endParaRPr lang="en-US"/>
          </a:p>
        </p:txBody>
      </p:sp>
    </p:spTree>
    <p:extLst>
      <p:ext uri="{BB962C8B-B14F-4D97-AF65-F5344CB8AC3E}">
        <p14:creationId xmlns:p14="http://schemas.microsoft.com/office/powerpoint/2010/main" val="10977698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FF35FD2-2311-4FFA-A7DF-3A066229813A}" type="datetimeFigureOut">
              <a:rPr lang="en-US" smtClean="0"/>
              <a:t>10/31/2017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55DC7AE-B3BB-429E-9EB3-EE1845FE07EC}" type="slidenum">
              <a:rPr lang="en-US" smtClean="0"/>
              <a:t>‹#›</a:t>
            </a:fld>
            <a:endParaRPr lang="en-US"/>
          </a:p>
        </p:txBody>
      </p:sp>
    </p:spTree>
    <p:extLst>
      <p:ext uri="{BB962C8B-B14F-4D97-AF65-F5344CB8AC3E}">
        <p14:creationId xmlns:p14="http://schemas.microsoft.com/office/powerpoint/2010/main" val="420741932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M</a:t>
            </a:r>
            <a:r>
              <a:rPr lang="tr-TR" dirty="0" smtClean="0"/>
              <a:t>İLLİ MÜCADELE DÖNEMİ BASIN</a:t>
            </a:r>
            <a:endParaRPr lang="en-US" dirty="0"/>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212386052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tr-TR" i="1" dirty="0" smtClean="0"/>
              <a:t>Ferda</a:t>
            </a:r>
            <a:r>
              <a:rPr lang="tr-TR" dirty="0" smtClean="0"/>
              <a:t>, Anadolu’daki mücadeleyi değersizleştirmek, haksızlığını göstermek için Hafız Mahmud Efendi’nin vaazını yayımlıyor: ‘Kuvayı Milliye sözcüğü yalandır, maskedir. Sakın buna inanmayın. Bu heriflere inanmak cinnettir. Hepsi yağmacı ayak takımıdır. Mustafa Kemal dedikleri de padişahın kovduğu ve idama mahkum ettiği biridir.’</a:t>
            </a:r>
            <a:endParaRPr lang="en-US" dirty="0"/>
          </a:p>
        </p:txBody>
      </p:sp>
    </p:spTree>
    <p:extLst>
      <p:ext uri="{BB962C8B-B14F-4D97-AF65-F5344CB8AC3E}">
        <p14:creationId xmlns:p14="http://schemas.microsoft.com/office/powerpoint/2010/main" val="1883270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tr-TR" i="1" dirty="0" smtClean="0"/>
              <a:t>Adana Postası</a:t>
            </a:r>
            <a:r>
              <a:rPr lang="tr-TR" dirty="0" smtClean="0"/>
              <a:t>, Milli Mücadeleye desteği engellemek için Bolşevizm korkusu yaratmaya çalışıyor.</a:t>
            </a:r>
            <a:endParaRPr lang="en-US" i="1" dirty="0"/>
          </a:p>
        </p:txBody>
      </p:sp>
    </p:spTree>
    <p:extLst>
      <p:ext uri="{BB962C8B-B14F-4D97-AF65-F5344CB8AC3E}">
        <p14:creationId xmlns:p14="http://schemas.microsoft.com/office/powerpoint/2010/main" val="29950793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err="1" smtClean="0"/>
              <a:t>İstanbul’da</a:t>
            </a:r>
            <a:r>
              <a:rPr lang="en-US" dirty="0" smtClean="0"/>
              <a:t> </a:t>
            </a:r>
            <a:r>
              <a:rPr lang="en-US" dirty="0" err="1" smtClean="0"/>
              <a:t>çıkanlar</a:t>
            </a:r>
            <a:endParaRPr lang="en-US" dirty="0" smtClean="0"/>
          </a:p>
          <a:p>
            <a:r>
              <a:rPr lang="en-US" i="1" dirty="0" err="1" smtClean="0"/>
              <a:t>Peyam-ı</a:t>
            </a:r>
            <a:r>
              <a:rPr lang="en-US" i="1" dirty="0" smtClean="0"/>
              <a:t> Sabah </a:t>
            </a:r>
            <a:r>
              <a:rPr lang="en-US" dirty="0" smtClean="0"/>
              <a:t>(Ali Kemal, </a:t>
            </a:r>
            <a:r>
              <a:rPr lang="en-US" dirty="0" err="1" smtClean="0"/>
              <a:t>Sait</a:t>
            </a:r>
            <a:r>
              <a:rPr lang="en-US" dirty="0" smtClean="0"/>
              <a:t> </a:t>
            </a:r>
            <a:r>
              <a:rPr lang="en-US" dirty="0" err="1" smtClean="0"/>
              <a:t>Molla</a:t>
            </a:r>
            <a:r>
              <a:rPr lang="tr-TR" dirty="0" smtClean="0"/>
              <a:t>, Cenap Şahabeddin</a:t>
            </a:r>
            <a:r>
              <a:rPr lang="en-US" dirty="0" smtClean="0"/>
              <a:t>)</a:t>
            </a:r>
          </a:p>
          <a:p>
            <a:r>
              <a:rPr lang="en-US" i="1" dirty="0" err="1" smtClean="0"/>
              <a:t>Aydede</a:t>
            </a:r>
            <a:r>
              <a:rPr lang="en-US" dirty="0" smtClean="0"/>
              <a:t> (</a:t>
            </a:r>
            <a:r>
              <a:rPr lang="en-US" dirty="0" err="1" smtClean="0"/>
              <a:t>Refik</a:t>
            </a:r>
            <a:r>
              <a:rPr lang="en-US" dirty="0" smtClean="0"/>
              <a:t> </a:t>
            </a:r>
            <a:r>
              <a:rPr lang="en-US" dirty="0" err="1" smtClean="0"/>
              <a:t>Halid</a:t>
            </a:r>
            <a:r>
              <a:rPr lang="en-US" dirty="0" smtClean="0"/>
              <a:t> </a:t>
            </a:r>
            <a:r>
              <a:rPr lang="en-US" dirty="0" err="1" smtClean="0"/>
              <a:t>Karay</a:t>
            </a:r>
            <a:r>
              <a:rPr lang="en-US" dirty="0" smtClean="0"/>
              <a:t>)</a:t>
            </a:r>
          </a:p>
          <a:p>
            <a:r>
              <a:rPr lang="en-US" i="1" dirty="0" err="1" smtClean="0"/>
              <a:t>Alemdar</a:t>
            </a:r>
            <a:r>
              <a:rPr lang="en-US" dirty="0" smtClean="0"/>
              <a:t> (</a:t>
            </a:r>
            <a:r>
              <a:rPr lang="en-US" dirty="0" err="1" smtClean="0"/>
              <a:t>Refii</a:t>
            </a:r>
            <a:r>
              <a:rPr lang="en-US" dirty="0" smtClean="0"/>
              <a:t> </a:t>
            </a:r>
            <a:r>
              <a:rPr lang="en-US" dirty="0" err="1" smtClean="0"/>
              <a:t>Cevat</a:t>
            </a:r>
            <a:r>
              <a:rPr lang="en-US" dirty="0" smtClean="0"/>
              <a:t> </a:t>
            </a:r>
            <a:r>
              <a:rPr lang="en-US" dirty="0" err="1" smtClean="0"/>
              <a:t>Ulunay</a:t>
            </a:r>
            <a:r>
              <a:rPr lang="tr-TR" dirty="0" smtClean="0"/>
              <a:t>, Hafız İsmail, Rıza Tevfik</a:t>
            </a:r>
            <a:r>
              <a:rPr lang="en-US" dirty="0" smtClean="0"/>
              <a:t>)</a:t>
            </a:r>
          </a:p>
          <a:p>
            <a:endParaRPr lang="en-US" dirty="0"/>
          </a:p>
        </p:txBody>
      </p:sp>
    </p:spTree>
    <p:extLst>
      <p:ext uri="{BB962C8B-B14F-4D97-AF65-F5344CB8AC3E}">
        <p14:creationId xmlns:p14="http://schemas.microsoft.com/office/powerpoint/2010/main" val="391183319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85000" lnSpcReduction="20000"/>
          </a:bodyPr>
          <a:lstStyle/>
          <a:p>
            <a:r>
              <a:rPr lang="tr-TR" i="1" dirty="0" smtClean="0"/>
              <a:t>Alemdar</a:t>
            </a:r>
            <a:r>
              <a:rPr lang="tr-TR" dirty="0" smtClean="0"/>
              <a:t>: ‘Mustafa Kemal bir Lombroso örneğidir’ Rıza Tevfik (11 Temmuz 1920)</a:t>
            </a:r>
          </a:p>
          <a:p>
            <a:r>
              <a:rPr lang="tr-TR" i="1" dirty="0" smtClean="0"/>
              <a:t>Alemdar: </a:t>
            </a:r>
            <a:r>
              <a:rPr lang="tr-TR" dirty="0" smtClean="0"/>
              <a:t>‘...İkiyüzlülükten başka hünerleri olmayan bu Anadolu kahramanlarının ne mal olduğunu bu millet hala anlamadıysa bundan sonra da anlayacağı yoktur. Gündüz yeşil cübbe giyen Halide hanım gece olunca tüllere bürünüyor. Hepsinin en büyük emeli bir yolunu bulup iktidarı ele geçirecek son vurgunu vurmak ve hocalarının yani İttihatçıların yanına kapağı atarak çöküş ve perişanlığına sebep oldukları vatanın aşkına hep beraber kadeh kaldırmaktır.’ Refii Cevat 27 Ağustos 1920</a:t>
            </a:r>
            <a:endParaRPr lang="en-US" i="1" dirty="0"/>
          </a:p>
        </p:txBody>
      </p:sp>
    </p:spTree>
    <p:extLst>
      <p:ext uri="{BB962C8B-B14F-4D97-AF65-F5344CB8AC3E}">
        <p14:creationId xmlns:p14="http://schemas.microsoft.com/office/powerpoint/2010/main" val="273799699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tr-TR" dirty="0" smtClean="0"/>
              <a:t>Kuvayı Milliyecileri tanımlamakta kullanılan sözcükler</a:t>
            </a:r>
          </a:p>
          <a:p>
            <a:r>
              <a:rPr lang="tr-TR" dirty="0" smtClean="0"/>
              <a:t>Kuvayı Milliyecilerin varsayılan nitelikleri</a:t>
            </a:r>
          </a:p>
          <a:p>
            <a:pPr marL="0" indent="0">
              <a:buNone/>
            </a:pPr>
            <a:r>
              <a:rPr lang="tr-TR" dirty="0" smtClean="0"/>
              <a:t>*İttihatçilerin devamı</a:t>
            </a:r>
          </a:p>
          <a:p>
            <a:pPr marL="0" indent="0">
              <a:buNone/>
            </a:pPr>
            <a:r>
              <a:rPr lang="tr-TR" dirty="0" smtClean="0"/>
              <a:t>*Irk vurgusu</a:t>
            </a:r>
          </a:p>
          <a:p>
            <a:pPr marL="0" indent="0">
              <a:buNone/>
            </a:pPr>
            <a:r>
              <a:rPr lang="tr-TR" dirty="0" smtClean="0"/>
              <a:t>*Bolşevizm temsilcileri</a:t>
            </a:r>
          </a:p>
          <a:p>
            <a:pPr marL="0" indent="0">
              <a:buNone/>
            </a:pPr>
            <a:r>
              <a:rPr lang="tr-TR" dirty="0" smtClean="0"/>
              <a:t>*İslam dinine mensup olmayış</a:t>
            </a:r>
            <a:endParaRPr lang="en-US" dirty="0"/>
          </a:p>
        </p:txBody>
      </p:sp>
    </p:spTree>
    <p:extLst>
      <p:ext uri="{BB962C8B-B14F-4D97-AF65-F5344CB8AC3E}">
        <p14:creationId xmlns:p14="http://schemas.microsoft.com/office/powerpoint/2010/main" val="176508433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err="1" smtClean="0"/>
              <a:t>Kuvayı</a:t>
            </a:r>
            <a:r>
              <a:rPr lang="en-US" dirty="0" smtClean="0"/>
              <a:t> </a:t>
            </a:r>
            <a:r>
              <a:rPr lang="en-US" dirty="0" err="1" smtClean="0"/>
              <a:t>Milliye</a:t>
            </a:r>
            <a:r>
              <a:rPr lang="en-US" dirty="0" smtClean="0"/>
              <a:t> </a:t>
            </a:r>
            <a:r>
              <a:rPr lang="en-US" dirty="0" err="1" smtClean="0"/>
              <a:t>Basını</a:t>
            </a:r>
            <a:r>
              <a:rPr lang="en-US" dirty="0" smtClean="0"/>
              <a:t/>
            </a:r>
            <a:br>
              <a:rPr lang="en-US" dirty="0" smtClean="0"/>
            </a:br>
            <a:endParaRPr lang="en-US" dirty="0"/>
          </a:p>
        </p:txBody>
      </p:sp>
      <p:sp>
        <p:nvSpPr>
          <p:cNvPr id="3" name="Content Placeholder 2"/>
          <p:cNvSpPr>
            <a:spLocks noGrp="1"/>
          </p:cNvSpPr>
          <p:nvPr>
            <p:ph idx="1"/>
          </p:nvPr>
        </p:nvSpPr>
        <p:spPr/>
        <p:txBody>
          <a:bodyPr>
            <a:normAutofit lnSpcReduction="10000"/>
          </a:bodyPr>
          <a:lstStyle/>
          <a:p>
            <a:pPr marL="0" indent="0">
              <a:buNone/>
            </a:pPr>
            <a:r>
              <a:rPr lang="tr-TR" i="1" dirty="0" smtClean="0"/>
              <a:t>Hukuk-u Beşer </a:t>
            </a:r>
            <a:r>
              <a:rPr lang="tr-TR" dirty="0" smtClean="0"/>
              <a:t>(İzmir, Osman Nevres )</a:t>
            </a:r>
          </a:p>
          <a:p>
            <a:pPr marL="0" indent="0">
              <a:buNone/>
            </a:pPr>
            <a:r>
              <a:rPr lang="tr-TR" i="1" dirty="0" smtClean="0"/>
              <a:t>Anadolu </a:t>
            </a:r>
            <a:r>
              <a:rPr lang="tr-TR" dirty="0" smtClean="0"/>
              <a:t>(İzmir daha sonra Antalya)</a:t>
            </a:r>
            <a:endParaRPr lang="tr-TR" i="1" dirty="0" smtClean="0"/>
          </a:p>
          <a:p>
            <a:pPr marL="0" indent="0">
              <a:buNone/>
            </a:pPr>
            <a:r>
              <a:rPr lang="tr-TR" i="1" dirty="0" smtClean="0"/>
              <a:t>Duygu </a:t>
            </a:r>
            <a:r>
              <a:rPr lang="tr-TR" dirty="0" smtClean="0"/>
              <a:t>(İzmir)</a:t>
            </a:r>
          </a:p>
          <a:p>
            <a:pPr marL="0" indent="0">
              <a:buNone/>
            </a:pPr>
            <a:r>
              <a:rPr lang="tr-TR" i="1" dirty="0" smtClean="0"/>
              <a:t>İzmir’e Doğru</a:t>
            </a:r>
          </a:p>
          <a:p>
            <a:pPr marL="0" indent="0">
              <a:buNone/>
            </a:pPr>
            <a:r>
              <a:rPr lang="tr-TR" i="1" dirty="0" smtClean="0"/>
              <a:t>Açıksöz </a:t>
            </a:r>
            <a:r>
              <a:rPr lang="tr-TR" dirty="0" smtClean="0"/>
              <a:t>(Kastamonu)</a:t>
            </a:r>
          </a:p>
          <a:p>
            <a:pPr marL="0" indent="0">
              <a:buNone/>
            </a:pPr>
            <a:r>
              <a:rPr lang="tr-TR" i="1" dirty="0" smtClean="0"/>
              <a:t>Yeni Adana</a:t>
            </a:r>
          </a:p>
          <a:p>
            <a:pPr marL="0" indent="0">
              <a:buNone/>
            </a:pPr>
            <a:r>
              <a:rPr lang="tr-TR" i="1" dirty="0" smtClean="0"/>
              <a:t>İrade-i Milliye </a:t>
            </a:r>
            <a:r>
              <a:rPr lang="tr-TR" dirty="0" smtClean="0"/>
              <a:t>(Sivas)</a:t>
            </a:r>
          </a:p>
          <a:p>
            <a:pPr marL="0" indent="0">
              <a:buNone/>
            </a:pPr>
            <a:r>
              <a:rPr lang="tr-TR" i="1" dirty="0" smtClean="0"/>
              <a:t>Hakimiyet-i Milliye </a:t>
            </a:r>
            <a:r>
              <a:rPr lang="tr-TR" dirty="0" smtClean="0"/>
              <a:t>(Ankara)</a:t>
            </a:r>
            <a:endParaRPr lang="tr-TR" i="1" dirty="0" smtClean="0"/>
          </a:p>
          <a:p>
            <a:pPr marL="0" indent="0">
              <a:buNone/>
            </a:pPr>
            <a:endParaRPr lang="en-US" i="1" dirty="0"/>
          </a:p>
        </p:txBody>
      </p:sp>
    </p:spTree>
    <p:extLst>
      <p:ext uri="{BB962C8B-B14F-4D97-AF65-F5344CB8AC3E}">
        <p14:creationId xmlns:p14="http://schemas.microsoft.com/office/powerpoint/2010/main" val="186258128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Kuvayı</a:t>
            </a:r>
            <a:r>
              <a:rPr lang="en-US" dirty="0" smtClean="0"/>
              <a:t> </a:t>
            </a:r>
            <a:r>
              <a:rPr lang="en-US" dirty="0" err="1" smtClean="0"/>
              <a:t>Milliye</a:t>
            </a:r>
            <a:r>
              <a:rPr lang="en-US" dirty="0" smtClean="0"/>
              <a:t> </a:t>
            </a:r>
            <a:r>
              <a:rPr lang="en-US" dirty="0" err="1" smtClean="0"/>
              <a:t>Basını</a:t>
            </a:r>
            <a:endParaRPr lang="en-US" dirty="0"/>
          </a:p>
        </p:txBody>
      </p:sp>
      <p:sp>
        <p:nvSpPr>
          <p:cNvPr id="3" name="Content Placeholder 2"/>
          <p:cNvSpPr>
            <a:spLocks noGrp="1"/>
          </p:cNvSpPr>
          <p:nvPr>
            <p:ph idx="1"/>
          </p:nvPr>
        </p:nvSpPr>
        <p:spPr/>
        <p:txBody>
          <a:bodyPr/>
          <a:lstStyle/>
          <a:p>
            <a:r>
              <a:rPr lang="tr-TR" i="1" dirty="0" smtClean="0"/>
              <a:t>Babalık </a:t>
            </a:r>
            <a:r>
              <a:rPr lang="tr-TR" dirty="0" smtClean="0"/>
              <a:t>(Konya)</a:t>
            </a:r>
            <a:endParaRPr lang="tr-TR" i="1" dirty="0" smtClean="0"/>
          </a:p>
          <a:p>
            <a:r>
              <a:rPr lang="tr-TR" i="1" dirty="0" smtClean="0"/>
              <a:t>Öğüd </a:t>
            </a:r>
            <a:r>
              <a:rPr lang="tr-TR" dirty="0" smtClean="0"/>
              <a:t>(Afyon, Konya Ankara)</a:t>
            </a:r>
            <a:endParaRPr lang="tr-TR" i="1" dirty="0" smtClean="0"/>
          </a:p>
          <a:p>
            <a:r>
              <a:rPr lang="tr-TR" i="1" dirty="0" smtClean="0"/>
              <a:t>Emel </a:t>
            </a:r>
            <a:r>
              <a:rPr lang="tr-TR" dirty="0" smtClean="0"/>
              <a:t>(Amasya)</a:t>
            </a:r>
          </a:p>
          <a:p>
            <a:r>
              <a:rPr lang="tr-TR" i="1" dirty="0" smtClean="0"/>
              <a:t>Yenigün </a:t>
            </a:r>
            <a:r>
              <a:rPr lang="tr-TR" dirty="0" smtClean="0"/>
              <a:t>(Yunus Nadi, İstanbul)</a:t>
            </a:r>
          </a:p>
          <a:p>
            <a:r>
              <a:rPr lang="tr-TR" i="1" dirty="0" smtClean="0"/>
              <a:t>İleri </a:t>
            </a:r>
            <a:r>
              <a:rPr lang="tr-TR" dirty="0" smtClean="0"/>
              <a:t>(Celal Nuri)</a:t>
            </a:r>
            <a:endParaRPr lang="en-US" i="1" dirty="0"/>
          </a:p>
        </p:txBody>
      </p:sp>
    </p:spTree>
    <p:extLst>
      <p:ext uri="{BB962C8B-B14F-4D97-AF65-F5344CB8AC3E}">
        <p14:creationId xmlns:p14="http://schemas.microsoft.com/office/powerpoint/2010/main" val="663915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Dönem Basınının Özellikleri</a:t>
            </a:r>
            <a:endParaRPr lang="en-US" dirty="0"/>
          </a:p>
        </p:txBody>
      </p:sp>
      <p:sp>
        <p:nvSpPr>
          <p:cNvPr id="3" name="Content Placeholder 2"/>
          <p:cNvSpPr>
            <a:spLocks noGrp="1"/>
          </p:cNvSpPr>
          <p:nvPr>
            <p:ph idx="1"/>
          </p:nvPr>
        </p:nvSpPr>
        <p:spPr/>
        <p:txBody>
          <a:bodyPr>
            <a:normAutofit lnSpcReduction="10000"/>
          </a:bodyPr>
          <a:lstStyle/>
          <a:p>
            <a:r>
              <a:rPr lang="tr-TR" dirty="0" smtClean="0"/>
              <a:t>Saltanat merkezinin politikaları ve bunların Anadolu Hükümeti tarafından reddi sonucu:</a:t>
            </a:r>
          </a:p>
          <a:p>
            <a:r>
              <a:rPr lang="tr-TR" dirty="0" smtClean="0"/>
              <a:t>Denetlenemeyen bir nicel ve nitel çeşitlilik ve ayrılan taraflar arasında çatışma hakimdir.</a:t>
            </a:r>
          </a:p>
          <a:p>
            <a:r>
              <a:rPr lang="tr-TR" dirty="0" smtClean="0"/>
              <a:t>İstanbul tarafından çizilen hukuksal çerçeve etkisini yitirmiş, Milli Mücadele hükümeti tarafından henüz yerine yenisi konulamamıştır.</a:t>
            </a:r>
          </a:p>
          <a:p>
            <a:r>
              <a:rPr lang="tr-TR" dirty="0" smtClean="0"/>
              <a:t>Anadolu’da vilayet matbaaları, ele geçiren tarafından, kullanılmaktadır.</a:t>
            </a:r>
          </a:p>
          <a:p>
            <a:endParaRPr lang="en-US" dirty="0"/>
          </a:p>
        </p:txBody>
      </p:sp>
    </p:spTree>
    <p:extLst>
      <p:ext uri="{BB962C8B-B14F-4D97-AF65-F5344CB8AC3E}">
        <p14:creationId xmlns:p14="http://schemas.microsoft.com/office/powerpoint/2010/main" val="17420601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tr-TR" dirty="0" smtClean="0"/>
              <a:t>Mütareke Basını (İşbirlikçi Basın, İstanbul Hükumetini Destekleyen Basın)</a:t>
            </a:r>
          </a:p>
          <a:p>
            <a:pPr marL="0" indent="0">
              <a:buNone/>
            </a:pPr>
            <a:r>
              <a:rPr lang="tr-TR" dirty="0" smtClean="0"/>
              <a:t>*Anadolu’da çıkartılan gazeteler </a:t>
            </a:r>
          </a:p>
          <a:p>
            <a:pPr marL="0" indent="0">
              <a:buNone/>
            </a:pPr>
            <a:r>
              <a:rPr lang="en-US" dirty="0" smtClean="0"/>
              <a:t>*</a:t>
            </a:r>
            <a:r>
              <a:rPr lang="tr-TR" dirty="0" smtClean="0"/>
              <a:t>İstanbul’da çıkartılan gazeteler basın</a:t>
            </a:r>
          </a:p>
          <a:p>
            <a:pPr marL="0" indent="0">
              <a:buNone/>
            </a:pPr>
            <a:r>
              <a:rPr lang="tr-TR" dirty="0" smtClean="0"/>
              <a:t>Kuvayı Milliye Basını</a:t>
            </a:r>
          </a:p>
          <a:p>
            <a:pPr marL="0" indent="0">
              <a:buNone/>
            </a:pPr>
            <a:r>
              <a:rPr lang="tr-TR" dirty="0" smtClean="0"/>
              <a:t>Milli Mücadeleye Yakınlık Duyan Ancak Saltanata da Destek veren Basın</a:t>
            </a:r>
            <a:endParaRPr lang="en-US" dirty="0"/>
          </a:p>
        </p:txBody>
      </p:sp>
    </p:spTree>
    <p:extLst>
      <p:ext uri="{BB962C8B-B14F-4D97-AF65-F5344CB8AC3E}">
        <p14:creationId xmlns:p14="http://schemas.microsoft.com/office/powerpoint/2010/main" val="13128976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marL="0" indent="0">
              <a:buNone/>
            </a:pPr>
            <a:r>
              <a:rPr lang="tr-TR" dirty="0"/>
              <a:t> </a:t>
            </a:r>
            <a:r>
              <a:rPr lang="tr-TR" dirty="0" smtClean="0"/>
              <a:t> Mütareke Basını</a:t>
            </a:r>
          </a:p>
          <a:p>
            <a:pPr marL="0" indent="0">
              <a:buNone/>
            </a:pPr>
            <a:r>
              <a:rPr lang="tr-TR" dirty="0" smtClean="0"/>
              <a:t>Gazeteler çıktıkları bölgeye göre İngiliz, Fransız, Yunan işgalini desteklemektedirler.</a:t>
            </a:r>
          </a:p>
          <a:p>
            <a:pPr marL="0" indent="0">
              <a:buNone/>
            </a:pPr>
            <a:r>
              <a:rPr lang="tr-TR" dirty="0" smtClean="0"/>
              <a:t>Vilayet matbaalarını kullanmaktadırlar.</a:t>
            </a:r>
          </a:p>
          <a:p>
            <a:pPr marL="0" indent="0">
              <a:buNone/>
            </a:pPr>
            <a:r>
              <a:rPr lang="tr-TR" dirty="0" smtClean="0"/>
              <a:t>Kağıt işgalci kuvvetler tarafından </a:t>
            </a:r>
            <a:r>
              <a:rPr lang="tr-TR" dirty="0" smtClean="0"/>
              <a:t>tedarik edilmekte, gazetelerin dağıtımı yine işgalci kuvvetlerin desteği ile yapılmaktadır.</a:t>
            </a:r>
            <a:endParaRPr lang="tr-TR" dirty="0" smtClean="0"/>
          </a:p>
        </p:txBody>
      </p:sp>
    </p:spTree>
    <p:extLst>
      <p:ext uri="{BB962C8B-B14F-4D97-AF65-F5344CB8AC3E}">
        <p14:creationId xmlns:p14="http://schemas.microsoft.com/office/powerpoint/2010/main" val="21391416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tr-TR" dirty="0" smtClean="0"/>
              <a:t>İşbirlikçi Basından Örnekler:</a:t>
            </a:r>
          </a:p>
          <a:p>
            <a:r>
              <a:rPr lang="tr-TR" i="1" dirty="0" smtClean="0"/>
              <a:t>İrşad</a:t>
            </a:r>
            <a:r>
              <a:rPr lang="tr-TR" dirty="0" smtClean="0"/>
              <a:t>: Yunan işgalini desteklemektedir. </a:t>
            </a:r>
          </a:p>
          <a:p>
            <a:r>
              <a:rPr lang="tr-TR" dirty="0" smtClean="0"/>
              <a:t>Yunan işgal kumandanlığı, Balikesir vilayet matbaasını gazeteye vermiştir. </a:t>
            </a:r>
          </a:p>
          <a:p>
            <a:r>
              <a:rPr lang="tr-TR" dirty="0" smtClean="0"/>
              <a:t>Haftada üç gün yayımlanmaktadır.</a:t>
            </a:r>
          </a:p>
          <a:p>
            <a:pPr marL="0" indent="0">
              <a:buNone/>
            </a:pPr>
            <a:endParaRPr lang="en-US" dirty="0"/>
          </a:p>
        </p:txBody>
      </p:sp>
    </p:spTree>
    <p:extLst>
      <p:ext uri="{BB962C8B-B14F-4D97-AF65-F5344CB8AC3E}">
        <p14:creationId xmlns:p14="http://schemas.microsoft.com/office/powerpoint/2010/main" val="34817976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err="1" smtClean="0"/>
              <a:t>Anadolu’da</a:t>
            </a:r>
            <a:r>
              <a:rPr lang="en-US" dirty="0" smtClean="0"/>
              <a:t> </a:t>
            </a:r>
            <a:r>
              <a:rPr lang="en-US" dirty="0" err="1" smtClean="0"/>
              <a:t>çıkanlar</a:t>
            </a:r>
            <a:r>
              <a:rPr lang="en-US" dirty="0" smtClean="0"/>
              <a:t>:</a:t>
            </a:r>
          </a:p>
          <a:p>
            <a:r>
              <a:rPr lang="en-US" i="1" dirty="0" err="1" smtClean="0"/>
              <a:t>Selamet</a:t>
            </a:r>
            <a:r>
              <a:rPr lang="en-US" i="1" dirty="0" smtClean="0"/>
              <a:t> </a:t>
            </a:r>
            <a:r>
              <a:rPr lang="en-US" dirty="0" smtClean="0"/>
              <a:t>(Trabzon, </a:t>
            </a:r>
            <a:r>
              <a:rPr lang="en-US" dirty="0" err="1" smtClean="0"/>
              <a:t>Ömer</a:t>
            </a:r>
            <a:r>
              <a:rPr lang="en-US" dirty="0" smtClean="0"/>
              <a:t> </a:t>
            </a:r>
            <a:r>
              <a:rPr lang="en-US" dirty="0" err="1" smtClean="0"/>
              <a:t>Feyzi</a:t>
            </a:r>
            <a:r>
              <a:rPr lang="en-US" dirty="0" smtClean="0"/>
              <a:t>)</a:t>
            </a:r>
          </a:p>
          <a:p>
            <a:r>
              <a:rPr lang="en-US" dirty="0" err="1" smtClean="0"/>
              <a:t>İrşad</a:t>
            </a:r>
            <a:r>
              <a:rPr lang="en-US" dirty="0" smtClean="0"/>
              <a:t> (</a:t>
            </a:r>
            <a:r>
              <a:rPr lang="en-US" dirty="0" err="1" smtClean="0"/>
              <a:t>Balıkesir</a:t>
            </a:r>
            <a:r>
              <a:rPr lang="en-US" dirty="0" smtClean="0"/>
              <a:t>, </a:t>
            </a:r>
            <a:r>
              <a:rPr lang="en-US" dirty="0" err="1" smtClean="0"/>
              <a:t>Kadızade</a:t>
            </a:r>
            <a:r>
              <a:rPr lang="en-US" dirty="0" smtClean="0"/>
              <a:t> </a:t>
            </a:r>
            <a:r>
              <a:rPr lang="en-US" dirty="0" err="1" smtClean="0"/>
              <a:t>Hulusi</a:t>
            </a:r>
            <a:r>
              <a:rPr lang="en-US" dirty="0" smtClean="0"/>
              <a:t> Efendi, </a:t>
            </a:r>
            <a:r>
              <a:rPr lang="en-US" dirty="0" err="1" smtClean="0"/>
              <a:t>Ömer</a:t>
            </a:r>
            <a:r>
              <a:rPr lang="en-US" dirty="0" smtClean="0"/>
              <a:t> </a:t>
            </a:r>
            <a:r>
              <a:rPr lang="en-US" dirty="0" err="1" smtClean="0"/>
              <a:t>Feyzi</a:t>
            </a:r>
            <a:r>
              <a:rPr lang="en-US" dirty="0" smtClean="0"/>
              <a:t>)</a:t>
            </a:r>
          </a:p>
          <a:p>
            <a:r>
              <a:rPr lang="en-US" i="1" dirty="0" err="1" smtClean="0"/>
              <a:t>Adalet</a:t>
            </a:r>
            <a:r>
              <a:rPr lang="en-US" i="1" dirty="0" smtClean="0"/>
              <a:t> </a:t>
            </a:r>
            <a:r>
              <a:rPr lang="en-US" dirty="0" smtClean="0"/>
              <a:t>(</a:t>
            </a:r>
            <a:r>
              <a:rPr lang="en-US" dirty="0" err="1" smtClean="0"/>
              <a:t>Bandırma</a:t>
            </a:r>
            <a:r>
              <a:rPr lang="en-US" dirty="0" smtClean="0"/>
              <a:t>, </a:t>
            </a:r>
            <a:r>
              <a:rPr lang="en-US" dirty="0" err="1" smtClean="0"/>
              <a:t>Miralay</a:t>
            </a:r>
            <a:r>
              <a:rPr lang="en-US" dirty="0" smtClean="0"/>
              <a:t> Ali Sami)</a:t>
            </a:r>
          </a:p>
          <a:p>
            <a:r>
              <a:rPr lang="en-US" i="1" dirty="0" err="1" smtClean="0"/>
              <a:t>Ferda</a:t>
            </a:r>
            <a:r>
              <a:rPr lang="en-US" dirty="0" smtClean="0"/>
              <a:t> (Adana, Ali </a:t>
            </a:r>
            <a:r>
              <a:rPr lang="en-US" dirty="0" err="1" smtClean="0"/>
              <a:t>İlmi</a:t>
            </a:r>
            <a:r>
              <a:rPr lang="en-US" dirty="0" smtClean="0"/>
              <a:t>)</a:t>
            </a:r>
          </a:p>
          <a:p>
            <a:r>
              <a:rPr lang="en-US" i="1" dirty="0" smtClean="0"/>
              <a:t>Adana </a:t>
            </a:r>
            <a:r>
              <a:rPr lang="en-US" i="1" dirty="0" err="1" smtClean="0"/>
              <a:t>Postası</a:t>
            </a:r>
            <a:endParaRPr lang="en-US" i="1" dirty="0" smtClean="0"/>
          </a:p>
          <a:p>
            <a:endParaRPr lang="en-US" dirty="0"/>
          </a:p>
        </p:txBody>
      </p:sp>
    </p:spTree>
    <p:extLst>
      <p:ext uri="{BB962C8B-B14F-4D97-AF65-F5344CB8AC3E}">
        <p14:creationId xmlns:p14="http://schemas.microsoft.com/office/powerpoint/2010/main" val="14784817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tr-TR" i="1" dirty="0" smtClean="0"/>
              <a:t>İrşad</a:t>
            </a:r>
            <a:r>
              <a:rPr lang="tr-TR" dirty="0" smtClean="0"/>
              <a:t> : </a:t>
            </a:r>
            <a:r>
              <a:rPr lang="en-US" dirty="0" smtClean="0"/>
              <a:t>Mustafa Kemal </a:t>
            </a:r>
            <a:r>
              <a:rPr lang="en-US" dirty="0" err="1" smtClean="0"/>
              <a:t>sahtekar</a:t>
            </a:r>
            <a:r>
              <a:rPr lang="en-US" dirty="0" smtClean="0"/>
              <a:t> </a:t>
            </a:r>
            <a:r>
              <a:rPr lang="en-US" dirty="0" err="1" smtClean="0"/>
              <a:t>mı</a:t>
            </a:r>
            <a:r>
              <a:rPr lang="en-US" dirty="0" smtClean="0"/>
              <a:t> </a:t>
            </a:r>
            <a:r>
              <a:rPr lang="en-US" dirty="0" err="1" smtClean="0"/>
              <a:t>mecnun</a:t>
            </a:r>
            <a:r>
              <a:rPr lang="en-US" dirty="0" smtClean="0"/>
              <a:t> mu?’ (4 </a:t>
            </a:r>
            <a:r>
              <a:rPr lang="en-US" dirty="0" err="1" smtClean="0"/>
              <a:t>Eylül</a:t>
            </a:r>
            <a:r>
              <a:rPr lang="en-US" dirty="0" smtClean="0"/>
              <a:t> 1920) </a:t>
            </a:r>
            <a:r>
              <a:rPr lang="en-US" dirty="0" err="1" smtClean="0"/>
              <a:t>başlıklı</a:t>
            </a:r>
            <a:r>
              <a:rPr lang="en-US" dirty="0" smtClean="0"/>
              <a:t> </a:t>
            </a:r>
            <a:r>
              <a:rPr lang="en-US" dirty="0" err="1" smtClean="0"/>
              <a:t>yazıdan</a:t>
            </a:r>
            <a:r>
              <a:rPr lang="en-US" dirty="0" smtClean="0"/>
              <a:t>:</a:t>
            </a:r>
          </a:p>
          <a:p>
            <a:r>
              <a:rPr lang="en-US" dirty="0" smtClean="0"/>
              <a:t>‘</a:t>
            </a:r>
            <a:r>
              <a:rPr lang="en-US" dirty="0" err="1" smtClean="0"/>
              <a:t>Olup</a:t>
            </a:r>
            <a:r>
              <a:rPr lang="en-US" dirty="0" smtClean="0"/>
              <a:t> </a:t>
            </a:r>
            <a:r>
              <a:rPr lang="en-US" dirty="0" err="1" smtClean="0"/>
              <a:t>biteni</a:t>
            </a:r>
            <a:r>
              <a:rPr lang="en-US" dirty="0" smtClean="0"/>
              <a:t> </a:t>
            </a:r>
            <a:r>
              <a:rPr lang="en-US" dirty="0" err="1" smtClean="0"/>
              <a:t>kaydedecek</a:t>
            </a:r>
            <a:r>
              <a:rPr lang="en-US" dirty="0" smtClean="0"/>
              <a:t> </a:t>
            </a:r>
            <a:r>
              <a:rPr lang="en-US" dirty="0" err="1" smtClean="0"/>
              <a:t>olan</a:t>
            </a:r>
            <a:r>
              <a:rPr lang="en-US" dirty="0" smtClean="0"/>
              <a:t> </a:t>
            </a:r>
            <a:r>
              <a:rPr lang="en-US" dirty="0" err="1" smtClean="0"/>
              <a:t>tarihimizin</a:t>
            </a:r>
            <a:r>
              <a:rPr lang="en-US" dirty="0" smtClean="0"/>
              <a:t> son </a:t>
            </a:r>
            <a:r>
              <a:rPr lang="en-US" dirty="0" err="1" smtClean="0"/>
              <a:t>sayfaları</a:t>
            </a:r>
            <a:r>
              <a:rPr lang="en-US" dirty="0" smtClean="0"/>
              <a:t>, </a:t>
            </a:r>
            <a:r>
              <a:rPr lang="en-US" dirty="0" err="1" smtClean="0"/>
              <a:t>hiç</a:t>
            </a:r>
            <a:r>
              <a:rPr lang="en-US" dirty="0" smtClean="0"/>
              <a:t> </a:t>
            </a:r>
            <a:r>
              <a:rPr lang="en-US" dirty="0" err="1" smtClean="0"/>
              <a:t>kuşkusuz</a:t>
            </a:r>
            <a:r>
              <a:rPr lang="en-US" dirty="0" smtClean="0"/>
              <a:t>, </a:t>
            </a:r>
            <a:r>
              <a:rPr lang="en-US" dirty="0" err="1" smtClean="0"/>
              <a:t>Anadolu’da</a:t>
            </a:r>
            <a:r>
              <a:rPr lang="en-US" dirty="0" smtClean="0"/>
              <a:t> </a:t>
            </a:r>
            <a:r>
              <a:rPr lang="en-US" dirty="0" err="1" smtClean="0"/>
              <a:t>bir</a:t>
            </a:r>
            <a:r>
              <a:rPr lang="en-US" dirty="0" smtClean="0"/>
              <a:t> </a:t>
            </a:r>
            <a:r>
              <a:rPr lang="en-US" dirty="0" err="1" smtClean="0"/>
              <a:t>fitne</a:t>
            </a:r>
            <a:r>
              <a:rPr lang="en-US" dirty="0" smtClean="0"/>
              <a:t> </a:t>
            </a:r>
            <a:r>
              <a:rPr lang="en-US" dirty="0" err="1" smtClean="0"/>
              <a:t>ocağı</a:t>
            </a:r>
            <a:r>
              <a:rPr lang="en-US" dirty="0" smtClean="0"/>
              <a:t> </a:t>
            </a:r>
            <a:r>
              <a:rPr lang="en-US" dirty="0" err="1" smtClean="0"/>
              <a:t>tutuşturan</a:t>
            </a:r>
            <a:r>
              <a:rPr lang="en-US" dirty="0" smtClean="0"/>
              <a:t> </a:t>
            </a:r>
            <a:r>
              <a:rPr lang="en-US" dirty="0" err="1" smtClean="0"/>
              <a:t>bu</a:t>
            </a:r>
            <a:r>
              <a:rPr lang="en-US" dirty="0" smtClean="0"/>
              <a:t> </a:t>
            </a:r>
            <a:r>
              <a:rPr lang="en-US" dirty="0" err="1" smtClean="0"/>
              <a:t>sergerdeye</a:t>
            </a:r>
            <a:r>
              <a:rPr lang="en-US" dirty="0" smtClean="0"/>
              <a:t> </a:t>
            </a:r>
            <a:r>
              <a:rPr lang="en-US" dirty="0" err="1" smtClean="0"/>
              <a:t>ayrılacak</a:t>
            </a:r>
            <a:r>
              <a:rPr lang="en-US" dirty="0" smtClean="0"/>
              <a:t>; </a:t>
            </a:r>
            <a:r>
              <a:rPr lang="en-US" dirty="0" err="1" smtClean="0"/>
              <a:t>bu</a:t>
            </a:r>
            <a:r>
              <a:rPr lang="en-US" dirty="0" smtClean="0"/>
              <a:t> </a:t>
            </a:r>
            <a:r>
              <a:rPr lang="en-US" dirty="0" err="1" smtClean="0"/>
              <a:t>adamın</a:t>
            </a:r>
            <a:r>
              <a:rPr lang="en-US" dirty="0" smtClean="0"/>
              <a:t> </a:t>
            </a:r>
            <a:r>
              <a:rPr lang="en-US" dirty="0" err="1" smtClean="0"/>
              <a:t>yaptıklarından</a:t>
            </a:r>
            <a:r>
              <a:rPr lang="en-US" dirty="0" smtClean="0"/>
              <a:t> </a:t>
            </a:r>
            <a:r>
              <a:rPr lang="en-US" dirty="0" err="1" smtClean="0"/>
              <a:t>uzun</a:t>
            </a:r>
            <a:r>
              <a:rPr lang="en-US" dirty="0" smtClean="0"/>
              <a:t> </a:t>
            </a:r>
            <a:r>
              <a:rPr lang="en-US" dirty="0" err="1" smtClean="0"/>
              <a:t>uzun</a:t>
            </a:r>
            <a:r>
              <a:rPr lang="en-US" dirty="0" smtClean="0"/>
              <a:t> </a:t>
            </a:r>
            <a:r>
              <a:rPr lang="en-US" dirty="0" err="1" smtClean="0"/>
              <a:t>söz</a:t>
            </a:r>
            <a:r>
              <a:rPr lang="en-US" dirty="0" smtClean="0"/>
              <a:t> </a:t>
            </a:r>
            <a:r>
              <a:rPr lang="en-US" dirty="0" err="1" smtClean="0"/>
              <a:t>edecektir</a:t>
            </a:r>
            <a:r>
              <a:rPr lang="en-US" dirty="0" smtClean="0"/>
              <a:t>. Mustafa Kemal, </a:t>
            </a:r>
            <a:r>
              <a:rPr lang="en-US" dirty="0" err="1" smtClean="0"/>
              <a:t>devrinin</a:t>
            </a:r>
            <a:r>
              <a:rPr lang="en-US" dirty="0" smtClean="0"/>
              <a:t> </a:t>
            </a:r>
            <a:r>
              <a:rPr lang="en-US" dirty="0" err="1" smtClean="0"/>
              <a:t>Kabakçı</a:t>
            </a:r>
            <a:r>
              <a:rPr lang="en-US" dirty="0" smtClean="0"/>
              <a:t> </a:t>
            </a:r>
            <a:r>
              <a:rPr lang="en-US" dirty="0" err="1" smtClean="0"/>
              <a:t>Mustafa’sıdır</a:t>
            </a:r>
            <a:r>
              <a:rPr lang="en-US" dirty="0" smtClean="0"/>
              <a:t>.</a:t>
            </a:r>
          </a:p>
          <a:p>
            <a:endParaRPr lang="en-US" dirty="0"/>
          </a:p>
        </p:txBody>
      </p:sp>
    </p:spTree>
    <p:extLst>
      <p:ext uri="{BB962C8B-B14F-4D97-AF65-F5344CB8AC3E}">
        <p14:creationId xmlns:p14="http://schemas.microsoft.com/office/powerpoint/2010/main" val="15641250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tr-TR" i="1" dirty="0" smtClean="0"/>
              <a:t>Adalet</a:t>
            </a:r>
            <a:r>
              <a:rPr lang="tr-TR" dirty="0" smtClean="0"/>
              <a:t> </a:t>
            </a:r>
          </a:p>
          <a:p>
            <a:pPr algn="just"/>
            <a:r>
              <a:rPr lang="tr-TR" dirty="0" smtClean="0"/>
              <a:t>II. Abdülhamit döneminde saray fotoğrafçılığı yapan, 31 Mart olaylarına karıştığı için Mısır’a kaçan </a:t>
            </a:r>
            <a:r>
              <a:rPr lang="tr-TR" dirty="0" smtClean="0"/>
              <a:t>Miralay Ali Sami tarafından </a:t>
            </a:r>
            <a:r>
              <a:rPr lang="tr-TR" dirty="0" smtClean="0"/>
              <a:t>Bandırma’da yayımlanmaktadır.</a:t>
            </a:r>
          </a:p>
          <a:p>
            <a:pPr algn="just"/>
            <a:r>
              <a:rPr lang="tr-TR" dirty="0" smtClean="0"/>
              <a:t>Zorla abonelik sistemi </a:t>
            </a:r>
          </a:p>
          <a:p>
            <a:pPr algn="just"/>
            <a:endParaRPr lang="en-US" dirty="0"/>
          </a:p>
        </p:txBody>
      </p:sp>
    </p:spTree>
    <p:extLst>
      <p:ext uri="{BB962C8B-B14F-4D97-AF65-F5344CB8AC3E}">
        <p14:creationId xmlns:p14="http://schemas.microsoft.com/office/powerpoint/2010/main" val="36927024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tr-TR" i="1" dirty="0" smtClean="0"/>
              <a:t>Ferda</a:t>
            </a:r>
          </a:p>
          <a:p>
            <a:r>
              <a:rPr lang="tr-TR" dirty="0" smtClean="0"/>
              <a:t>Hürriyet ve İtilaf Fırkası’nı destekliyor.</a:t>
            </a:r>
          </a:p>
          <a:p>
            <a:r>
              <a:rPr lang="tr-TR" dirty="0" smtClean="0"/>
              <a:t>Fransız kuvvetlerinin Adana’ya girmesini alkışlıyor.</a:t>
            </a:r>
          </a:p>
          <a:p>
            <a:r>
              <a:rPr lang="tr-TR" dirty="0" smtClean="0"/>
              <a:t>Bolşevizm korkusu</a:t>
            </a:r>
            <a:endParaRPr lang="en-US" dirty="0"/>
          </a:p>
        </p:txBody>
      </p:sp>
    </p:spTree>
    <p:extLst>
      <p:ext uri="{BB962C8B-B14F-4D97-AF65-F5344CB8AC3E}">
        <p14:creationId xmlns:p14="http://schemas.microsoft.com/office/powerpoint/2010/main" val="96083449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126</TotalTime>
  <Words>558</Words>
  <Application>Microsoft Office PowerPoint</Application>
  <PresentationFormat>On-screen Show (4:3)</PresentationFormat>
  <Paragraphs>63</Paragraphs>
  <Slides>16</Slides>
  <Notes>0</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Office Theme</vt:lpstr>
      <vt:lpstr>MİLLİ MÜCADELE DÖNEMİ BASIN</vt:lpstr>
      <vt:lpstr>Dönem Basınının Özellikleri</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Kuvayı Milliye Basını </vt:lpstr>
      <vt:lpstr>Kuvayı Milliye Basını</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MİLLİ MÜCADELE DÖNEMİ BASIN</dc:title>
  <dc:creator>Gul</dc:creator>
  <cp:lastModifiedBy>Gul</cp:lastModifiedBy>
  <cp:revision>14</cp:revision>
  <dcterms:created xsi:type="dcterms:W3CDTF">2017-10-31T20:24:05Z</dcterms:created>
  <dcterms:modified xsi:type="dcterms:W3CDTF">2017-10-31T22:30:48Z</dcterms:modified>
</cp:coreProperties>
</file>