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6433" autoAdjust="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08CFC-4A2A-47E8-BC3E-ED0B7C7E7493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E8213-E6FB-4089-BA6A-B62E5B4E9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253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5541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4643798"/>
          </a:xfrm>
        </p:spPr>
        <p:txBody>
          <a:bodyPr/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52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97633"/>
            <a:ext cx="10058400" cy="467146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1138648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Ofis Yazılımları – Elektronik Tablolama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BİT101 BİLGİ VE İLETİŞİM TEKNOLOJİLERİ</a:t>
            </a:r>
          </a:p>
          <a:p>
            <a:r>
              <a:rPr lang="tr-TR" dirty="0" smtClean="0"/>
              <a:t>ÖĞR.GÖR.DR. UFUK TANYERİ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Microsoft Excel</a:t>
            </a:r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4899" y="1383369"/>
            <a:ext cx="5924572" cy="4643438"/>
          </a:xfrm>
          <a:prstGeom prst="rect">
            <a:avLst/>
          </a:prstGeom>
        </p:spPr>
      </p:pic>
      <p:sp>
        <p:nvSpPr>
          <p:cNvPr id="11" name="Metin kutusu 10"/>
          <p:cNvSpPr txBox="1"/>
          <p:nvPr/>
        </p:nvSpPr>
        <p:spPr>
          <a:xfrm>
            <a:off x="1097280" y="2874091"/>
            <a:ext cx="3781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Excel belgesi oluşturma</a:t>
            </a:r>
          </a:p>
          <a:p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olan Excel belgesi açma</a:t>
            </a:r>
            <a:endParaRPr lang="tr-TR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15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Excel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855629"/>
            <a:ext cx="10058400" cy="3694176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5312664" y="1152144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Sekmeler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014984" y="2112264"/>
            <a:ext cx="10204704" cy="283464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noFill/>
            </a:endParaRPr>
          </a:p>
        </p:txBody>
      </p:sp>
      <p:cxnSp>
        <p:nvCxnSpPr>
          <p:cNvPr id="10" name="Düz Ok Bağlayıcısı 9"/>
          <p:cNvCxnSpPr/>
          <p:nvPr/>
        </p:nvCxnSpPr>
        <p:spPr>
          <a:xfrm flipH="1">
            <a:off x="5458968" y="1486297"/>
            <a:ext cx="265176" cy="531388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ikdörtgen 10"/>
          <p:cNvSpPr/>
          <p:nvPr/>
        </p:nvSpPr>
        <p:spPr>
          <a:xfrm>
            <a:off x="1014984" y="1778111"/>
            <a:ext cx="1755648" cy="33415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2992045" y="1271257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Hızlı erişim çubuğu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Düz Ok Bağlayıcısı 12"/>
          <p:cNvCxnSpPr/>
          <p:nvPr/>
        </p:nvCxnSpPr>
        <p:spPr>
          <a:xfrm flipH="1">
            <a:off x="2784348" y="1551176"/>
            <a:ext cx="413436" cy="346722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/>
          <p:cNvSpPr txBox="1"/>
          <p:nvPr/>
        </p:nvSpPr>
        <p:spPr>
          <a:xfrm>
            <a:off x="7182282" y="4432626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Formül Çubuğu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Düz Ok Bağlayıcısı 15"/>
          <p:cNvCxnSpPr/>
          <p:nvPr/>
        </p:nvCxnSpPr>
        <p:spPr>
          <a:xfrm flipH="1" flipV="1">
            <a:off x="6263640" y="3593593"/>
            <a:ext cx="1014984" cy="932687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ikdörtgen 17"/>
          <p:cNvSpPr/>
          <p:nvPr/>
        </p:nvSpPr>
        <p:spPr>
          <a:xfrm>
            <a:off x="3355848" y="3259439"/>
            <a:ext cx="7982712" cy="33415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Metin kutusu 23"/>
          <p:cNvSpPr txBox="1"/>
          <p:nvPr/>
        </p:nvSpPr>
        <p:spPr>
          <a:xfrm>
            <a:off x="2529339" y="4297077"/>
            <a:ext cx="1293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Aktif Hücre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Düz Ok Bağlayıcısı 24"/>
          <p:cNvCxnSpPr/>
          <p:nvPr/>
        </p:nvCxnSpPr>
        <p:spPr>
          <a:xfrm flipH="1" flipV="1">
            <a:off x="1984248" y="3931648"/>
            <a:ext cx="603504" cy="335105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Metin kutusu 27"/>
          <p:cNvSpPr txBox="1"/>
          <p:nvPr/>
        </p:nvSpPr>
        <p:spPr>
          <a:xfrm>
            <a:off x="2922531" y="5735323"/>
            <a:ext cx="1255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Aktif Sayfa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Düz Ok Bağlayıcısı 28"/>
          <p:cNvCxnSpPr/>
          <p:nvPr/>
        </p:nvCxnSpPr>
        <p:spPr>
          <a:xfrm flipH="1" flipV="1">
            <a:off x="2377440" y="5369894"/>
            <a:ext cx="603504" cy="335105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Metin kutusu 29"/>
          <p:cNvSpPr txBox="1"/>
          <p:nvPr/>
        </p:nvSpPr>
        <p:spPr>
          <a:xfrm>
            <a:off x="3691781" y="5078973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Sayfa Ekle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Düz Ok Bağlayıcısı 30"/>
          <p:cNvCxnSpPr/>
          <p:nvPr/>
        </p:nvCxnSpPr>
        <p:spPr>
          <a:xfrm flipH="1" flipV="1">
            <a:off x="3088277" y="5247326"/>
            <a:ext cx="603504" cy="32626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4722866" y="396695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Hücre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Düz Ok Bağlayıcısı 33"/>
          <p:cNvCxnSpPr/>
          <p:nvPr/>
        </p:nvCxnSpPr>
        <p:spPr>
          <a:xfrm flipH="1" flipV="1">
            <a:off x="4119362" y="4135303"/>
            <a:ext cx="603504" cy="32626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Dikdörtgen 34"/>
          <p:cNvSpPr/>
          <p:nvPr/>
        </p:nvSpPr>
        <p:spPr>
          <a:xfrm>
            <a:off x="914400" y="3254470"/>
            <a:ext cx="1312164" cy="33415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Metin kutusu 35"/>
          <p:cNvSpPr txBox="1"/>
          <p:nvPr/>
        </p:nvSpPr>
        <p:spPr>
          <a:xfrm>
            <a:off x="1361900" y="4546163"/>
            <a:ext cx="2329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Aktif Hücre Adresi</a:t>
            </a:r>
          </a:p>
        </p:txBody>
      </p:sp>
      <p:cxnSp>
        <p:nvCxnSpPr>
          <p:cNvPr id="37" name="Düz Ok Bağlayıcısı 36"/>
          <p:cNvCxnSpPr/>
          <p:nvPr/>
        </p:nvCxnSpPr>
        <p:spPr>
          <a:xfrm flipH="1" flipV="1">
            <a:off x="1223176" y="3588624"/>
            <a:ext cx="514312" cy="1077785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Metin kutusu 39"/>
          <p:cNvSpPr txBox="1"/>
          <p:nvPr/>
        </p:nvSpPr>
        <p:spPr>
          <a:xfrm>
            <a:off x="5831876" y="452628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Sütun</a:t>
            </a:r>
          </a:p>
        </p:txBody>
      </p:sp>
      <p:cxnSp>
        <p:nvCxnSpPr>
          <p:cNvPr id="41" name="Düz Ok Bağlayıcısı 40"/>
          <p:cNvCxnSpPr/>
          <p:nvPr/>
        </p:nvCxnSpPr>
        <p:spPr>
          <a:xfrm flipH="1" flipV="1">
            <a:off x="5620541" y="3778945"/>
            <a:ext cx="452628" cy="828401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Metin kutusu 43"/>
          <p:cNvSpPr txBox="1"/>
          <p:nvPr/>
        </p:nvSpPr>
        <p:spPr>
          <a:xfrm>
            <a:off x="1420851" y="573532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Satır</a:t>
            </a:r>
          </a:p>
        </p:txBody>
      </p:sp>
      <p:cxnSp>
        <p:nvCxnSpPr>
          <p:cNvPr id="45" name="Düz Ok Bağlayıcısı 44"/>
          <p:cNvCxnSpPr/>
          <p:nvPr/>
        </p:nvCxnSpPr>
        <p:spPr>
          <a:xfrm flipH="1" flipV="1">
            <a:off x="1356843" y="4895612"/>
            <a:ext cx="305301" cy="920778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ikdörtgen 46"/>
          <p:cNvSpPr/>
          <p:nvPr/>
        </p:nvSpPr>
        <p:spPr>
          <a:xfrm>
            <a:off x="8083296" y="5239157"/>
            <a:ext cx="1312164" cy="33415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8" name="Metin kutusu 47"/>
          <p:cNvSpPr txBox="1"/>
          <p:nvPr/>
        </p:nvSpPr>
        <p:spPr>
          <a:xfrm>
            <a:off x="6491389" y="5686753"/>
            <a:ext cx="1717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Sayfa Görünüm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Düz Ok Bağlayıcısı 48"/>
          <p:cNvCxnSpPr/>
          <p:nvPr/>
        </p:nvCxnSpPr>
        <p:spPr>
          <a:xfrm flipV="1">
            <a:off x="7580376" y="5448305"/>
            <a:ext cx="438912" cy="307872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Metin kutusu 50"/>
          <p:cNvSpPr txBox="1"/>
          <p:nvPr/>
        </p:nvSpPr>
        <p:spPr>
          <a:xfrm>
            <a:off x="8619187" y="5686753"/>
            <a:ext cx="1469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Yakınlaştırma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2" name="Düz Ok Bağlayıcısı 51"/>
          <p:cNvCxnSpPr/>
          <p:nvPr/>
        </p:nvCxnSpPr>
        <p:spPr>
          <a:xfrm flipV="1">
            <a:off x="9708174" y="5448305"/>
            <a:ext cx="438912" cy="307872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212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Excel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4906434" y="5868248"/>
            <a:ext cx="2440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Biçimlendirme örnekleri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411972"/>
            <a:ext cx="10058400" cy="431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524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Excel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006" y="1283743"/>
            <a:ext cx="8686038" cy="12713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11006" y="2763680"/>
            <a:ext cx="7230261" cy="348932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Metin kutusu 7"/>
          <p:cNvSpPr txBox="1"/>
          <p:nvPr/>
        </p:nvSpPr>
        <p:spPr>
          <a:xfrm>
            <a:off x="7708261" y="4290669"/>
            <a:ext cx="34474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Ekle Sekmesi,</a:t>
            </a:r>
          </a:p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Grafik ekleme işlemi ve </a:t>
            </a:r>
          </a:p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Grafik Araçları Tasarım alt menüsü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597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</a:t>
            </a:r>
            <a:r>
              <a:rPr lang="tr-TR" dirty="0" smtClean="0"/>
              <a:t>Excel Sayfa Düzeni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289746"/>
            <a:ext cx="9292142" cy="380825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4843" y="4590434"/>
            <a:ext cx="1419225" cy="162877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2701" y="2695340"/>
            <a:ext cx="1722780" cy="352386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220" y="4849069"/>
            <a:ext cx="2219325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6"/>
          <a:srcRect l="9607" t="8919" b="4679"/>
          <a:stretch/>
        </p:blipFill>
        <p:spPr>
          <a:xfrm>
            <a:off x="6585697" y="4801888"/>
            <a:ext cx="2241422" cy="141732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7392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</a:t>
            </a:r>
            <a:r>
              <a:rPr lang="tr-TR" dirty="0" smtClean="0"/>
              <a:t>Excel Formüller Sekmesi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309221"/>
            <a:ext cx="8299938" cy="431596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5509" y="2614717"/>
            <a:ext cx="1924050" cy="170497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6" name="Metin kutusu 5"/>
          <p:cNvSpPr txBox="1"/>
          <p:nvPr/>
        </p:nvSpPr>
        <p:spPr>
          <a:xfrm>
            <a:off x="8910447" y="4510775"/>
            <a:ext cx="2039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İşlev Ekle menüsü ile istenilen işlev eklenebilir.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994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</a:t>
            </a:r>
            <a:r>
              <a:rPr lang="tr-TR" dirty="0" smtClean="0"/>
              <a:t>Excel Veri Sekmesi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3622" y="1462616"/>
            <a:ext cx="8105715" cy="46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79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</a:t>
            </a:r>
            <a:r>
              <a:rPr lang="tr-TR" dirty="0" smtClean="0"/>
              <a:t>Excel Gözden Geçir Sekmesi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483248"/>
            <a:ext cx="10058400" cy="3761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1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1328</TotalTime>
  <Words>91</Words>
  <Application>Microsoft Office PowerPoint</Application>
  <PresentationFormat>Geniş ekran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Ofis Yazılımları – Elektronik Tablolama</vt:lpstr>
      <vt:lpstr>Microsoft Excel</vt:lpstr>
      <vt:lpstr>Microsoft Excel</vt:lpstr>
      <vt:lpstr>Microsoft Excel</vt:lpstr>
      <vt:lpstr>Microsoft Excel</vt:lpstr>
      <vt:lpstr>Microsoft Excel Sayfa Düzeni</vt:lpstr>
      <vt:lpstr>Microsoft Excel Formüller Sekmesi</vt:lpstr>
      <vt:lpstr>Microsoft Excel Veri Sekmesi</vt:lpstr>
      <vt:lpstr>Microsoft Excel Gözden Geçir Sekmesi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Ufuk.Tanyeri</cp:lastModifiedBy>
  <cp:revision>102</cp:revision>
  <dcterms:created xsi:type="dcterms:W3CDTF">2017-11-14T11:12:27Z</dcterms:created>
  <dcterms:modified xsi:type="dcterms:W3CDTF">2017-12-11T22:59:45Z</dcterms:modified>
</cp:coreProperties>
</file>