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7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2" autoAdjust="0"/>
    <p:restoredTop sz="94660"/>
  </p:normalViewPr>
  <p:slideViewPr>
    <p:cSldViewPr snapToGrid="0">
      <p:cViewPr varScale="1">
        <p:scale>
          <a:sx n="70" d="100"/>
          <a:sy n="70" d="100"/>
        </p:scale>
        <p:origin x="9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八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方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美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人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八方美人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4C5D48B-DA39-4615-B7CC-9A0342F0384E}" type="presOf" srcId="{28B517F5-69ED-4A4E-BC80-536E2092FBA8}" destId="{8DDCCD7D-90D6-45ED-AA49-4C0BEDF406FC}" srcOrd="0" destOrd="0" presId="urn:microsoft.com/office/officeart/2005/8/layout/equation1"/>
    <dgm:cxn modelId="{31411D98-309C-4895-B6DA-AC0F8E5492CD}" type="presOf" srcId="{270D1297-D25E-4E25-9AC7-3DB4B92560B7}" destId="{C1C189C7-3CD8-4DDC-B811-18AF88FB0F84}" srcOrd="0" destOrd="0" presId="urn:microsoft.com/office/officeart/2005/8/layout/equation1"/>
    <dgm:cxn modelId="{F60CB58B-01FB-47AE-B39D-3DC260BACBF9}" type="presOf" srcId="{42081B86-D860-4BD2-9F13-D79F11DB65FA}" destId="{DE6C89C2-2C05-4EA3-A3A1-65E353E99B13}" srcOrd="0" destOrd="0" presId="urn:microsoft.com/office/officeart/2005/8/layout/equation1"/>
    <dgm:cxn modelId="{AA3037FE-6B4A-4FA6-8D13-E0F03E456FC0}" type="presOf" srcId="{0D32112D-2ADE-4E53-9FED-324CF1DAEB9A}" destId="{E7BD86A2-876B-4180-BA5C-59AB2D82A5E3}" srcOrd="0" destOrd="0" presId="urn:microsoft.com/office/officeart/2005/8/layout/equation1"/>
    <dgm:cxn modelId="{AE29F866-B5B9-4249-829A-CC974A679B27}" type="presOf" srcId="{8F11782F-A8A2-4BA7-84CA-DB4CACF0ACC1}" destId="{354A4F0F-FAE3-41E2-B641-9A918354FB67}" srcOrd="0" destOrd="0" presId="urn:microsoft.com/office/officeart/2005/8/layout/equation1"/>
    <dgm:cxn modelId="{7723D430-6A91-4912-BC2E-2E6351202F3E}" type="presOf" srcId="{CBC96BD6-6F85-4029-86D9-773376B5F4BF}" destId="{30AB58D7-8C9C-4F20-8C38-089C0EB4DBD0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98C2210C-3AC8-4B9B-9E9B-0FC7E46218CF}" type="presOf" srcId="{81D0EF59-4617-4010-967C-4C98AAD9F011}" destId="{ABFF6E71-E7C2-4F67-8E54-CB3FC510C067}" srcOrd="0" destOrd="0" presId="urn:microsoft.com/office/officeart/2005/8/layout/equation1"/>
    <dgm:cxn modelId="{4235FCA1-87D3-4633-8189-7B43C2833CB8}" type="presOf" srcId="{8D75DFE9-6504-40D3-8FC2-25EB5FDBF072}" destId="{D4AF3908-F22D-415D-BBD7-EB9E10D18A14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5AD8ECE6-6688-4366-AEB5-9A0430C112FB}" type="presOf" srcId="{3D2DC13D-8749-4C96-9CD0-1C4A5C902220}" destId="{234DE3C8-3917-4C55-A06D-EAD456A97AFB}" srcOrd="0" destOrd="0" presId="urn:microsoft.com/office/officeart/2005/8/layout/equation1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8DAA23D5-1B95-4C2D-A0B7-A647D82CB65E}" type="presOf" srcId="{2D20EB92-BC13-479B-A3E7-06A4F7FD7954}" destId="{A9FF2F3F-2075-4855-9433-7D4590F309FB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0B6F3AAE-B8A4-4915-81CD-48444D8543F4}" type="presParOf" srcId="{ABFF6E71-E7C2-4F67-8E54-CB3FC510C067}" destId="{234DE3C8-3917-4C55-A06D-EAD456A97AFB}" srcOrd="0" destOrd="0" presId="urn:microsoft.com/office/officeart/2005/8/layout/equation1"/>
    <dgm:cxn modelId="{FF698F78-039B-4BF7-AF7C-B2F9A29F84AD}" type="presParOf" srcId="{ABFF6E71-E7C2-4F67-8E54-CB3FC510C067}" destId="{2C936C1B-3293-4F33-916B-04F6753F4C41}" srcOrd="1" destOrd="0" presId="urn:microsoft.com/office/officeart/2005/8/layout/equation1"/>
    <dgm:cxn modelId="{2707993B-C182-4968-A5EC-4EFECA5B8E46}" type="presParOf" srcId="{ABFF6E71-E7C2-4F67-8E54-CB3FC510C067}" destId="{A9FF2F3F-2075-4855-9433-7D4590F309FB}" srcOrd="2" destOrd="0" presId="urn:microsoft.com/office/officeart/2005/8/layout/equation1"/>
    <dgm:cxn modelId="{0F4364E0-B4B3-41F7-8FBD-4B79E3FE5576}" type="presParOf" srcId="{ABFF6E71-E7C2-4F67-8E54-CB3FC510C067}" destId="{238396DD-AE64-478A-93A7-5A96C8EC03AC}" srcOrd="3" destOrd="0" presId="urn:microsoft.com/office/officeart/2005/8/layout/equation1"/>
    <dgm:cxn modelId="{A06826EA-A92C-4143-A867-A0E9586B2D5C}" type="presParOf" srcId="{ABFF6E71-E7C2-4F67-8E54-CB3FC510C067}" destId="{C1C189C7-3CD8-4DDC-B811-18AF88FB0F84}" srcOrd="4" destOrd="0" presId="urn:microsoft.com/office/officeart/2005/8/layout/equation1"/>
    <dgm:cxn modelId="{4540F8EC-0696-4563-8A97-7A8612E5B7F4}" type="presParOf" srcId="{ABFF6E71-E7C2-4F67-8E54-CB3FC510C067}" destId="{F9B0C09F-A653-4FC0-8499-9206362E9E7E}" srcOrd="5" destOrd="0" presId="urn:microsoft.com/office/officeart/2005/8/layout/equation1"/>
    <dgm:cxn modelId="{85F826AC-FAB1-4AF7-9DEE-CB5CE9B40DAB}" type="presParOf" srcId="{ABFF6E71-E7C2-4F67-8E54-CB3FC510C067}" destId="{8DDCCD7D-90D6-45ED-AA49-4C0BEDF406FC}" srcOrd="6" destOrd="0" presId="urn:microsoft.com/office/officeart/2005/8/layout/equation1"/>
    <dgm:cxn modelId="{01A4F453-C0CF-4374-99A7-95041692A31D}" type="presParOf" srcId="{ABFF6E71-E7C2-4F67-8E54-CB3FC510C067}" destId="{7874B186-633A-4435-A01F-A50FBE412704}" srcOrd="7" destOrd="0" presId="urn:microsoft.com/office/officeart/2005/8/layout/equation1"/>
    <dgm:cxn modelId="{729350B7-67D0-4327-B5D4-2A74A4CA4563}" type="presParOf" srcId="{ABFF6E71-E7C2-4F67-8E54-CB3FC510C067}" destId="{D4AF3908-F22D-415D-BBD7-EB9E10D18A14}" srcOrd="8" destOrd="0" presId="urn:microsoft.com/office/officeart/2005/8/layout/equation1"/>
    <dgm:cxn modelId="{FED786A8-43B7-4533-901E-7BC6F6EC312C}" type="presParOf" srcId="{ABFF6E71-E7C2-4F67-8E54-CB3FC510C067}" destId="{7D3E3C76-F2A6-4118-91D9-A31F3206846D}" srcOrd="9" destOrd="0" presId="urn:microsoft.com/office/officeart/2005/8/layout/equation1"/>
    <dgm:cxn modelId="{F02774C5-97F4-4E07-B88A-FDD62D7F9AB5}" type="presParOf" srcId="{ABFF6E71-E7C2-4F67-8E54-CB3FC510C067}" destId="{30AB58D7-8C9C-4F20-8C38-089C0EB4DBD0}" srcOrd="10" destOrd="0" presId="urn:microsoft.com/office/officeart/2005/8/layout/equation1"/>
    <dgm:cxn modelId="{A6CC8FF6-1C3B-47FE-827C-3C975B9B8BE6}" type="presParOf" srcId="{ABFF6E71-E7C2-4F67-8E54-CB3FC510C067}" destId="{D2ACDDAB-3822-4F62-AA6C-FA2D77ABF3DF}" srcOrd="11" destOrd="0" presId="urn:microsoft.com/office/officeart/2005/8/layout/equation1"/>
    <dgm:cxn modelId="{5FA772B2-D087-4F23-BD2B-D88E3FF4DB60}" type="presParOf" srcId="{ABFF6E71-E7C2-4F67-8E54-CB3FC510C067}" destId="{E7BD86A2-876B-4180-BA5C-59AB2D82A5E3}" srcOrd="12" destOrd="0" presId="urn:microsoft.com/office/officeart/2005/8/layout/equation1"/>
    <dgm:cxn modelId="{AAAC8F4E-A584-4882-9690-CE58893568DE}" type="presParOf" srcId="{ABFF6E71-E7C2-4F67-8E54-CB3FC510C067}" destId="{CD8B6F16-AC27-49B1-9107-5D3D5E6D490A}" srcOrd="13" destOrd="0" presId="urn:microsoft.com/office/officeart/2005/8/layout/equation1"/>
    <dgm:cxn modelId="{93C43C6F-AAC6-4598-A187-2B41A105FF4E}" type="presParOf" srcId="{ABFF6E71-E7C2-4F67-8E54-CB3FC510C067}" destId="{DE6C89C2-2C05-4EA3-A3A1-65E353E99B13}" srcOrd="14" destOrd="0" presId="urn:microsoft.com/office/officeart/2005/8/layout/equation1"/>
    <dgm:cxn modelId="{D59606A5-6BE6-41BE-9E83-59D1F740CDD9}" type="presParOf" srcId="{ABFF6E71-E7C2-4F67-8E54-CB3FC510C067}" destId="{FB0C5FBF-54AE-4908-9AEF-6389DEB52FE2}" srcOrd="15" destOrd="0" presId="urn:microsoft.com/office/officeart/2005/8/layout/equation1"/>
    <dgm:cxn modelId="{C10C06A2-B60B-4E2E-8AD5-F37CF5A4094D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雪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上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加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霜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雪上加霜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 custLinFactX="29407" custLinFactNeighborX="100000" custLinFactNeighborY="65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CCB93A8-EDC7-43BA-9E80-02E764BCE8A1}" type="presOf" srcId="{0D32112D-2ADE-4E53-9FED-324CF1DAEB9A}" destId="{E7BD86A2-876B-4180-BA5C-59AB2D82A5E3}" srcOrd="0" destOrd="0" presId="urn:microsoft.com/office/officeart/2005/8/layout/equation1"/>
    <dgm:cxn modelId="{F617E712-74F1-43F4-83FE-10C59AAC232B}" type="presOf" srcId="{8D75DFE9-6504-40D3-8FC2-25EB5FDBF072}" destId="{D4AF3908-F22D-415D-BBD7-EB9E10D18A14}" srcOrd="0" destOrd="0" presId="urn:microsoft.com/office/officeart/2005/8/layout/equation1"/>
    <dgm:cxn modelId="{B3B08660-B579-48E0-AD8A-B1EF3D40BE51}" type="presOf" srcId="{3D2DC13D-8749-4C96-9CD0-1C4A5C902220}" destId="{234DE3C8-3917-4C55-A06D-EAD456A97AFB}" srcOrd="0" destOrd="0" presId="urn:microsoft.com/office/officeart/2005/8/layout/equation1"/>
    <dgm:cxn modelId="{59041D47-D783-4DB0-8625-68A662ECEF0F}" type="presOf" srcId="{28B517F5-69ED-4A4E-BC80-536E2092FBA8}" destId="{8DDCCD7D-90D6-45ED-AA49-4C0BEDF406FC}" srcOrd="0" destOrd="0" presId="urn:microsoft.com/office/officeart/2005/8/layout/equation1"/>
    <dgm:cxn modelId="{1543FF1E-CD68-4E01-83B1-9E29B344B168}" type="presOf" srcId="{CBC96BD6-6F85-4029-86D9-773376B5F4BF}" destId="{30AB58D7-8C9C-4F20-8C38-089C0EB4DBD0}" srcOrd="0" destOrd="0" presId="urn:microsoft.com/office/officeart/2005/8/layout/equation1"/>
    <dgm:cxn modelId="{1813F666-86EE-4601-A17F-5518B9234FE7}" type="presOf" srcId="{8F11782F-A8A2-4BA7-84CA-DB4CACF0ACC1}" destId="{354A4F0F-FAE3-41E2-B641-9A918354FB67}" srcOrd="0" destOrd="0" presId="urn:microsoft.com/office/officeart/2005/8/layout/equation1"/>
    <dgm:cxn modelId="{A73D0856-5351-4796-81BE-18C57832475F}" type="presOf" srcId="{81D0EF59-4617-4010-967C-4C98AAD9F011}" destId="{ABFF6E71-E7C2-4F67-8E54-CB3FC510C067}" srcOrd="0" destOrd="0" presId="urn:microsoft.com/office/officeart/2005/8/layout/equation1"/>
    <dgm:cxn modelId="{4FD23B08-7DD2-4FF0-A3B9-C79FAA544F8F}" type="presOf" srcId="{270D1297-D25E-4E25-9AC7-3DB4B92560B7}" destId="{C1C189C7-3CD8-4DDC-B811-18AF88FB0F84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86BB145A-6DE8-463D-979C-9C1865D58109}" type="presOf" srcId="{2D20EB92-BC13-479B-A3E7-06A4F7FD7954}" destId="{A9FF2F3F-2075-4855-9433-7D4590F309FB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EFBF50B4-9CF6-4BEF-A026-7BB1B2657C91}" type="presOf" srcId="{42081B86-D860-4BD2-9F13-D79F11DB65FA}" destId="{DE6C89C2-2C05-4EA3-A3A1-65E353E99B13}" srcOrd="0" destOrd="0" presId="urn:microsoft.com/office/officeart/2005/8/layout/equation1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97F57DF7-9A6E-483D-9575-A6355337BE03}" type="presParOf" srcId="{ABFF6E71-E7C2-4F67-8E54-CB3FC510C067}" destId="{234DE3C8-3917-4C55-A06D-EAD456A97AFB}" srcOrd="0" destOrd="0" presId="urn:microsoft.com/office/officeart/2005/8/layout/equation1"/>
    <dgm:cxn modelId="{DD98A6F2-AE86-4382-9F65-F080AC25C100}" type="presParOf" srcId="{ABFF6E71-E7C2-4F67-8E54-CB3FC510C067}" destId="{2C936C1B-3293-4F33-916B-04F6753F4C41}" srcOrd="1" destOrd="0" presId="urn:microsoft.com/office/officeart/2005/8/layout/equation1"/>
    <dgm:cxn modelId="{36A6260F-A847-4CEF-8834-E9B53DC21868}" type="presParOf" srcId="{ABFF6E71-E7C2-4F67-8E54-CB3FC510C067}" destId="{A9FF2F3F-2075-4855-9433-7D4590F309FB}" srcOrd="2" destOrd="0" presId="urn:microsoft.com/office/officeart/2005/8/layout/equation1"/>
    <dgm:cxn modelId="{3513556A-3289-4689-9879-650BF3B9B349}" type="presParOf" srcId="{ABFF6E71-E7C2-4F67-8E54-CB3FC510C067}" destId="{238396DD-AE64-478A-93A7-5A96C8EC03AC}" srcOrd="3" destOrd="0" presId="urn:microsoft.com/office/officeart/2005/8/layout/equation1"/>
    <dgm:cxn modelId="{97C958D5-0C97-47C2-99C0-BAEA941DC890}" type="presParOf" srcId="{ABFF6E71-E7C2-4F67-8E54-CB3FC510C067}" destId="{C1C189C7-3CD8-4DDC-B811-18AF88FB0F84}" srcOrd="4" destOrd="0" presId="urn:microsoft.com/office/officeart/2005/8/layout/equation1"/>
    <dgm:cxn modelId="{59C7BD5A-9E75-4785-8477-55C79303F448}" type="presParOf" srcId="{ABFF6E71-E7C2-4F67-8E54-CB3FC510C067}" destId="{F9B0C09F-A653-4FC0-8499-9206362E9E7E}" srcOrd="5" destOrd="0" presId="urn:microsoft.com/office/officeart/2005/8/layout/equation1"/>
    <dgm:cxn modelId="{0AB08C9C-E7D2-40CA-B4E9-1DD0187B4DEC}" type="presParOf" srcId="{ABFF6E71-E7C2-4F67-8E54-CB3FC510C067}" destId="{8DDCCD7D-90D6-45ED-AA49-4C0BEDF406FC}" srcOrd="6" destOrd="0" presId="urn:microsoft.com/office/officeart/2005/8/layout/equation1"/>
    <dgm:cxn modelId="{02A3B006-444D-4A72-B6DA-74F68007CE0D}" type="presParOf" srcId="{ABFF6E71-E7C2-4F67-8E54-CB3FC510C067}" destId="{7874B186-633A-4435-A01F-A50FBE412704}" srcOrd="7" destOrd="0" presId="urn:microsoft.com/office/officeart/2005/8/layout/equation1"/>
    <dgm:cxn modelId="{F0679FBD-C028-4221-8F08-2685FA5F9173}" type="presParOf" srcId="{ABFF6E71-E7C2-4F67-8E54-CB3FC510C067}" destId="{D4AF3908-F22D-415D-BBD7-EB9E10D18A14}" srcOrd="8" destOrd="0" presId="urn:microsoft.com/office/officeart/2005/8/layout/equation1"/>
    <dgm:cxn modelId="{361CC192-C0B5-4571-8454-CAABEFFEC27A}" type="presParOf" srcId="{ABFF6E71-E7C2-4F67-8E54-CB3FC510C067}" destId="{7D3E3C76-F2A6-4118-91D9-A31F3206846D}" srcOrd="9" destOrd="0" presId="urn:microsoft.com/office/officeart/2005/8/layout/equation1"/>
    <dgm:cxn modelId="{922DBACE-F71D-46AB-BD45-BCCBA38CE212}" type="presParOf" srcId="{ABFF6E71-E7C2-4F67-8E54-CB3FC510C067}" destId="{30AB58D7-8C9C-4F20-8C38-089C0EB4DBD0}" srcOrd="10" destOrd="0" presId="urn:microsoft.com/office/officeart/2005/8/layout/equation1"/>
    <dgm:cxn modelId="{7DF487B7-A751-4583-824D-D7363A91A669}" type="presParOf" srcId="{ABFF6E71-E7C2-4F67-8E54-CB3FC510C067}" destId="{D2ACDDAB-3822-4F62-AA6C-FA2D77ABF3DF}" srcOrd="11" destOrd="0" presId="urn:microsoft.com/office/officeart/2005/8/layout/equation1"/>
    <dgm:cxn modelId="{63F2A97C-DE31-47C1-AD7F-2BC17DAADEEE}" type="presParOf" srcId="{ABFF6E71-E7C2-4F67-8E54-CB3FC510C067}" destId="{E7BD86A2-876B-4180-BA5C-59AB2D82A5E3}" srcOrd="12" destOrd="0" presId="urn:microsoft.com/office/officeart/2005/8/layout/equation1"/>
    <dgm:cxn modelId="{6633B043-2C77-4CD3-90BF-FABD9C2941FD}" type="presParOf" srcId="{ABFF6E71-E7C2-4F67-8E54-CB3FC510C067}" destId="{CD8B6F16-AC27-49B1-9107-5D3D5E6D490A}" srcOrd="13" destOrd="0" presId="urn:microsoft.com/office/officeart/2005/8/layout/equation1"/>
    <dgm:cxn modelId="{A4A0576E-B2A6-40F5-B644-3283F8B97C54}" type="presParOf" srcId="{ABFF6E71-E7C2-4F67-8E54-CB3FC510C067}" destId="{DE6C89C2-2C05-4EA3-A3A1-65E353E99B13}" srcOrd="14" destOrd="0" presId="urn:microsoft.com/office/officeart/2005/8/layout/equation1"/>
    <dgm:cxn modelId="{9594C211-F3EB-4E03-AAC6-5E5B0BA40CD7}" type="presParOf" srcId="{ABFF6E71-E7C2-4F67-8E54-CB3FC510C067}" destId="{FB0C5FBF-54AE-4908-9AEF-6389DEB52FE2}" srcOrd="15" destOrd="0" presId="urn:microsoft.com/office/officeart/2005/8/layout/equation1"/>
    <dgm:cxn modelId="{92C4E17E-4EAF-4412-AA11-D82B4925E221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東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問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西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答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東問西答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 custLinFactX="29407" custLinFactNeighborX="100000" custLinFactNeighborY="65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76ADC75-A79D-4B7E-BEA9-C5EF02340B7C}" type="presOf" srcId="{0D32112D-2ADE-4E53-9FED-324CF1DAEB9A}" destId="{E7BD86A2-876B-4180-BA5C-59AB2D82A5E3}" srcOrd="0" destOrd="0" presId="urn:microsoft.com/office/officeart/2005/8/layout/equation1"/>
    <dgm:cxn modelId="{285DA471-8F28-4C99-8C91-38BDC8173F00}" type="presOf" srcId="{28B517F5-69ED-4A4E-BC80-536E2092FBA8}" destId="{8DDCCD7D-90D6-45ED-AA49-4C0BEDF406FC}" srcOrd="0" destOrd="0" presId="urn:microsoft.com/office/officeart/2005/8/layout/equation1"/>
    <dgm:cxn modelId="{7610B487-6647-40CD-BEF1-90907B107AAC}" type="presOf" srcId="{42081B86-D860-4BD2-9F13-D79F11DB65FA}" destId="{DE6C89C2-2C05-4EA3-A3A1-65E353E99B13}" srcOrd="0" destOrd="0" presId="urn:microsoft.com/office/officeart/2005/8/layout/equation1"/>
    <dgm:cxn modelId="{213EFC94-6886-4799-B5C0-71255C98728E}" type="presOf" srcId="{2D20EB92-BC13-479B-A3E7-06A4F7FD7954}" destId="{A9FF2F3F-2075-4855-9433-7D4590F309FB}" srcOrd="0" destOrd="0" presId="urn:microsoft.com/office/officeart/2005/8/layout/equation1"/>
    <dgm:cxn modelId="{1E73237E-4376-416C-AF60-9407647E8E60}" type="presOf" srcId="{3D2DC13D-8749-4C96-9CD0-1C4A5C902220}" destId="{234DE3C8-3917-4C55-A06D-EAD456A97AFB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050F0EF5-7491-488C-8B45-E34ECA9718E9}" type="presOf" srcId="{81D0EF59-4617-4010-967C-4C98AAD9F011}" destId="{ABFF6E71-E7C2-4F67-8E54-CB3FC510C067}" srcOrd="0" destOrd="0" presId="urn:microsoft.com/office/officeart/2005/8/layout/equation1"/>
    <dgm:cxn modelId="{CD7384B1-8A8F-45C2-85A4-B42154D601ED}" type="presOf" srcId="{8D75DFE9-6504-40D3-8FC2-25EB5FDBF072}" destId="{D4AF3908-F22D-415D-BBD7-EB9E10D18A14}" srcOrd="0" destOrd="0" presId="urn:microsoft.com/office/officeart/2005/8/layout/equation1"/>
    <dgm:cxn modelId="{A4814D9E-90CD-48ED-9434-597A60411384}" type="presOf" srcId="{CBC96BD6-6F85-4029-86D9-773376B5F4BF}" destId="{30AB58D7-8C9C-4F20-8C38-089C0EB4DBD0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1081E369-E796-4A97-BB47-BFAE1A7A85BD}" type="presOf" srcId="{8F11782F-A8A2-4BA7-84CA-DB4CACF0ACC1}" destId="{354A4F0F-FAE3-41E2-B641-9A918354FB67}" srcOrd="0" destOrd="0" presId="urn:microsoft.com/office/officeart/2005/8/layout/equation1"/>
    <dgm:cxn modelId="{114CAAD4-0C24-4FE9-BE3A-89BA3CC0653D}" type="presOf" srcId="{270D1297-D25E-4E25-9AC7-3DB4B92560B7}" destId="{C1C189C7-3CD8-4DDC-B811-18AF88FB0F84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546F1C95-C4E6-46BB-A15E-5F3C1864AD57}" type="presParOf" srcId="{ABFF6E71-E7C2-4F67-8E54-CB3FC510C067}" destId="{234DE3C8-3917-4C55-A06D-EAD456A97AFB}" srcOrd="0" destOrd="0" presId="urn:microsoft.com/office/officeart/2005/8/layout/equation1"/>
    <dgm:cxn modelId="{658E22F1-E53D-4007-83F6-7F045DE09943}" type="presParOf" srcId="{ABFF6E71-E7C2-4F67-8E54-CB3FC510C067}" destId="{2C936C1B-3293-4F33-916B-04F6753F4C41}" srcOrd="1" destOrd="0" presId="urn:microsoft.com/office/officeart/2005/8/layout/equation1"/>
    <dgm:cxn modelId="{14B5326F-44F5-4D01-8E1A-47025C7D6EFD}" type="presParOf" srcId="{ABFF6E71-E7C2-4F67-8E54-CB3FC510C067}" destId="{A9FF2F3F-2075-4855-9433-7D4590F309FB}" srcOrd="2" destOrd="0" presId="urn:microsoft.com/office/officeart/2005/8/layout/equation1"/>
    <dgm:cxn modelId="{2C158581-2E60-4BB1-A49E-18C645B24680}" type="presParOf" srcId="{ABFF6E71-E7C2-4F67-8E54-CB3FC510C067}" destId="{238396DD-AE64-478A-93A7-5A96C8EC03AC}" srcOrd="3" destOrd="0" presId="urn:microsoft.com/office/officeart/2005/8/layout/equation1"/>
    <dgm:cxn modelId="{613E1CB1-79A2-49BC-BCBE-CC5D4E19F0D1}" type="presParOf" srcId="{ABFF6E71-E7C2-4F67-8E54-CB3FC510C067}" destId="{C1C189C7-3CD8-4DDC-B811-18AF88FB0F84}" srcOrd="4" destOrd="0" presId="urn:microsoft.com/office/officeart/2005/8/layout/equation1"/>
    <dgm:cxn modelId="{9E91ED3E-A36C-41C7-A87D-96FE0D3C6F30}" type="presParOf" srcId="{ABFF6E71-E7C2-4F67-8E54-CB3FC510C067}" destId="{F9B0C09F-A653-4FC0-8499-9206362E9E7E}" srcOrd="5" destOrd="0" presId="urn:microsoft.com/office/officeart/2005/8/layout/equation1"/>
    <dgm:cxn modelId="{38C52748-8BDC-4043-A008-967F082B4715}" type="presParOf" srcId="{ABFF6E71-E7C2-4F67-8E54-CB3FC510C067}" destId="{8DDCCD7D-90D6-45ED-AA49-4C0BEDF406FC}" srcOrd="6" destOrd="0" presId="urn:microsoft.com/office/officeart/2005/8/layout/equation1"/>
    <dgm:cxn modelId="{46B0BF70-7529-43B5-8163-33A60F646049}" type="presParOf" srcId="{ABFF6E71-E7C2-4F67-8E54-CB3FC510C067}" destId="{7874B186-633A-4435-A01F-A50FBE412704}" srcOrd="7" destOrd="0" presId="urn:microsoft.com/office/officeart/2005/8/layout/equation1"/>
    <dgm:cxn modelId="{FE8B5BC8-307C-44EB-9467-914DBF070970}" type="presParOf" srcId="{ABFF6E71-E7C2-4F67-8E54-CB3FC510C067}" destId="{D4AF3908-F22D-415D-BBD7-EB9E10D18A14}" srcOrd="8" destOrd="0" presId="urn:microsoft.com/office/officeart/2005/8/layout/equation1"/>
    <dgm:cxn modelId="{060E66AD-DA6F-4144-9754-421AE05A1A3D}" type="presParOf" srcId="{ABFF6E71-E7C2-4F67-8E54-CB3FC510C067}" destId="{7D3E3C76-F2A6-4118-91D9-A31F3206846D}" srcOrd="9" destOrd="0" presId="urn:microsoft.com/office/officeart/2005/8/layout/equation1"/>
    <dgm:cxn modelId="{1FACCDDC-48B3-4561-959C-7D8E55ACED6E}" type="presParOf" srcId="{ABFF6E71-E7C2-4F67-8E54-CB3FC510C067}" destId="{30AB58D7-8C9C-4F20-8C38-089C0EB4DBD0}" srcOrd="10" destOrd="0" presId="urn:microsoft.com/office/officeart/2005/8/layout/equation1"/>
    <dgm:cxn modelId="{45704D56-924B-490E-91BC-283D5BA52AA8}" type="presParOf" srcId="{ABFF6E71-E7C2-4F67-8E54-CB3FC510C067}" destId="{D2ACDDAB-3822-4F62-AA6C-FA2D77ABF3DF}" srcOrd="11" destOrd="0" presId="urn:microsoft.com/office/officeart/2005/8/layout/equation1"/>
    <dgm:cxn modelId="{2A73EDE7-9994-4146-BA03-6F797CDB0EF0}" type="presParOf" srcId="{ABFF6E71-E7C2-4F67-8E54-CB3FC510C067}" destId="{E7BD86A2-876B-4180-BA5C-59AB2D82A5E3}" srcOrd="12" destOrd="0" presId="urn:microsoft.com/office/officeart/2005/8/layout/equation1"/>
    <dgm:cxn modelId="{5F3787C6-E584-4675-B7D9-0CF743A9C1F8}" type="presParOf" srcId="{ABFF6E71-E7C2-4F67-8E54-CB3FC510C067}" destId="{CD8B6F16-AC27-49B1-9107-5D3D5E6D490A}" srcOrd="13" destOrd="0" presId="urn:microsoft.com/office/officeart/2005/8/layout/equation1"/>
    <dgm:cxn modelId="{6473E3FA-9903-4F9D-B0E3-E84E029AF240}" type="presParOf" srcId="{ABFF6E71-E7C2-4F67-8E54-CB3FC510C067}" destId="{DE6C89C2-2C05-4EA3-A3A1-65E353E99B13}" srcOrd="14" destOrd="0" presId="urn:microsoft.com/office/officeart/2005/8/layout/equation1"/>
    <dgm:cxn modelId="{20F95D3F-DADE-4601-9F17-F10317325D25}" type="presParOf" srcId="{ABFF6E71-E7C2-4F67-8E54-CB3FC510C067}" destId="{FB0C5FBF-54AE-4908-9AEF-6389DEB52FE2}" srcOrd="15" destOrd="0" presId="urn:microsoft.com/office/officeart/2005/8/layout/equation1"/>
    <dgm:cxn modelId="{F2C7378A-7AA3-4012-8952-C5C3BB6CD4DA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右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往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左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往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右往左往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 custLinFactX="29407" custLinFactNeighborX="100000" custLinFactNeighborY="65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2D107DD-DD6E-4BE2-B60C-97AE6EF10251}" type="presOf" srcId="{8F11782F-A8A2-4BA7-84CA-DB4CACF0ACC1}" destId="{354A4F0F-FAE3-41E2-B641-9A918354FB67}" srcOrd="0" destOrd="0" presId="urn:microsoft.com/office/officeart/2005/8/layout/equation1"/>
    <dgm:cxn modelId="{B3B8301E-CDE0-40EC-99AE-86C1DBFCFB21}" type="presOf" srcId="{0D32112D-2ADE-4E53-9FED-324CF1DAEB9A}" destId="{E7BD86A2-876B-4180-BA5C-59AB2D82A5E3}" srcOrd="0" destOrd="0" presId="urn:microsoft.com/office/officeart/2005/8/layout/equation1"/>
    <dgm:cxn modelId="{08134DF3-47A2-4C9F-A08D-41860F4C5211}" type="presOf" srcId="{8D75DFE9-6504-40D3-8FC2-25EB5FDBF072}" destId="{D4AF3908-F22D-415D-BBD7-EB9E10D18A14}" srcOrd="0" destOrd="0" presId="urn:microsoft.com/office/officeart/2005/8/layout/equation1"/>
    <dgm:cxn modelId="{7C279A2B-3A39-4318-A0E5-057A5ACC9ED9}" type="presOf" srcId="{3D2DC13D-8749-4C96-9CD0-1C4A5C902220}" destId="{234DE3C8-3917-4C55-A06D-EAD456A97AFB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615F70AA-C643-47D5-A14A-AACE5A2527B5}" type="presOf" srcId="{CBC96BD6-6F85-4029-86D9-773376B5F4BF}" destId="{30AB58D7-8C9C-4F20-8C38-089C0EB4DBD0}" srcOrd="0" destOrd="0" presId="urn:microsoft.com/office/officeart/2005/8/layout/equation1"/>
    <dgm:cxn modelId="{7C5A15B6-7622-46F7-BCE8-96851FD1CBFB}" type="presOf" srcId="{81D0EF59-4617-4010-967C-4C98AAD9F011}" destId="{ABFF6E71-E7C2-4F67-8E54-CB3FC510C067}" srcOrd="0" destOrd="0" presId="urn:microsoft.com/office/officeart/2005/8/layout/equation1"/>
    <dgm:cxn modelId="{2762B9E8-F69D-4E26-AF77-AFC3E037789C}" type="presOf" srcId="{28B517F5-69ED-4A4E-BC80-536E2092FBA8}" destId="{8DDCCD7D-90D6-45ED-AA49-4C0BEDF406FC}" srcOrd="0" destOrd="0" presId="urn:microsoft.com/office/officeart/2005/8/layout/equation1"/>
    <dgm:cxn modelId="{572ECAAC-514F-4ED2-B042-988909F85068}" type="presOf" srcId="{42081B86-D860-4BD2-9F13-D79F11DB65FA}" destId="{DE6C89C2-2C05-4EA3-A3A1-65E353E99B13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8AABDA9D-B2D0-436B-BEA0-5F73922E4C81}" type="presOf" srcId="{270D1297-D25E-4E25-9AC7-3DB4B92560B7}" destId="{C1C189C7-3CD8-4DDC-B811-18AF88FB0F84}" srcOrd="0" destOrd="0" presId="urn:microsoft.com/office/officeart/2005/8/layout/equation1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3814ED16-1442-4747-B7A5-BBC7CC88C051}" type="presOf" srcId="{2D20EB92-BC13-479B-A3E7-06A4F7FD7954}" destId="{A9FF2F3F-2075-4855-9433-7D4590F309FB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43B814B7-7784-4D40-AE9D-AA1D39CCA180}" type="presParOf" srcId="{ABFF6E71-E7C2-4F67-8E54-CB3FC510C067}" destId="{234DE3C8-3917-4C55-A06D-EAD456A97AFB}" srcOrd="0" destOrd="0" presId="urn:microsoft.com/office/officeart/2005/8/layout/equation1"/>
    <dgm:cxn modelId="{D194EBE6-CEBA-40C6-81E0-C218AFC61F4D}" type="presParOf" srcId="{ABFF6E71-E7C2-4F67-8E54-CB3FC510C067}" destId="{2C936C1B-3293-4F33-916B-04F6753F4C41}" srcOrd="1" destOrd="0" presId="urn:microsoft.com/office/officeart/2005/8/layout/equation1"/>
    <dgm:cxn modelId="{19C3183F-7533-4769-8073-D5BC922A9D5D}" type="presParOf" srcId="{ABFF6E71-E7C2-4F67-8E54-CB3FC510C067}" destId="{A9FF2F3F-2075-4855-9433-7D4590F309FB}" srcOrd="2" destOrd="0" presId="urn:microsoft.com/office/officeart/2005/8/layout/equation1"/>
    <dgm:cxn modelId="{51061319-8935-4BAA-BD19-8775E8EC7A28}" type="presParOf" srcId="{ABFF6E71-E7C2-4F67-8E54-CB3FC510C067}" destId="{238396DD-AE64-478A-93A7-5A96C8EC03AC}" srcOrd="3" destOrd="0" presId="urn:microsoft.com/office/officeart/2005/8/layout/equation1"/>
    <dgm:cxn modelId="{D4BAE11E-1DAE-4C30-8268-45AF0CE6EBA9}" type="presParOf" srcId="{ABFF6E71-E7C2-4F67-8E54-CB3FC510C067}" destId="{C1C189C7-3CD8-4DDC-B811-18AF88FB0F84}" srcOrd="4" destOrd="0" presId="urn:microsoft.com/office/officeart/2005/8/layout/equation1"/>
    <dgm:cxn modelId="{2A4DBD80-8FA8-4BF2-88E3-6C64B59BEBCE}" type="presParOf" srcId="{ABFF6E71-E7C2-4F67-8E54-CB3FC510C067}" destId="{F9B0C09F-A653-4FC0-8499-9206362E9E7E}" srcOrd="5" destOrd="0" presId="urn:microsoft.com/office/officeart/2005/8/layout/equation1"/>
    <dgm:cxn modelId="{D429257C-AC77-4742-B1AB-8022CAC61270}" type="presParOf" srcId="{ABFF6E71-E7C2-4F67-8E54-CB3FC510C067}" destId="{8DDCCD7D-90D6-45ED-AA49-4C0BEDF406FC}" srcOrd="6" destOrd="0" presId="urn:microsoft.com/office/officeart/2005/8/layout/equation1"/>
    <dgm:cxn modelId="{6DF0CF6E-A1AD-40C5-8CF2-E8E2BCAF97D2}" type="presParOf" srcId="{ABFF6E71-E7C2-4F67-8E54-CB3FC510C067}" destId="{7874B186-633A-4435-A01F-A50FBE412704}" srcOrd="7" destOrd="0" presId="urn:microsoft.com/office/officeart/2005/8/layout/equation1"/>
    <dgm:cxn modelId="{51F2B7B4-7FFE-4D72-98E3-A04D0CCB8FC3}" type="presParOf" srcId="{ABFF6E71-E7C2-4F67-8E54-CB3FC510C067}" destId="{D4AF3908-F22D-415D-BBD7-EB9E10D18A14}" srcOrd="8" destOrd="0" presId="urn:microsoft.com/office/officeart/2005/8/layout/equation1"/>
    <dgm:cxn modelId="{8C4508B7-DA15-4146-9151-E17A776EC940}" type="presParOf" srcId="{ABFF6E71-E7C2-4F67-8E54-CB3FC510C067}" destId="{7D3E3C76-F2A6-4118-91D9-A31F3206846D}" srcOrd="9" destOrd="0" presId="urn:microsoft.com/office/officeart/2005/8/layout/equation1"/>
    <dgm:cxn modelId="{24AA351D-D49A-4E1A-A068-4142AD429453}" type="presParOf" srcId="{ABFF6E71-E7C2-4F67-8E54-CB3FC510C067}" destId="{30AB58D7-8C9C-4F20-8C38-089C0EB4DBD0}" srcOrd="10" destOrd="0" presId="urn:microsoft.com/office/officeart/2005/8/layout/equation1"/>
    <dgm:cxn modelId="{6DEDA2CB-16FC-4D98-B3F8-B058547F0949}" type="presParOf" srcId="{ABFF6E71-E7C2-4F67-8E54-CB3FC510C067}" destId="{D2ACDDAB-3822-4F62-AA6C-FA2D77ABF3DF}" srcOrd="11" destOrd="0" presId="urn:microsoft.com/office/officeart/2005/8/layout/equation1"/>
    <dgm:cxn modelId="{D9872C70-A29D-4F5F-9A2E-2132F8CDCDF7}" type="presParOf" srcId="{ABFF6E71-E7C2-4F67-8E54-CB3FC510C067}" destId="{E7BD86A2-876B-4180-BA5C-59AB2D82A5E3}" srcOrd="12" destOrd="0" presId="urn:microsoft.com/office/officeart/2005/8/layout/equation1"/>
    <dgm:cxn modelId="{BA5EDD97-A751-45D3-8440-7AE391146223}" type="presParOf" srcId="{ABFF6E71-E7C2-4F67-8E54-CB3FC510C067}" destId="{CD8B6F16-AC27-49B1-9107-5D3D5E6D490A}" srcOrd="13" destOrd="0" presId="urn:microsoft.com/office/officeart/2005/8/layout/equation1"/>
    <dgm:cxn modelId="{CAA5F4C0-0F89-4B0F-8E8E-18649BCF2638}" type="presParOf" srcId="{ABFF6E71-E7C2-4F67-8E54-CB3FC510C067}" destId="{DE6C89C2-2C05-4EA3-A3A1-65E353E99B13}" srcOrd="14" destOrd="0" presId="urn:microsoft.com/office/officeart/2005/8/layout/equation1"/>
    <dgm:cxn modelId="{F2D9416E-0A12-4A39-AB2B-A53B2F60A0C6}" type="presParOf" srcId="{ABFF6E71-E7C2-4F67-8E54-CB3FC510C067}" destId="{FB0C5FBF-54AE-4908-9AEF-6389DEB52FE2}" srcOrd="15" destOrd="0" presId="urn:microsoft.com/office/officeart/2005/8/layout/equation1"/>
    <dgm:cxn modelId="{6044E095-A590-4373-A4D7-A92F9AD2181F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一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日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三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省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一日三省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 custLinFactX="29407" custLinFactNeighborX="100000" custLinFactNeighborY="65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7D29BCA-342D-4C34-9844-57916CE818CA}" type="presOf" srcId="{0D32112D-2ADE-4E53-9FED-324CF1DAEB9A}" destId="{E7BD86A2-876B-4180-BA5C-59AB2D82A5E3}" srcOrd="0" destOrd="0" presId="urn:microsoft.com/office/officeart/2005/8/layout/equation1"/>
    <dgm:cxn modelId="{A3E97EEF-A4B3-4E10-89A4-A3ABA808AFFB}" type="presOf" srcId="{81D0EF59-4617-4010-967C-4C98AAD9F011}" destId="{ABFF6E71-E7C2-4F67-8E54-CB3FC510C067}" srcOrd="0" destOrd="0" presId="urn:microsoft.com/office/officeart/2005/8/layout/equation1"/>
    <dgm:cxn modelId="{F7E8AF77-BC0A-42CA-9AD8-56903922DAA0}" type="presOf" srcId="{3D2DC13D-8749-4C96-9CD0-1C4A5C902220}" destId="{234DE3C8-3917-4C55-A06D-EAD456A97AFB}" srcOrd="0" destOrd="0" presId="urn:microsoft.com/office/officeart/2005/8/layout/equation1"/>
    <dgm:cxn modelId="{D4E7D2AF-3D5A-4644-81DD-20CED70C7E5E}" type="presOf" srcId="{28B517F5-69ED-4A4E-BC80-536E2092FBA8}" destId="{8DDCCD7D-90D6-45ED-AA49-4C0BEDF406FC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AD991ECF-856E-4E70-89C9-DB3B4AE7A3FA}" type="presOf" srcId="{8D75DFE9-6504-40D3-8FC2-25EB5FDBF072}" destId="{D4AF3908-F22D-415D-BBD7-EB9E10D18A14}" srcOrd="0" destOrd="0" presId="urn:microsoft.com/office/officeart/2005/8/layout/equation1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2FD6CC7A-D67E-4541-ABFE-0D6642417BCA}" type="presOf" srcId="{270D1297-D25E-4E25-9AC7-3DB4B92560B7}" destId="{C1C189C7-3CD8-4DDC-B811-18AF88FB0F84}" srcOrd="0" destOrd="0" presId="urn:microsoft.com/office/officeart/2005/8/layout/equation1"/>
    <dgm:cxn modelId="{C9CA22CB-BF8C-48E9-9A03-BAEEA7D14223}" type="presOf" srcId="{8F11782F-A8A2-4BA7-84CA-DB4CACF0ACC1}" destId="{354A4F0F-FAE3-41E2-B641-9A918354FB67}" srcOrd="0" destOrd="0" presId="urn:microsoft.com/office/officeart/2005/8/layout/equation1"/>
    <dgm:cxn modelId="{D8AF3A63-BB52-4CAE-A192-F18205C34969}" type="presOf" srcId="{CBC96BD6-6F85-4029-86D9-773376B5F4BF}" destId="{30AB58D7-8C9C-4F20-8C38-089C0EB4DBD0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E8FE242B-3639-403E-A24C-92EC579DECDD}" type="presOf" srcId="{2D20EB92-BC13-479B-A3E7-06A4F7FD7954}" destId="{A9FF2F3F-2075-4855-9433-7D4590F309FB}" srcOrd="0" destOrd="0" presId="urn:microsoft.com/office/officeart/2005/8/layout/equation1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05878B9D-36B1-4170-B013-094E0C22EA88}" type="presOf" srcId="{42081B86-D860-4BD2-9F13-D79F11DB65FA}" destId="{DE6C89C2-2C05-4EA3-A3A1-65E353E99B13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9007FC33-3142-40D8-84D5-2D6214FBE903}" type="presParOf" srcId="{ABFF6E71-E7C2-4F67-8E54-CB3FC510C067}" destId="{234DE3C8-3917-4C55-A06D-EAD456A97AFB}" srcOrd="0" destOrd="0" presId="urn:microsoft.com/office/officeart/2005/8/layout/equation1"/>
    <dgm:cxn modelId="{F89279A5-7BC1-4B9E-B95F-1CE42E36A8EA}" type="presParOf" srcId="{ABFF6E71-E7C2-4F67-8E54-CB3FC510C067}" destId="{2C936C1B-3293-4F33-916B-04F6753F4C41}" srcOrd="1" destOrd="0" presId="urn:microsoft.com/office/officeart/2005/8/layout/equation1"/>
    <dgm:cxn modelId="{F0F2D326-AA66-4C2F-9B69-E11207576843}" type="presParOf" srcId="{ABFF6E71-E7C2-4F67-8E54-CB3FC510C067}" destId="{A9FF2F3F-2075-4855-9433-7D4590F309FB}" srcOrd="2" destOrd="0" presId="urn:microsoft.com/office/officeart/2005/8/layout/equation1"/>
    <dgm:cxn modelId="{AC9F3EA9-63B7-496E-8124-E03D82CDEB61}" type="presParOf" srcId="{ABFF6E71-E7C2-4F67-8E54-CB3FC510C067}" destId="{238396DD-AE64-478A-93A7-5A96C8EC03AC}" srcOrd="3" destOrd="0" presId="urn:microsoft.com/office/officeart/2005/8/layout/equation1"/>
    <dgm:cxn modelId="{32A3A5CC-94FB-4334-8EFB-8B1B9933E00B}" type="presParOf" srcId="{ABFF6E71-E7C2-4F67-8E54-CB3FC510C067}" destId="{C1C189C7-3CD8-4DDC-B811-18AF88FB0F84}" srcOrd="4" destOrd="0" presId="urn:microsoft.com/office/officeart/2005/8/layout/equation1"/>
    <dgm:cxn modelId="{4BD4A0EC-1676-42B3-A1EF-B8551D430BC8}" type="presParOf" srcId="{ABFF6E71-E7C2-4F67-8E54-CB3FC510C067}" destId="{F9B0C09F-A653-4FC0-8499-9206362E9E7E}" srcOrd="5" destOrd="0" presId="urn:microsoft.com/office/officeart/2005/8/layout/equation1"/>
    <dgm:cxn modelId="{E6F287BA-F973-4637-A73B-B1903CE52ED9}" type="presParOf" srcId="{ABFF6E71-E7C2-4F67-8E54-CB3FC510C067}" destId="{8DDCCD7D-90D6-45ED-AA49-4C0BEDF406FC}" srcOrd="6" destOrd="0" presId="urn:microsoft.com/office/officeart/2005/8/layout/equation1"/>
    <dgm:cxn modelId="{342CB404-337F-4803-AA3D-5E0F4A3E2B3C}" type="presParOf" srcId="{ABFF6E71-E7C2-4F67-8E54-CB3FC510C067}" destId="{7874B186-633A-4435-A01F-A50FBE412704}" srcOrd="7" destOrd="0" presId="urn:microsoft.com/office/officeart/2005/8/layout/equation1"/>
    <dgm:cxn modelId="{22EAD73F-52D5-46C4-80A5-AB430D685772}" type="presParOf" srcId="{ABFF6E71-E7C2-4F67-8E54-CB3FC510C067}" destId="{D4AF3908-F22D-415D-BBD7-EB9E10D18A14}" srcOrd="8" destOrd="0" presId="urn:microsoft.com/office/officeart/2005/8/layout/equation1"/>
    <dgm:cxn modelId="{4EB2A214-496C-493E-9E97-30CE93C76FE4}" type="presParOf" srcId="{ABFF6E71-E7C2-4F67-8E54-CB3FC510C067}" destId="{7D3E3C76-F2A6-4118-91D9-A31F3206846D}" srcOrd="9" destOrd="0" presId="urn:microsoft.com/office/officeart/2005/8/layout/equation1"/>
    <dgm:cxn modelId="{C259B8FC-FD41-4B6D-8798-A67659357344}" type="presParOf" srcId="{ABFF6E71-E7C2-4F67-8E54-CB3FC510C067}" destId="{30AB58D7-8C9C-4F20-8C38-089C0EB4DBD0}" srcOrd="10" destOrd="0" presId="urn:microsoft.com/office/officeart/2005/8/layout/equation1"/>
    <dgm:cxn modelId="{FF4E12A2-756A-4806-9510-564286D77ED6}" type="presParOf" srcId="{ABFF6E71-E7C2-4F67-8E54-CB3FC510C067}" destId="{D2ACDDAB-3822-4F62-AA6C-FA2D77ABF3DF}" srcOrd="11" destOrd="0" presId="urn:microsoft.com/office/officeart/2005/8/layout/equation1"/>
    <dgm:cxn modelId="{417224D3-FA59-4A88-B130-7CC45D0A8DDD}" type="presParOf" srcId="{ABFF6E71-E7C2-4F67-8E54-CB3FC510C067}" destId="{E7BD86A2-876B-4180-BA5C-59AB2D82A5E3}" srcOrd="12" destOrd="0" presId="urn:microsoft.com/office/officeart/2005/8/layout/equation1"/>
    <dgm:cxn modelId="{E05ADD29-BA20-4CF4-BF92-1F6E74917AAD}" type="presParOf" srcId="{ABFF6E71-E7C2-4F67-8E54-CB3FC510C067}" destId="{CD8B6F16-AC27-49B1-9107-5D3D5E6D490A}" srcOrd="13" destOrd="0" presId="urn:microsoft.com/office/officeart/2005/8/layout/equation1"/>
    <dgm:cxn modelId="{57AF9EAC-E642-4508-A298-C7B0105E993D}" type="presParOf" srcId="{ABFF6E71-E7C2-4F67-8E54-CB3FC510C067}" destId="{DE6C89C2-2C05-4EA3-A3A1-65E353E99B13}" srcOrd="14" destOrd="0" presId="urn:microsoft.com/office/officeart/2005/8/layout/equation1"/>
    <dgm:cxn modelId="{E9B518E1-1DA4-4784-8E1D-E44ED529325A}" type="presParOf" srcId="{ABFF6E71-E7C2-4F67-8E54-CB3FC510C067}" destId="{FB0C5FBF-54AE-4908-9AEF-6389DEB52FE2}" srcOrd="15" destOrd="0" presId="urn:microsoft.com/office/officeart/2005/8/layout/equation1"/>
    <dgm:cxn modelId="{7E2E0A35-31AE-468D-9C7A-48F005A73599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天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高</a:t>
          </a:r>
          <a:endParaRPr lang="tr-TR" sz="3600" b="1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馬</a:t>
          </a:r>
          <a:endParaRPr lang="tr-TR" sz="3600" b="1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肥</a:t>
          </a:r>
          <a:endParaRPr lang="tr-TR" sz="3600" b="1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天高馬肥</a:t>
          </a:r>
          <a:endParaRPr lang="tr-TR" sz="3600" b="1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 custLinFactX="29407" custLinFactNeighborX="100000" custLinFactNeighborY="65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40278A7-7A5E-4478-A740-D7B8713C78E1}" type="presOf" srcId="{8D75DFE9-6504-40D3-8FC2-25EB5FDBF072}" destId="{D4AF3908-F22D-415D-BBD7-EB9E10D18A14}" srcOrd="0" destOrd="0" presId="urn:microsoft.com/office/officeart/2005/8/layout/equation1"/>
    <dgm:cxn modelId="{10F56904-DF9B-41D6-B855-A7A4366A62BE}" type="presOf" srcId="{CBC96BD6-6F85-4029-86D9-773376B5F4BF}" destId="{30AB58D7-8C9C-4F20-8C38-089C0EB4DBD0}" srcOrd="0" destOrd="0" presId="urn:microsoft.com/office/officeart/2005/8/layout/equation1"/>
    <dgm:cxn modelId="{D35B8124-1417-4BC6-8F8C-76C288E3FA07}" type="presOf" srcId="{270D1297-D25E-4E25-9AC7-3DB4B92560B7}" destId="{C1C189C7-3CD8-4DDC-B811-18AF88FB0F84}" srcOrd="0" destOrd="0" presId="urn:microsoft.com/office/officeart/2005/8/layout/equation1"/>
    <dgm:cxn modelId="{A3E7DB5E-E9F4-425A-8508-D958F2CA6774}" type="presOf" srcId="{3D2DC13D-8749-4C96-9CD0-1C4A5C902220}" destId="{234DE3C8-3917-4C55-A06D-EAD456A97AFB}" srcOrd="0" destOrd="0" presId="urn:microsoft.com/office/officeart/2005/8/layout/equation1"/>
    <dgm:cxn modelId="{2165D854-1B18-466D-8335-876503A37F80}" type="presOf" srcId="{0D32112D-2ADE-4E53-9FED-324CF1DAEB9A}" destId="{E7BD86A2-876B-4180-BA5C-59AB2D82A5E3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E5F98559-1802-4247-886A-31F8E190CDC9}" type="presOf" srcId="{42081B86-D860-4BD2-9F13-D79F11DB65FA}" destId="{DE6C89C2-2C05-4EA3-A3A1-65E353E99B13}" srcOrd="0" destOrd="0" presId="urn:microsoft.com/office/officeart/2005/8/layout/equation1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C0F079C8-F66E-48C2-A272-FB6A17BBDDB7}" type="presOf" srcId="{81D0EF59-4617-4010-967C-4C98AAD9F011}" destId="{ABFF6E71-E7C2-4F67-8E54-CB3FC510C067}" srcOrd="0" destOrd="0" presId="urn:microsoft.com/office/officeart/2005/8/layout/equation1"/>
    <dgm:cxn modelId="{193914D4-A28A-4FC8-A5AE-0F685D645FAF}" type="presOf" srcId="{2D20EB92-BC13-479B-A3E7-06A4F7FD7954}" destId="{A9FF2F3F-2075-4855-9433-7D4590F309FB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5C9DB958-04EC-4852-9C8E-CDCF42F5D181}" type="presOf" srcId="{28B517F5-69ED-4A4E-BC80-536E2092FBA8}" destId="{8DDCCD7D-90D6-45ED-AA49-4C0BEDF406FC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6918AC37-E77E-457B-8ED2-FDF5BBF2EBCA}" type="presOf" srcId="{8F11782F-A8A2-4BA7-84CA-DB4CACF0ACC1}" destId="{354A4F0F-FAE3-41E2-B641-9A918354FB67}" srcOrd="0" destOrd="0" presId="urn:microsoft.com/office/officeart/2005/8/layout/equation1"/>
    <dgm:cxn modelId="{1564FB0E-1D98-4509-970C-5B8DA70A9EB1}" type="presParOf" srcId="{ABFF6E71-E7C2-4F67-8E54-CB3FC510C067}" destId="{234DE3C8-3917-4C55-A06D-EAD456A97AFB}" srcOrd="0" destOrd="0" presId="urn:microsoft.com/office/officeart/2005/8/layout/equation1"/>
    <dgm:cxn modelId="{EADE9361-7E5B-401C-9293-1C29272CD1EC}" type="presParOf" srcId="{ABFF6E71-E7C2-4F67-8E54-CB3FC510C067}" destId="{2C936C1B-3293-4F33-916B-04F6753F4C41}" srcOrd="1" destOrd="0" presId="urn:microsoft.com/office/officeart/2005/8/layout/equation1"/>
    <dgm:cxn modelId="{B9F58879-5A24-4BAA-9A43-B95F71B5565F}" type="presParOf" srcId="{ABFF6E71-E7C2-4F67-8E54-CB3FC510C067}" destId="{A9FF2F3F-2075-4855-9433-7D4590F309FB}" srcOrd="2" destOrd="0" presId="urn:microsoft.com/office/officeart/2005/8/layout/equation1"/>
    <dgm:cxn modelId="{1F7D4286-2A43-4024-83E8-D8B86BEEED61}" type="presParOf" srcId="{ABFF6E71-E7C2-4F67-8E54-CB3FC510C067}" destId="{238396DD-AE64-478A-93A7-5A96C8EC03AC}" srcOrd="3" destOrd="0" presId="urn:microsoft.com/office/officeart/2005/8/layout/equation1"/>
    <dgm:cxn modelId="{CFF58FE9-C072-4EB5-B5FD-AC9383BB3D51}" type="presParOf" srcId="{ABFF6E71-E7C2-4F67-8E54-CB3FC510C067}" destId="{C1C189C7-3CD8-4DDC-B811-18AF88FB0F84}" srcOrd="4" destOrd="0" presId="urn:microsoft.com/office/officeart/2005/8/layout/equation1"/>
    <dgm:cxn modelId="{F2600EAA-0236-4230-A1D5-C301642A3CFB}" type="presParOf" srcId="{ABFF6E71-E7C2-4F67-8E54-CB3FC510C067}" destId="{F9B0C09F-A653-4FC0-8499-9206362E9E7E}" srcOrd="5" destOrd="0" presId="urn:microsoft.com/office/officeart/2005/8/layout/equation1"/>
    <dgm:cxn modelId="{62E26DB8-0DC5-40F5-B98A-66B8989045C7}" type="presParOf" srcId="{ABFF6E71-E7C2-4F67-8E54-CB3FC510C067}" destId="{8DDCCD7D-90D6-45ED-AA49-4C0BEDF406FC}" srcOrd="6" destOrd="0" presId="urn:microsoft.com/office/officeart/2005/8/layout/equation1"/>
    <dgm:cxn modelId="{7BCB2D2D-7AC6-4128-81C7-D168FB53D30E}" type="presParOf" srcId="{ABFF6E71-E7C2-4F67-8E54-CB3FC510C067}" destId="{7874B186-633A-4435-A01F-A50FBE412704}" srcOrd="7" destOrd="0" presId="urn:microsoft.com/office/officeart/2005/8/layout/equation1"/>
    <dgm:cxn modelId="{1FF2E578-B1A0-4E06-9572-9B57B01486EA}" type="presParOf" srcId="{ABFF6E71-E7C2-4F67-8E54-CB3FC510C067}" destId="{D4AF3908-F22D-415D-BBD7-EB9E10D18A14}" srcOrd="8" destOrd="0" presId="urn:microsoft.com/office/officeart/2005/8/layout/equation1"/>
    <dgm:cxn modelId="{F0E61625-6596-4FF7-8F4F-AB4789B3EFF7}" type="presParOf" srcId="{ABFF6E71-E7C2-4F67-8E54-CB3FC510C067}" destId="{7D3E3C76-F2A6-4118-91D9-A31F3206846D}" srcOrd="9" destOrd="0" presId="urn:microsoft.com/office/officeart/2005/8/layout/equation1"/>
    <dgm:cxn modelId="{FC84BA4D-00A5-4862-91DA-5696233D9BCC}" type="presParOf" srcId="{ABFF6E71-E7C2-4F67-8E54-CB3FC510C067}" destId="{30AB58D7-8C9C-4F20-8C38-089C0EB4DBD0}" srcOrd="10" destOrd="0" presId="urn:microsoft.com/office/officeart/2005/8/layout/equation1"/>
    <dgm:cxn modelId="{D8C62F99-BCAE-450F-80DF-CEE3944AF93F}" type="presParOf" srcId="{ABFF6E71-E7C2-4F67-8E54-CB3FC510C067}" destId="{D2ACDDAB-3822-4F62-AA6C-FA2D77ABF3DF}" srcOrd="11" destOrd="0" presId="urn:microsoft.com/office/officeart/2005/8/layout/equation1"/>
    <dgm:cxn modelId="{2C4FA010-4F58-4969-AAB0-2070FFFA1ABB}" type="presParOf" srcId="{ABFF6E71-E7C2-4F67-8E54-CB3FC510C067}" destId="{E7BD86A2-876B-4180-BA5C-59AB2D82A5E3}" srcOrd="12" destOrd="0" presId="urn:microsoft.com/office/officeart/2005/8/layout/equation1"/>
    <dgm:cxn modelId="{05C226BC-6CFB-4F70-8C4E-6F491F91A0C0}" type="presParOf" srcId="{ABFF6E71-E7C2-4F67-8E54-CB3FC510C067}" destId="{CD8B6F16-AC27-49B1-9107-5D3D5E6D490A}" srcOrd="13" destOrd="0" presId="urn:microsoft.com/office/officeart/2005/8/layout/equation1"/>
    <dgm:cxn modelId="{1D69501B-A2EC-4EDA-9534-E8D62DFB94D5}" type="presParOf" srcId="{ABFF6E71-E7C2-4F67-8E54-CB3FC510C067}" destId="{DE6C89C2-2C05-4EA3-A3A1-65E353E99B13}" srcOrd="14" destOrd="0" presId="urn:microsoft.com/office/officeart/2005/8/layout/equation1"/>
    <dgm:cxn modelId="{A338B3BE-6DBC-4647-ADAE-2174F463BD65}" type="presParOf" srcId="{ABFF6E71-E7C2-4F67-8E54-CB3FC510C067}" destId="{FB0C5FBF-54AE-4908-9AEF-6389DEB52FE2}" srcOrd="15" destOrd="0" presId="urn:microsoft.com/office/officeart/2005/8/layout/equation1"/>
    <dgm:cxn modelId="{C7E108C4-5E80-4F37-B73F-F351808C6A5A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大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器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晩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成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大器晩成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6231067-36C3-4E44-9193-B7D658163D7B}" type="presOf" srcId="{3D2DC13D-8749-4C96-9CD0-1C4A5C902220}" destId="{234DE3C8-3917-4C55-A06D-EAD456A97AFB}" srcOrd="0" destOrd="0" presId="urn:microsoft.com/office/officeart/2005/8/layout/equation1"/>
    <dgm:cxn modelId="{8CC18030-E457-4225-BDB3-98B318102B7F}" type="presOf" srcId="{2D20EB92-BC13-479B-A3E7-06A4F7FD7954}" destId="{A9FF2F3F-2075-4855-9433-7D4590F309FB}" srcOrd="0" destOrd="0" presId="urn:microsoft.com/office/officeart/2005/8/layout/equation1"/>
    <dgm:cxn modelId="{04691FF3-AADA-4375-A68F-BD23DEF3CC65}" type="presOf" srcId="{270D1297-D25E-4E25-9AC7-3DB4B92560B7}" destId="{C1C189C7-3CD8-4DDC-B811-18AF88FB0F84}" srcOrd="0" destOrd="0" presId="urn:microsoft.com/office/officeart/2005/8/layout/equation1"/>
    <dgm:cxn modelId="{543192B5-F8FA-4972-8F35-195F34642EAB}" type="presOf" srcId="{42081B86-D860-4BD2-9F13-D79F11DB65FA}" destId="{DE6C89C2-2C05-4EA3-A3A1-65E353E99B13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07708164-B8D8-410D-9BFD-4B2BDEE9E96E}" type="presOf" srcId="{8F11782F-A8A2-4BA7-84CA-DB4CACF0ACC1}" destId="{354A4F0F-FAE3-41E2-B641-9A918354FB67}" srcOrd="0" destOrd="0" presId="urn:microsoft.com/office/officeart/2005/8/layout/equation1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8ACBC416-DC10-4B86-99D9-97A48D5F1DB8}" type="presOf" srcId="{0D32112D-2ADE-4E53-9FED-324CF1DAEB9A}" destId="{E7BD86A2-876B-4180-BA5C-59AB2D82A5E3}" srcOrd="0" destOrd="0" presId="urn:microsoft.com/office/officeart/2005/8/layout/equation1"/>
    <dgm:cxn modelId="{AAA4B594-337B-4DDE-9C19-D4F4B22639B3}" type="presOf" srcId="{8D75DFE9-6504-40D3-8FC2-25EB5FDBF072}" destId="{D4AF3908-F22D-415D-BBD7-EB9E10D18A14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C2125586-90E9-4799-8FCA-2C81DC18F671}" type="presOf" srcId="{CBC96BD6-6F85-4029-86D9-773376B5F4BF}" destId="{30AB58D7-8C9C-4F20-8C38-089C0EB4DBD0}" srcOrd="0" destOrd="0" presId="urn:microsoft.com/office/officeart/2005/8/layout/equation1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16056C6C-17D4-43B5-83A1-A8C5817884B4}" type="presOf" srcId="{28B517F5-69ED-4A4E-BC80-536E2092FBA8}" destId="{8DDCCD7D-90D6-45ED-AA49-4C0BEDF406FC}" srcOrd="0" destOrd="0" presId="urn:microsoft.com/office/officeart/2005/8/layout/equation1"/>
    <dgm:cxn modelId="{E07357D4-0B67-465D-B4C1-F948E7F02095}" type="presOf" srcId="{81D0EF59-4617-4010-967C-4C98AAD9F011}" destId="{ABFF6E71-E7C2-4F67-8E54-CB3FC510C067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50F03C14-BA9B-46B4-9D4B-0762F7FDF58A}" type="presParOf" srcId="{ABFF6E71-E7C2-4F67-8E54-CB3FC510C067}" destId="{234DE3C8-3917-4C55-A06D-EAD456A97AFB}" srcOrd="0" destOrd="0" presId="urn:microsoft.com/office/officeart/2005/8/layout/equation1"/>
    <dgm:cxn modelId="{3A816474-1888-4B79-A04B-03449492A560}" type="presParOf" srcId="{ABFF6E71-E7C2-4F67-8E54-CB3FC510C067}" destId="{2C936C1B-3293-4F33-916B-04F6753F4C41}" srcOrd="1" destOrd="0" presId="urn:microsoft.com/office/officeart/2005/8/layout/equation1"/>
    <dgm:cxn modelId="{0C21E723-B987-46BD-899E-7599F635787B}" type="presParOf" srcId="{ABFF6E71-E7C2-4F67-8E54-CB3FC510C067}" destId="{A9FF2F3F-2075-4855-9433-7D4590F309FB}" srcOrd="2" destOrd="0" presId="urn:microsoft.com/office/officeart/2005/8/layout/equation1"/>
    <dgm:cxn modelId="{00206284-4BD6-4F4D-A07B-0D199398F7B5}" type="presParOf" srcId="{ABFF6E71-E7C2-4F67-8E54-CB3FC510C067}" destId="{238396DD-AE64-478A-93A7-5A96C8EC03AC}" srcOrd="3" destOrd="0" presId="urn:microsoft.com/office/officeart/2005/8/layout/equation1"/>
    <dgm:cxn modelId="{3562F0DA-7F2B-49EB-82A2-5C3E50ED2673}" type="presParOf" srcId="{ABFF6E71-E7C2-4F67-8E54-CB3FC510C067}" destId="{C1C189C7-3CD8-4DDC-B811-18AF88FB0F84}" srcOrd="4" destOrd="0" presId="urn:microsoft.com/office/officeart/2005/8/layout/equation1"/>
    <dgm:cxn modelId="{6511CD60-120C-45F3-8F99-A795A70A9304}" type="presParOf" srcId="{ABFF6E71-E7C2-4F67-8E54-CB3FC510C067}" destId="{F9B0C09F-A653-4FC0-8499-9206362E9E7E}" srcOrd="5" destOrd="0" presId="urn:microsoft.com/office/officeart/2005/8/layout/equation1"/>
    <dgm:cxn modelId="{24C77298-B469-4D94-9A0C-B35897F5878B}" type="presParOf" srcId="{ABFF6E71-E7C2-4F67-8E54-CB3FC510C067}" destId="{8DDCCD7D-90D6-45ED-AA49-4C0BEDF406FC}" srcOrd="6" destOrd="0" presId="urn:microsoft.com/office/officeart/2005/8/layout/equation1"/>
    <dgm:cxn modelId="{B3719368-AA40-4CE5-BB29-B8C840152B4A}" type="presParOf" srcId="{ABFF6E71-E7C2-4F67-8E54-CB3FC510C067}" destId="{7874B186-633A-4435-A01F-A50FBE412704}" srcOrd="7" destOrd="0" presId="urn:microsoft.com/office/officeart/2005/8/layout/equation1"/>
    <dgm:cxn modelId="{F956FA37-E433-4BFA-8EC5-A9A5049D9DEF}" type="presParOf" srcId="{ABFF6E71-E7C2-4F67-8E54-CB3FC510C067}" destId="{D4AF3908-F22D-415D-BBD7-EB9E10D18A14}" srcOrd="8" destOrd="0" presId="urn:microsoft.com/office/officeart/2005/8/layout/equation1"/>
    <dgm:cxn modelId="{5CCD5BA6-D99C-4A58-887F-75C08FBE7FEF}" type="presParOf" srcId="{ABFF6E71-E7C2-4F67-8E54-CB3FC510C067}" destId="{7D3E3C76-F2A6-4118-91D9-A31F3206846D}" srcOrd="9" destOrd="0" presId="urn:microsoft.com/office/officeart/2005/8/layout/equation1"/>
    <dgm:cxn modelId="{7943F87C-C755-4C9A-9895-E13248B8EA6C}" type="presParOf" srcId="{ABFF6E71-E7C2-4F67-8E54-CB3FC510C067}" destId="{30AB58D7-8C9C-4F20-8C38-089C0EB4DBD0}" srcOrd="10" destOrd="0" presId="urn:microsoft.com/office/officeart/2005/8/layout/equation1"/>
    <dgm:cxn modelId="{078BA211-6239-4760-A1A7-30C8B4AC58D8}" type="presParOf" srcId="{ABFF6E71-E7C2-4F67-8E54-CB3FC510C067}" destId="{D2ACDDAB-3822-4F62-AA6C-FA2D77ABF3DF}" srcOrd="11" destOrd="0" presId="urn:microsoft.com/office/officeart/2005/8/layout/equation1"/>
    <dgm:cxn modelId="{12FD27E5-19D7-437E-BA9F-9301E2E0F8E7}" type="presParOf" srcId="{ABFF6E71-E7C2-4F67-8E54-CB3FC510C067}" destId="{E7BD86A2-876B-4180-BA5C-59AB2D82A5E3}" srcOrd="12" destOrd="0" presId="urn:microsoft.com/office/officeart/2005/8/layout/equation1"/>
    <dgm:cxn modelId="{AE36FFFE-0B67-43CC-B1E9-7F1B25650C2A}" type="presParOf" srcId="{ABFF6E71-E7C2-4F67-8E54-CB3FC510C067}" destId="{CD8B6F16-AC27-49B1-9107-5D3D5E6D490A}" srcOrd="13" destOrd="0" presId="urn:microsoft.com/office/officeart/2005/8/layout/equation1"/>
    <dgm:cxn modelId="{FE31B7C3-0E62-4C27-80B7-3827755A6A6B}" type="presParOf" srcId="{ABFF6E71-E7C2-4F67-8E54-CB3FC510C067}" destId="{DE6C89C2-2C05-4EA3-A3A1-65E353E99B13}" srcOrd="14" destOrd="0" presId="urn:microsoft.com/office/officeart/2005/8/layout/equation1"/>
    <dgm:cxn modelId="{E12DDD65-C0D2-4FE4-BD5B-C218F135B5EE}" type="presParOf" srcId="{ABFF6E71-E7C2-4F67-8E54-CB3FC510C067}" destId="{FB0C5FBF-54AE-4908-9AEF-6389DEB52FE2}" srcOrd="15" destOrd="0" presId="urn:microsoft.com/office/officeart/2005/8/layout/equation1"/>
    <dgm:cxn modelId="{0B4CE36E-0188-47D2-8BC8-1687B6678301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九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死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一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生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九死一生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F8C9B5C9-C9EB-4AF7-B757-0364734E960F}" type="presOf" srcId="{42081B86-D860-4BD2-9F13-D79F11DB65FA}" destId="{DE6C89C2-2C05-4EA3-A3A1-65E353E99B13}" srcOrd="0" destOrd="0" presId="urn:microsoft.com/office/officeart/2005/8/layout/equation1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8E8D5C4E-35D2-4912-95FE-71F9988F9284}" type="presOf" srcId="{8D75DFE9-6504-40D3-8FC2-25EB5FDBF072}" destId="{D4AF3908-F22D-415D-BBD7-EB9E10D18A14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A49EBCB6-C210-4B07-BBFC-52485E3C1132}" type="presOf" srcId="{3D2DC13D-8749-4C96-9CD0-1C4A5C902220}" destId="{234DE3C8-3917-4C55-A06D-EAD456A97AFB}" srcOrd="0" destOrd="0" presId="urn:microsoft.com/office/officeart/2005/8/layout/equation1"/>
    <dgm:cxn modelId="{4539357D-E1ED-4612-9940-DEEA46F2BFCD}" type="presOf" srcId="{28B517F5-69ED-4A4E-BC80-536E2092FBA8}" destId="{8DDCCD7D-90D6-45ED-AA49-4C0BEDF406FC}" srcOrd="0" destOrd="0" presId="urn:microsoft.com/office/officeart/2005/8/layout/equation1"/>
    <dgm:cxn modelId="{7025C035-1FB6-4545-8C3D-E39B50EC66F4}" type="presOf" srcId="{270D1297-D25E-4E25-9AC7-3DB4B92560B7}" destId="{C1C189C7-3CD8-4DDC-B811-18AF88FB0F84}" srcOrd="0" destOrd="0" presId="urn:microsoft.com/office/officeart/2005/8/layout/equation1"/>
    <dgm:cxn modelId="{4A7BCEE8-B3F5-4E58-B858-A44CCB9EBF31}" type="presOf" srcId="{8F11782F-A8A2-4BA7-84CA-DB4CACF0ACC1}" destId="{354A4F0F-FAE3-41E2-B641-9A918354FB67}" srcOrd="0" destOrd="0" presId="urn:microsoft.com/office/officeart/2005/8/layout/equation1"/>
    <dgm:cxn modelId="{5F47295C-DF4A-4D66-9A45-AD73F2FBA50A}" type="presOf" srcId="{81D0EF59-4617-4010-967C-4C98AAD9F011}" destId="{ABFF6E71-E7C2-4F67-8E54-CB3FC510C067}" srcOrd="0" destOrd="0" presId="urn:microsoft.com/office/officeart/2005/8/layout/equation1"/>
    <dgm:cxn modelId="{46DA361A-F577-4A31-8479-65CE9082739E}" type="presOf" srcId="{0D32112D-2ADE-4E53-9FED-324CF1DAEB9A}" destId="{E7BD86A2-876B-4180-BA5C-59AB2D82A5E3}" srcOrd="0" destOrd="0" presId="urn:microsoft.com/office/officeart/2005/8/layout/equation1"/>
    <dgm:cxn modelId="{BA656741-3205-450B-801A-229DDF3526A7}" type="presOf" srcId="{CBC96BD6-6F85-4029-86D9-773376B5F4BF}" destId="{30AB58D7-8C9C-4F20-8C38-089C0EB4DBD0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DD4BFFB2-EE2B-4700-AA4C-428E447D24BA}" type="presOf" srcId="{2D20EB92-BC13-479B-A3E7-06A4F7FD7954}" destId="{A9FF2F3F-2075-4855-9433-7D4590F309FB}" srcOrd="0" destOrd="0" presId="urn:microsoft.com/office/officeart/2005/8/layout/equation1"/>
    <dgm:cxn modelId="{8E928B21-61F9-4488-9C92-CF75AFE49C62}" type="presParOf" srcId="{ABFF6E71-E7C2-4F67-8E54-CB3FC510C067}" destId="{234DE3C8-3917-4C55-A06D-EAD456A97AFB}" srcOrd="0" destOrd="0" presId="urn:microsoft.com/office/officeart/2005/8/layout/equation1"/>
    <dgm:cxn modelId="{9D5DDE67-1AD1-465C-971A-C0FA436E7A6A}" type="presParOf" srcId="{ABFF6E71-E7C2-4F67-8E54-CB3FC510C067}" destId="{2C936C1B-3293-4F33-916B-04F6753F4C41}" srcOrd="1" destOrd="0" presId="urn:microsoft.com/office/officeart/2005/8/layout/equation1"/>
    <dgm:cxn modelId="{B47AD816-C5B8-4E18-B555-FFF94E08C382}" type="presParOf" srcId="{ABFF6E71-E7C2-4F67-8E54-CB3FC510C067}" destId="{A9FF2F3F-2075-4855-9433-7D4590F309FB}" srcOrd="2" destOrd="0" presId="urn:microsoft.com/office/officeart/2005/8/layout/equation1"/>
    <dgm:cxn modelId="{61B84223-FBB6-40D0-949B-ACBEE9BEFF74}" type="presParOf" srcId="{ABFF6E71-E7C2-4F67-8E54-CB3FC510C067}" destId="{238396DD-AE64-478A-93A7-5A96C8EC03AC}" srcOrd="3" destOrd="0" presId="urn:microsoft.com/office/officeart/2005/8/layout/equation1"/>
    <dgm:cxn modelId="{CC6F6577-A43E-4329-9CB9-FE2F21D4D922}" type="presParOf" srcId="{ABFF6E71-E7C2-4F67-8E54-CB3FC510C067}" destId="{C1C189C7-3CD8-4DDC-B811-18AF88FB0F84}" srcOrd="4" destOrd="0" presId="urn:microsoft.com/office/officeart/2005/8/layout/equation1"/>
    <dgm:cxn modelId="{464725E5-6313-4E74-A18A-2D13CC1D3A1B}" type="presParOf" srcId="{ABFF6E71-E7C2-4F67-8E54-CB3FC510C067}" destId="{F9B0C09F-A653-4FC0-8499-9206362E9E7E}" srcOrd="5" destOrd="0" presId="urn:microsoft.com/office/officeart/2005/8/layout/equation1"/>
    <dgm:cxn modelId="{36396B29-B0B6-4FDC-9BD3-94B02468A917}" type="presParOf" srcId="{ABFF6E71-E7C2-4F67-8E54-CB3FC510C067}" destId="{8DDCCD7D-90D6-45ED-AA49-4C0BEDF406FC}" srcOrd="6" destOrd="0" presId="urn:microsoft.com/office/officeart/2005/8/layout/equation1"/>
    <dgm:cxn modelId="{C39A0662-A221-4ED6-AC8E-58160A3BB6D1}" type="presParOf" srcId="{ABFF6E71-E7C2-4F67-8E54-CB3FC510C067}" destId="{7874B186-633A-4435-A01F-A50FBE412704}" srcOrd="7" destOrd="0" presId="urn:microsoft.com/office/officeart/2005/8/layout/equation1"/>
    <dgm:cxn modelId="{5FA7295C-A11B-440D-B523-809ABD5EC6E7}" type="presParOf" srcId="{ABFF6E71-E7C2-4F67-8E54-CB3FC510C067}" destId="{D4AF3908-F22D-415D-BBD7-EB9E10D18A14}" srcOrd="8" destOrd="0" presId="urn:microsoft.com/office/officeart/2005/8/layout/equation1"/>
    <dgm:cxn modelId="{CDF05C42-245F-434F-99D4-0CA4A918896B}" type="presParOf" srcId="{ABFF6E71-E7C2-4F67-8E54-CB3FC510C067}" destId="{7D3E3C76-F2A6-4118-91D9-A31F3206846D}" srcOrd="9" destOrd="0" presId="urn:microsoft.com/office/officeart/2005/8/layout/equation1"/>
    <dgm:cxn modelId="{24E2F32C-4383-402E-AC8B-95D0405ACDF0}" type="presParOf" srcId="{ABFF6E71-E7C2-4F67-8E54-CB3FC510C067}" destId="{30AB58D7-8C9C-4F20-8C38-089C0EB4DBD0}" srcOrd="10" destOrd="0" presId="urn:microsoft.com/office/officeart/2005/8/layout/equation1"/>
    <dgm:cxn modelId="{F7BE2B45-7749-466C-BC0F-DD087F55F5F2}" type="presParOf" srcId="{ABFF6E71-E7C2-4F67-8E54-CB3FC510C067}" destId="{D2ACDDAB-3822-4F62-AA6C-FA2D77ABF3DF}" srcOrd="11" destOrd="0" presId="urn:microsoft.com/office/officeart/2005/8/layout/equation1"/>
    <dgm:cxn modelId="{41AC8306-B903-46D8-998E-373AE996B337}" type="presParOf" srcId="{ABFF6E71-E7C2-4F67-8E54-CB3FC510C067}" destId="{E7BD86A2-876B-4180-BA5C-59AB2D82A5E3}" srcOrd="12" destOrd="0" presId="urn:microsoft.com/office/officeart/2005/8/layout/equation1"/>
    <dgm:cxn modelId="{8E9FD521-5824-40B1-B3DC-6A41F34885AC}" type="presParOf" srcId="{ABFF6E71-E7C2-4F67-8E54-CB3FC510C067}" destId="{CD8B6F16-AC27-49B1-9107-5D3D5E6D490A}" srcOrd="13" destOrd="0" presId="urn:microsoft.com/office/officeart/2005/8/layout/equation1"/>
    <dgm:cxn modelId="{ECAB946F-2120-451F-8BE7-09731F34FEDC}" type="presParOf" srcId="{ABFF6E71-E7C2-4F67-8E54-CB3FC510C067}" destId="{DE6C89C2-2C05-4EA3-A3A1-65E353E99B13}" srcOrd="14" destOrd="0" presId="urn:microsoft.com/office/officeart/2005/8/layout/equation1"/>
    <dgm:cxn modelId="{421E84C1-ABCC-49F9-9CC4-D1DCBE436A19}" type="presParOf" srcId="{ABFF6E71-E7C2-4F67-8E54-CB3FC510C067}" destId="{FB0C5FBF-54AE-4908-9AEF-6389DEB52FE2}" srcOrd="15" destOrd="0" presId="urn:microsoft.com/office/officeart/2005/8/layout/equation1"/>
    <dgm:cxn modelId="{93C7C4DA-0927-48D8-A3CC-6B0DA0CEB90D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人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山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人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海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人山人海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2E780A4-1BF6-4A98-97AA-2C914A571E22}" type="presOf" srcId="{81D0EF59-4617-4010-967C-4C98AAD9F011}" destId="{ABFF6E71-E7C2-4F67-8E54-CB3FC510C067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11C418EB-C980-4123-B8BE-BF01DC3CE6A8}" type="presOf" srcId="{270D1297-D25E-4E25-9AC7-3DB4B92560B7}" destId="{C1C189C7-3CD8-4DDC-B811-18AF88FB0F84}" srcOrd="0" destOrd="0" presId="urn:microsoft.com/office/officeart/2005/8/layout/equation1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56961A20-DD2D-4A7A-881C-45685625A602}" type="presOf" srcId="{2D20EB92-BC13-479B-A3E7-06A4F7FD7954}" destId="{A9FF2F3F-2075-4855-9433-7D4590F309FB}" srcOrd="0" destOrd="0" presId="urn:microsoft.com/office/officeart/2005/8/layout/equation1"/>
    <dgm:cxn modelId="{1A1F4F07-47C6-4558-9C82-E9DD21749FA2}" type="presOf" srcId="{42081B86-D860-4BD2-9F13-D79F11DB65FA}" destId="{DE6C89C2-2C05-4EA3-A3A1-65E353E99B13}" srcOrd="0" destOrd="0" presId="urn:microsoft.com/office/officeart/2005/8/layout/equation1"/>
    <dgm:cxn modelId="{D462796B-D852-4952-8BCD-A6E0DCF3DF2A}" type="presOf" srcId="{28B517F5-69ED-4A4E-BC80-536E2092FBA8}" destId="{8DDCCD7D-90D6-45ED-AA49-4C0BEDF406FC}" srcOrd="0" destOrd="0" presId="urn:microsoft.com/office/officeart/2005/8/layout/equation1"/>
    <dgm:cxn modelId="{594A183A-B0A8-4AB0-913C-2DAE5805F412}" type="presOf" srcId="{0D32112D-2ADE-4E53-9FED-324CF1DAEB9A}" destId="{E7BD86A2-876B-4180-BA5C-59AB2D82A5E3}" srcOrd="0" destOrd="0" presId="urn:microsoft.com/office/officeart/2005/8/layout/equation1"/>
    <dgm:cxn modelId="{AD67B16A-D039-4D80-BE45-D6743B01EB03}" type="presOf" srcId="{3D2DC13D-8749-4C96-9CD0-1C4A5C902220}" destId="{234DE3C8-3917-4C55-A06D-EAD456A97AFB}" srcOrd="0" destOrd="0" presId="urn:microsoft.com/office/officeart/2005/8/layout/equation1"/>
    <dgm:cxn modelId="{F9DA240F-0CFA-4E9A-A6DA-FDAD88EF2768}" type="presOf" srcId="{8F11782F-A8A2-4BA7-84CA-DB4CACF0ACC1}" destId="{354A4F0F-FAE3-41E2-B641-9A918354FB67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FF3EDCCC-92CE-419F-B4D2-181BD41E6256}" type="presOf" srcId="{CBC96BD6-6F85-4029-86D9-773376B5F4BF}" destId="{30AB58D7-8C9C-4F20-8C38-089C0EB4DBD0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2672E961-20E0-4421-A3C0-15669D59E6B3}" type="presOf" srcId="{8D75DFE9-6504-40D3-8FC2-25EB5FDBF072}" destId="{D4AF3908-F22D-415D-BBD7-EB9E10D18A14}" srcOrd="0" destOrd="0" presId="urn:microsoft.com/office/officeart/2005/8/layout/equation1"/>
    <dgm:cxn modelId="{4C650A88-FD3E-40BC-9E6B-A7D4E5E1A2EE}" type="presParOf" srcId="{ABFF6E71-E7C2-4F67-8E54-CB3FC510C067}" destId="{234DE3C8-3917-4C55-A06D-EAD456A97AFB}" srcOrd="0" destOrd="0" presId="urn:microsoft.com/office/officeart/2005/8/layout/equation1"/>
    <dgm:cxn modelId="{D753C0A4-2D5D-47A9-BA38-17B3B78A7074}" type="presParOf" srcId="{ABFF6E71-E7C2-4F67-8E54-CB3FC510C067}" destId="{2C936C1B-3293-4F33-916B-04F6753F4C41}" srcOrd="1" destOrd="0" presId="urn:microsoft.com/office/officeart/2005/8/layout/equation1"/>
    <dgm:cxn modelId="{B7BD90B8-46B2-48D9-8E40-DB02094DE15F}" type="presParOf" srcId="{ABFF6E71-E7C2-4F67-8E54-CB3FC510C067}" destId="{A9FF2F3F-2075-4855-9433-7D4590F309FB}" srcOrd="2" destOrd="0" presId="urn:microsoft.com/office/officeart/2005/8/layout/equation1"/>
    <dgm:cxn modelId="{D28F3998-1D99-47C8-88C3-F7499D4B0627}" type="presParOf" srcId="{ABFF6E71-E7C2-4F67-8E54-CB3FC510C067}" destId="{238396DD-AE64-478A-93A7-5A96C8EC03AC}" srcOrd="3" destOrd="0" presId="urn:microsoft.com/office/officeart/2005/8/layout/equation1"/>
    <dgm:cxn modelId="{457D5224-F899-4069-8639-9884C0FB18C1}" type="presParOf" srcId="{ABFF6E71-E7C2-4F67-8E54-CB3FC510C067}" destId="{C1C189C7-3CD8-4DDC-B811-18AF88FB0F84}" srcOrd="4" destOrd="0" presId="urn:microsoft.com/office/officeart/2005/8/layout/equation1"/>
    <dgm:cxn modelId="{3B0CA029-D743-46CF-9F11-369ADE29FE7E}" type="presParOf" srcId="{ABFF6E71-E7C2-4F67-8E54-CB3FC510C067}" destId="{F9B0C09F-A653-4FC0-8499-9206362E9E7E}" srcOrd="5" destOrd="0" presId="urn:microsoft.com/office/officeart/2005/8/layout/equation1"/>
    <dgm:cxn modelId="{09F334C8-4A40-421A-960C-150C5A0738D3}" type="presParOf" srcId="{ABFF6E71-E7C2-4F67-8E54-CB3FC510C067}" destId="{8DDCCD7D-90D6-45ED-AA49-4C0BEDF406FC}" srcOrd="6" destOrd="0" presId="urn:microsoft.com/office/officeart/2005/8/layout/equation1"/>
    <dgm:cxn modelId="{FC97811D-193B-4209-B06B-7A79791D2FBA}" type="presParOf" srcId="{ABFF6E71-E7C2-4F67-8E54-CB3FC510C067}" destId="{7874B186-633A-4435-A01F-A50FBE412704}" srcOrd="7" destOrd="0" presId="urn:microsoft.com/office/officeart/2005/8/layout/equation1"/>
    <dgm:cxn modelId="{44C1BCCE-9BC9-4373-B452-7CFAB634AF70}" type="presParOf" srcId="{ABFF6E71-E7C2-4F67-8E54-CB3FC510C067}" destId="{D4AF3908-F22D-415D-BBD7-EB9E10D18A14}" srcOrd="8" destOrd="0" presId="urn:microsoft.com/office/officeart/2005/8/layout/equation1"/>
    <dgm:cxn modelId="{142FFB41-55CB-4527-A0D7-888A51368CD7}" type="presParOf" srcId="{ABFF6E71-E7C2-4F67-8E54-CB3FC510C067}" destId="{7D3E3C76-F2A6-4118-91D9-A31F3206846D}" srcOrd="9" destOrd="0" presId="urn:microsoft.com/office/officeart/2005/8/layout/equation1"/>
    <dgm:cxn modelId="{62162606-3D52-4429-B001-BD448911BBB4}" type="presParOf" srcId="{ABFF6E71-E7C2-4F67-8E54-CB3FC510C067}" destId="{30AB58D7-8C9C-4F20-8C38-089C0EB4DBD0}" srcOrd="10" destOrd="0" presId="urn:microsoft.com/office/officeart/2005/8/layout/equation1"/>
    <dgm:cxn modelId="{1C9032CD-410F-4F8B-AC7C-58D6930C7992}" type="presParOf" srcId="{ABFF6E71-E7C2-4F67-8E54-CB3FC510C067}" destId="{D2ACDDAB-3822-4F62-AA6C-FA2D77ABF3DF}" srcOrd="11" destOrd="0" presId="urn:microsoft.com/office/officeart/2005/8/layout/equation1"/>
    <dgm:cxn modelId="{21EA70DC-C666-4013-8E76-4B995553CE7B}" type="presParOf" srcId="{ABFF6E71-E7C2-4F67-8E54-CB3FC510C067}" destId="{E7BD86A2-876B-4180-BA5C-59AB2D82A5E3}" srcOrd="12" destOrd="0" presId="urn:microsoft.com/office/officeart/2005/8/layout/equation1"/>
    <dgm:cxn modelId="{4D727CED-CA51-4EA7-8653-2FA077E18632}" type="presParOf" srcId="{ABFF6E71-E7C2-4F67-8E54-CB3FC510C067}" destId="{CD8B6F16-AC27-49B1-9107-5D3D5E6D490A}" srcOrd="13" destOrd="0" presId="urn:microsoft.com/office/officeart/2005/8/layout/equation1"/>
    <dgm:cxn modelId="{2C207EAC-A439-4813-B153-2AC8999C96D8}" type="presParOf" srcId="{ABFF6E71-E7C2-4F67-8E54-CB3FC510C067}" destId="{DE6C89C2-2C05-4EA3-A3A1-65E353E99B13}" srcOrd="14" destOrd="0" presId="urn:microsoft.com/office/officeart/2005/8/layout/equation1"/>
    <dgm:cxn modelId="{81CBA3FC-C166-4A84-B191-47E069F165F6}" type="presParOf" srcId="{ABFF6E71-E7C2-4F67-8E54-CB3FC510C067}" destId="{FB0C5FBF-54AE-4908-9AEF-6389DEB52FE2}" srcOrd="15" destOrd="0" presId="urn:microsoft.com/office/officeart/2005/8/layout/equation1"/>
    <dgm:cxn modelId="{CE5D5C71-EC52-4C75-84C2-552252DAD8F6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  <a:latin typeface="+mj-ea"/>
            </a:rPr>
            <a:t>父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  <a:latin typeface="+mj-ea"/>
            </a:rPr>
            <a:t>傳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  <a:latin typeface="+mj-ea"/>
            </a:rPr>
            <a:t>子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  <a:latin typeface="+mj-ea"/>
            </a:rPr>
            <a:t>傳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  <a:latin typeface="+mj-ea"/>
            </a:rPr>
            <a:t>父傳子傳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2C9077BB-C9E1-4A5A-8DCE-E3BD7CCDEFDD}" type="presOf" srcId="{0D32112D-2ADE-4E53-9FED-324CF1DAEB9A}" destId="{E7BD86A2-876B-4180-BA5C-59AB2D82A5E3}" srcOrd="0" destOrd="0" presId="urn:microsoft.com/office/officeart/2005/8/layout/equation1"/>
    <dgm:cxn modelId="{A78D1F43-8F44-44AA-A007-5CEE5F642600}" type="presOf" srcId="{8D75DFE9-6504-40D3-8FC2-25EB5FDBF072}" destId="{D4AF3908-F22D-415D-BBD7-EB9E10D18A14}" srcOrd="0" destOrd="0" presId="urn:microsoft.com/office/officeart/2005/8/layout/equation1"/>
    <dgm:cxn modelId="{7E751A84-F750-4DB0-BA63-0E0CCD217EB1}" type="presOf" srcId="{CBC96BD6-6F85-4029-86D9-773376B5F4BF}" destId="{30AB58D7-8C9C-4F20-8C38-089C0EB4DBD0}" srcOrd="0" destOrd="0" presId="urn:microsoft.com/office/officeart/2005/8/layout/equation1"/>
    <dgm:cxn modelId="{C3E52CE7-0A23-4DB3-AB23-2A5781DFD43D}" type="presOf" srcId="{28B517F5-69ED-4A4E-BC80-536E2092FBA8}" destId="{8DDCCD7D-90D6-45ED-AA49-4C0BEDF406FC}" srcOrd="0" destOrd="0" presId="urn:microsoft.com/office/officeart/2005/8/layout/equation1"/>
    <dgm:cxn modelId="{CD0FB7F4-593D-4DDB-836D-9302C2D95196}" type="presOf" srcId="{2D20EB92-BC13-479B-A3E7-06A4F7FD7954}" destId="{A9FF2F3F-2075-4855-9433-7D4590F309FB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4B380A26-DD45-4D95-9192-67B7CE730833}" type="presOf" srcId="{270D1297-D25E-4E25-9AC7-3DB4B92560B7}" destId="{C1C189C7-3CD8-4DDC-B811-18AF88FB0F84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A102B4D2-3A3D-4BBD-B7CF-9CBE24A1D7DB}" type="presOf" srcId="{81D0EF59-4617-4010-967C-4C98AAD9F011}" destId="{ABFF6E71-E7C2-4F67-8E54-CB3FC510C067}" srcOrd="0" destOrd="0" presId="urn:microsoft.com/office/officeart/2005/8/layout/equation1"/>
    <dgm:cxn modelId="{CAC8BC6B-4734-4A57-AED0-DB61772465EB}" type="presOf" srcId="{42081B86-D860-4BD2-9F13-D79F11DB65FA}" destId="{DE6C89C2-2C05-4EA3-A3A1-65E353E99B13}" srcOrd="0" destOrd="0" presId="urn:microsoft.com/office/officeart/2005/8/layout/equation1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0C8B532C-65AD-4635-955B-559795CA6112}" type="presOf" srcId="{8F11782F-A8A2-4BA7-84CA-DB4CACF0ACC1}" destId="{354A4F0F-FAE3-41E2-B641-9A918354FB67}" srcOrd="0" destOrd="0" presId="urn:microsoft.com/office/officeart/2005/8/layout/equation1"/>
    <dgm:cxn modelId="{42833973-4277-4F97-A839-4A9FFFFDEB41}" type="presOf" srcId="{3D2DC13D-8749-4C96-9CD0-1C4A5C902220}" destId="{234DE3C8-3917-4C55-A06D-EAD456A97AFB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86ABC325-E6E4-4FB1-9ED4-1AB31B6C96F3}" type="presParOf" srcId="{ABFF6E71-E7C2-4F67-8E54-CB3FC510C067}" destId="{234DE3C8-3917-4C55-A06D-EAD456A97AFB}" srcOrd="0" destOrd="0" presId="urn:microsoft.com/office/officeart/2005/8/layout/equation1"/>
    <dgm:cxn modelId="{72A75D56-29A6-4127-AD21-F581E992B7D9}" type="presParOf" srcId="{ABFF6E71-E7C2-4F67-8E54-CB3FC510C067}" destId="{2C936C1B-3293-4F33-916B-04F6753F4C41}" srcOrd="1" destOrd="0" presId="urn:microsoft.com/office/officeart/2005/8/layout/equation1"/>
    <dgm:cxn modelId="{1CEB6221-0699-4CE6-9C17-9E5EC4734EC5}" type="presParOf" srcId="{ABFF6E71-E7C2-4F67-8E54-CB3FC510C067}" destId="{A9FF2F3F-2075-4855-9433-7D4590F309FB}" srcOrd="2" destOrd="0" presId="urn:microsoft.com/office/officeart/2005/8/layout/equation1"/>
    <dgm:cxn modelId="{D16237CC-5765-4897-9CFD-4B0FA15BCFBA}" type="presParOf" srcId="{ABFF6E71-E7C2-4F67-8E54-CB3FC510C067}" destId="{238396DD-AE64-478A-93A7-5A96C8EC03AC}" srcOrd="3" destOrd="0" presId="urn:microsoft.com/office/officeart/2005/8/layout/equation1"/>
    <dgm:cxn modelId="{3A4F1CC5-8146-4113-874D-2E09BC210B66}" type="presParOf" srcId="{ABFF6E71-E7C2-4F67-8E54-CB3FC510C067}" destId="{C1C189C7-3CD8-4DDC-B811-18AF88FB0F84}" srcOrd="4" destOrd="0" presId="urn:microsoft.com/office/officeart/2005/8/layout/equation1"/>
    <dgm:cxn modelId="{B79B0150-414D-4F94-8F63-770594A12A81}" type="presParOf" srcId="{ABFF6E71-E7C2-4F67-8E54-CB3FC510C067}" destId="{F9B0C09F-A653-4FC0-8499-9206362E9E7E}" srcOrd="5" destOrd="0" presId="urn:microsoft.com/office/officeart/2005/8/layout/equation1"/>
    <dgm:cxn modelId="{52BFA24E-EE8D-4ADE-A23A-E9341322109E}" type="presParOf" srcId="{ABFF6E71-E7C2-4F67-8E54-CB3FC510C067}" destId="{8DDCCD7D-90D6-45ED-AA49-4C0BEDF406FC}" srcOrd="6" destOrd="0" presId="urn:microsoft.com/office/officeart/2005/8/layout/equation1"/>
    <dgm:cxn modelId="{D62E1284-CD6A-41C3-9E74-36A93D2189DA}" type="presParOf" srcId="{ABFF6E71-E7C2-4F67-8E54-CB3FC510C067}" destId="{7874B186-633A-4435-A01F-A50FBE412704}" srcOrd="7" destOrd="0" presId="urn:microsoft.com/office/officeart/2005/8/layout/equation1"/>
    <dgm:cxn modelId="{8CF0FA0A-F1B4-4A53-A855-D92C5A8DF5F3}" type="presParOf" srcId="{ABFF6E71-E7C2-4F67-8E54-CB3FC510C067}" destId="{D4AF3908-F22D-415D-BBD7-EB9E10D18A14}" srcOrd="8" destOrd="0" presId="urn:microsoft.com/office/officeart/2005/8/layout/equation1"/>
    <dgm:cxn modelId="{B8191849-8E06-4C00-A89F-0CCD622F1C2D}" type="presParOf" srcId="{ABFF6E71-E7C2-4F67-8E54-CB3FC510C067}" destId="{7D3E3C76-F2A6-4118-91D9-A31F3206846D}" srcOrd="9" destOrd="0" presId="urn:microsoft.com/office/officeart/2005/8/layout/equation1"/>
    <dgm:cxn modelId="{E6067B35-7AA8-41CD-BE6E-68AD7E4503BE}" type="presParOf" srcId="{ABFF6E71-E7C2-4F67-8E54-CB3FC510C067}" destId="{30AB58D7-8C9C-4F20-8C38-089C0EB4DBD0}" srcOrd="10" destOrd="0" presId="urn:microsoft.com/office/officeart/2005/8/layout/equation1"/>
    <dgm:cxn modelId="{2A5181B1-648E-4627-A9DB-C3285040E242}" type="presParOf" srcId="{ABFF6E71-E7C2-4F67-8E54-CB3FC510C067}" destId="{D2ACDDAB-3822-4F62-AA6C-FA2D77ABF3DF}" srcOrd="11" destOrd="0" presId="urn:microsoft.com/office/officeart/2005/8/layout/equation1"/>
    <dgm:cxn modelId="{DC1C87AC-582D-417D-A7F7-5ADD788ED70E}" type="presParOf" srcId="{ABFF6E71-E7C2-4F67-8E54-CB3FC510C067}" destId="{E7BD86A2-876B-4180-BA5C-59AB2D82A5E3}" srcOrd="12" destOrd="0" presId="urn:microsoft.com/office/officeart/2005/8/layout/equation1"/>
    <dgm:cxn modelId="{A1EF77FC-CDD9-4A09-BD5A-DA605D974452}" type="presParOf" srcId="{ABFF6E71-E7C2-4F67-8E54-CB3FC510C067}" destId="{CD8B6F16-AC27-49B1-9107-5D3D5E6D490A}" srcOrd="13" destOrd="0" presId="urn:microsoft.com/office/officeart/2005/8/layout/equation1"/>
    <dgm:cxn modelId="{13367FFF-0853-4F05-A72B-96C8A2FF3497}" type="presParOf" srcId="{ABFF6E71-E7C2-4F67-8E54-CB3FC510C067}" destId="{DE6C89C2-2C05-4EA3-A3A1-65E353E99B13}" srcOrd="14" destOrd="0" presId="urn:microsoft.com/office/officeart/2005/8/layout/equation1"/>
    <dgm:cxn modelId="{A62793F7-4C6E-4892-9C15-95F8E80BBBBA}" type="presParOf" srcId="{ABFF6E71-E7C2-4F67-8E54-CB3FC510C067}" destId="{FB0C5FBF-54AE-4908-9AEF-6389DEB52FE2}" srcOrd="15" destOrd="0" presId="urn:microsoft.com/office/officeart/2005/8/layout/equation1"/>
    <dgm:cxn modelId="{43CD51AE-CDA0-48C4-9442-63160D68A228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以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心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傳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心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以心傳心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E0BE1CBD-C926-43B7-8EFA-D6965A4315EC}" type="presOf" srcId="{3D2DC13D-8749-4C96-9CD0-1C4A5C902220}" destId="{234DE3C8-3917-4C55-A06D-EAD456A97AFB}" srcOrd="0" destOrd="0" presId="urn:microsoft.com/office/officeart/2005/8/layout/equation1"/>
    <dgm:cxn modelId="{9F5DA1CA-4F55-4118-A378-2E0054ECE276}" type="presOf" srcId="{CBC96BD6-6F85-4029-86D9-773376B5F4BF}" destId="{30AB58D7-8C9C-4F20-8C38-089C0EB4DBD0}" srcOrd="0" destOrd="0" presId="urn:microsoft.com/office/officeart/2005/8/layout/equation1"/>
    <dgm:cxn modelId="{C8A99BD6-63C7-4BFE-81A1-9B499F0818ED}" type="presOf" srcId="{270D1297-D25E-4E25-9AC7-3DB4B92560B7}" destId="{C1C189C7-3CD8-4DDC-B811-18AF88FB0F84}" srcOrd="0" destOrd="0" presId="urn:microsoft.com/office/officeart/2005/8/layout/equation1"/>
    <dgm:cxn modelId="{D18951E0-EBA2-43D7-8569-8CFD06E24B6C}" type="presOf" srcId="{28B517F5-69ED-4A4E-BC80-536E2092FBA8}" destId="{8DDCCD7D-90D6-45ED-AA49-4C0BEDF406FC}" srcOrd="0" destOrd="0" presId="urn:microsoft.com/office/officeart/2005/8/layout/equation1"/>
    <dgm:cxn modelId="{9622A1C4-DF22-432F-A18C-2B7397AAFDB8}" type="presOf" srcId="{0D32112D-2ADE-4E53-9FED-324CF1DAEB9A}" destId="{E7BD86A2-876B-4180-BA5C-59AB2D82A5E3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96159D27-07B2-457E-AD67-6C3E8CD77A8C}" type="presOf" srcId="{42081B86-D860-4BD2-9F13-D79F11DB65FA}" destId="{DE6C89C2-2C05-4EA3-A3A1-65E353E99B13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158B3406-30E4-4A6D-AD70-13416DB9A123}" type="presOf" srcId="{8D75DFE9-6504-40D3-8FC2-25EB5FDBF072}" destId="{D4AF3908-F22D-415D-BBD7-EB9E10D18A14}" srcOrd="0" destOrd="0" presId="urn:microsoft.com/office/officeart/2005/8/layout/equation1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4378CDF6-D62F-461B-9446-C1E419461D26}" type="presOf" srcId="{8F11782F-A8A2-4BA7-84CA-DB4CACF0ACC1}" destId="{354A4F0F-FAE3-41E2-B641-9A918354FB67}" srcOrd="0" destOrd="0" presId="urn:microsoft.com/office/officeart/2005/8/layout/equation1"/>
    <dgm:cxn modelId="{DAE3A909-56D0-4BDA-A5BE-4B92AD72935D}" type="presOf" srcId="{81D0EF59-4617-4010-967C-4C98AAD9F011}" destId="{ABFF6E71-E7C2-4F67-8E54-CB3FC510C067}" srcOrd="0" destOrd="0" presId="urn:microsoft.com/office/officeart/2005/8/layout/equation1"/>
    <dgm:cxn modelId="{74EB6131-741D-427D-9B41-F7BB36563E1F}" type="presOf" srcId="{2D20EB92-BC13-479B-A3E7-06A4F7FD7954}" destId="{A9FF2F3F-2075-4855-9433-7D4590F309FB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13848898-F588-403C-AD6C-9196AA6A9B56}" type="presParOf" srcId="{ABFF6E71-E7C2-4F67-8E54-CB3FC510C067}" destId="{234DE3C8-3917-4C55-A06D-EAD456A97AFB}" srcOrd="0" destOrd="0" presId="urn:microsoft.com/office/officeart/2005/8/layout/equation1"/>
    <dgm:cxn modelId="{49D79EAD-EDEB-4B46-AFDC-6C8384143E2E}" type="presParOf" srcId="{ABFF6E71-E7C2-4F67-8E54-CB3FC510C067}" destId="{2C936C1B-3293-4F33-916B-04F6753F4C41}" srcOrd="1" destOrd="0" presId="urn:microsoft.com/office/officeart/2005/8/layout/equation1"/>
    <dgm:cxn modelId="{054A7A74-9A1D-49DC-A951-7C5C1736034C}" type="presParOf" srcId="{ABFF6E71-E7C2-4F67-8E54-CB3FC510C067}" destId="{A9FF2F3F-2075-4855-9433-7D4590F309FB}" srcOrd="2" destOrd="0" presId="urn:microsoft.com/office/officeart/2005/8/layout/equation1"/>
    <dgm:cxn modelId="{EE6BB1B3-85CF-4D6F-8E52-9E952D1E838E}" type="presParOf" srcId="{ABFF6E71-E7C2-4F67-8E54-CB3FC510C067}" destId="{238396DD-AE64-478A-93A7-5A96C8EC03AC}" srcOrd="3" destOrd="0" presId="urn:microsoft.com/office/officeart/2005/8/layout/equation1"/>
    <dgm:cxn modelId="{2B3F368B-8B3F-427B-B9CA-3CA41F757BAF}" type="presParOf" srcId="{ABFF6E71-E7C2-4F67-8E54-CB3FC510C067}" destId="{C1C189C7-3CD8-4DDC-B811-18AF88FB0F84}" srcOrd="4" destOrd="0" presId="urn:microsoft.com/office/officeart/2005/8/layout/equation1"/>
    <dgm:cxn modelId="{8D48F8C3-B0DC-47DF-862F-99B88AD1696D}" type="presParOf" srcId="{ABFF6E71-E7C2-4F67-8E54-CB3FC510C067}" destId="{F9B0C09F-A653-4FC0-8499-9206362E9E7E}" srcOrd="5" destOrd="0" presId="urn:microsoft.com/office/officeart/2005/8/layout/equation1"/>
    <dgm:cxn modelId="{34DA83D3-584D-443F-9BC8-08B1C3519FD2}" type="presParOf" srcId="{ABFF6E71-E7C2-4F67-8E54-CB3FC510C067}" destId="{8DDCCD7D-90D6-45ED-AA49-4C0BEDF406FC}" srcOrd="6" destOrd="0" presId="urn:microsoft.com/office/officeart/2005/8/layout/equation1"/>
    <dgm:cxn modelId="{1FC1CAB3-E3EC-437A-9D03-DA6F36C22102}" type="presParOf" srcId="{ABFF6E71-E7C2-4F67-8E54-CB3FC510C067}" destId="{7874B186-633A-4435-A01F-A50FBE412704}" srcOrd="7" destOrd="0" presId="urn:microsoft.com/office/officeart/2005/8/layout/equation1"/>
    <dgm:cxn modelId="{34FD6F42-41C2-4930-96D7-1C7FA738EE5C}" type="presParOf" srcId="{ABFF6E71-E7C2-4F67-8E54-CB3FC510C067}" destId="{D4AF3908-F22D-415D-BBD7-EB9E10D18A14}" srcOrd="8" destOrd="0" presId="urn:microsoft.com/office/officeart/2005/8/layout/equation1"/>
    <dgm:cxn modelId="{4ABA4EA5-4FCE-44D3-A61D-73235E378873}" type="presParOf" srcId="{ABFF6E71-E7C2-4F67-8E54-CB3FC510C067}" destId="{7D3E3C76-F2A6-4118-91D9-A31F3206846D}" srcOrd="9" destOrd="0" presId="urn:microsoft.com/office/officeart/2005/8/layout/equation1"/>
    <dgm:cxn modelId="{B7C68481-79F8-4F8D-A12C-159756D469C1}" type="presParOf" srcId="{ABFF6E71-E7C2-4F67-8E54-CB3FC510C067}" destId="{30AB58D7-8C9C-4F20-8C38-089C0EB4DBD0}" srcOrd="10" destOrd="0" presId="urn:microsoft.com/office/officeart/2005/8/layout/equation1"/>
    <dgm:cxn modelId="{6ED0F70C-5360-44A0-857E-506597E0928B}" type="presParOf" srcId="{ABFF6E71-E7C2-4F67-8E54-CB3FC510C067}" destId="{D2ACDDAB-3822-4F62-AA6C-FA2D77ABF3DF}" srcOrd="11" destOrd="0" presId="urn:microsoft.com/office/officeart/2005/8/layout/equation1"/>
    <dgm:cxn modelId="{CFBF8970-FDAD-4FED-BE77-2A18D2119418}" type="presParOf" srcId="{ABFF6E71-E7C2-4F67-8E54-CB3FC510C067}" destId="{E7BD86A2-876B-4180-BA5C-59AB2D82A5E3}" srcOrd="12" destOrd="0" presId="urn:microsoft.com/office/officeart/2005/8/layout/equation1"/>
    <dgm:cxn modelId="{DCABA4DD-E374-494F-BFDC-789C19E367BD}" type="presParOf" srcId="{ABFF6E71-E7C2-4F67-8E54-CB3FC510C067}" destId="{CD8B6F16-AC27-49B1-9107-5D3D5E6D490A}" srcOrd="13" destOrd="0" presId="urn:microsoft.com/office/officeart/2005/8/layout/equation1"/>
    <dgm:cxn modelId="{023BF900-B735-4DD0-82AD-78657571426C}" type="presParOf" srcId="{ABFF6E71-E7C2-4F67-8E54-CB3FC510C067}" destId="{DE6C89C2-2C05-4EA3-A3A1-65E353E99B13}" srcOrd="14" destOrd="0" presId="urn:microsoft.com/office/officeart/2005/8/layout/equation1"/>
    <dgm:cxn modelId="{1D8A2310-86A8-48D9-927E-7CE56A503E92}" type="presParOf" srcId="{ABFF6E71-E7C2-4F67-8E54-CB3FC510C067}" destId="{FB0C5FBF-54AE-4908-9AEF-6389DEB52FE2}" srcOrd="15" destOrd="0" presId="urn:microsoft.com/office/officeart/2005/8/layout/equation1"/>
    <dgm:cxn modelId="{3DE334AD-8578-4808-8DF0-0AAF98472311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一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石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二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鳥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一石二鳥</a:t>
          </a:r>
          <a:r>
            <a:rPr lang="en-US" altLang="ko-KR" sz="3600" b="1" dirty="0" smtClean="0">
              <a:solidFill>
                <a:schemeClr val="tx1"/>
              </a:solidFill>
              <a:latin typeface="+mj-ea"/>
            </a:rPr>
            <a:t> 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 custLinFactX="29407" custLinFactNeighborX="100000" custLinFactNeighborY="65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FD4EAF6-6B8D-447A-818E-951F7356A8C7}" type="presOf" srcId="{270D1297-D25E-4E25-9AC7-3DB4B92560B7}" destId="{C1C189C7-3CD8-4DDC-B811-18AF88FB0F84}" srcOrd="0" destOrd="0" presId="urn:microsoft.com/office/officeart/2005/8/layout/equation1"/>
    <dgm:cxn modelId="{A6A1B99D-C0B8-43D6-B760-88A71492FB25}" type="presOf" srcId="{81D0EF59-4617-4010-967C-4C98AAD9F011}" destId="{ABFF6E71-E7C2-4F67-8E54-CB3FC510C067}" srcOrd="0" destOrd="0" presId="urn:microsoft.com/office/officeart/2005/8/layout/equation1"/>
    <dgm:cxn modelId="{D6BB8E62-442B-4E1F-8E19-59DD27F837B3}" type="presOf" srcId="{8D75DFE9-6504-40D3-8FC2-25EB5FDBF072}" destId="{D4AF3908-F22D-415D-BBD7-EB9E10D18A14}" srcOrd="0" destOrd="0" presId="urn:microsoft.com/office/officeart/2005/8/layout/equation1"/>
    <dgm:cxn modelId="{6D8A4B64-9F74-46D6-8212-B017F52C86DD}" type="presOf" srcId="{3D2DC13D-8749-4C96-9CD0-1C4A5C902220}" destId="{234DE3C8-3917-4C55-A06D-EAD456A97AFB}" srcOrd="0" destOrd="0" presId="urn:microsoft.com/office/officeart/2005/8/layout/equation1"/>
    <dgm:cxn modelId="{C4FD8F81-6530-4CE0-A556-DE175BB3F575}" type="presOf" srcId="{28B517F5-69ED-4A4E-BC80-536E2092FBA8}" destId="{8DDCCD7D-90D6-45ED-AA49-4C0BEDF406FC}" srcOrd="0" destOrd="0" presId="urn:microsoft.com/office/officeart/2005/8/layout/equation1"/>
    <dgm:cxn modelId="{86D3A20B-A0A7-4897-BD4C-1E4E96043544}" type="presOf" srcId="{8F11782F-A8A2-4BA7-84CA-DB4CACF0ACC1}" destId="{354A4F0F-FAE3-41E2-B641-9A918354FB67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F3D33F86-84FB-44CD-9B39-D35B173DC7EA}" type="presOf" srcId="{CBC96BD6-6F85-4029-86D9-773376B5F4BF}" destId="{30AB58D7-8C9C-4F20-8C38-089C0EB4DBD0}" srcOrd="0" destOrd="0" presId="urn:microsoft.com/office/officeart/2005/8/layout/equation1"/>
    <dgm:cxn modelId="{AE722AEA-104B-496B-910F-DB0E62EC6DED}" type="presOf" srcId="{2D20EB92-BC13-479B-A3E7-06A4F7FD7954}" destId="{A9FF2F3F-2075-4855-9433-7D4590F309FB}" srcOrd="0" destOrd="0" presId="urn:microsoft.com/office/officeart/2005/8/layout/equation1"/>
    <dgm:cxn modelId="{01A224C2-3F6E-430E-8E70-5B4AC9807FF5}" type="presOf" srcId="{42081B86-D860-4BD2-9F13-D79F11DB65FA}" destId="{DE6C89C2-2C05-4EA3-A3A1-65E353E99B13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C32C1C14-02A8-4563-B715-5570DA6AE07F}" type="presOf" srcId="{0D32112D-2ADE-4E53-9FED-324CF1DAEB9A}" destId="{E7BD86A2-876B-4180-BA5C-59AB2D82A5E3}" srcOrd="0" destOrd="0" presId="urn:microsoft.com/office/officeart/2005/8/layout/equation1"/>
    <dgm:cxn modelId="{32E11CF2-A924-4988-8929-CCFE6DF0D27B}" type="presParOf" srcId="{ABFF6E71-E7C2-4F67-8E54-CB3FC510C067}" destId="{234DE3C8-3917-4C55-A06D-EAD456A97AFB}" srcOrd="0" destOrd="0" presId="urn:microsoft.com/office/officeart/2005/8/layout/equation1"/>
    <dgm:cxn modelId="{D5B872E7-0E9E-45DB-884E-0EB04A7EAFFD}" type="presParOf" srcId="{ABFF6E71-E7C2-4F67-8E54-CB3FC510C067}" destId="{2C936C1B-3293-4F33-916B-04F6753F4C41}" srcOrd="1" destOrd="0" presId="urn:microsoft.com/office/officeart/2005/8/layout/equation1"/>
    <dgm:cxn modelId="{5A771964-D989-4C08-9C20-CC62FADDE148}" type="presParOf" srcId="{ABFF6E71-E7C2-4F67-8E54-CB3FC510C067}" destId="{A9FF2F3F-2075-4855-9433-7D4590F309FB}" srcOrd="2" destOrd="0" presId="urn:microsoft.com/office/officeart/2005/8/layout/equation1"/>
    <dgm:cxn modelId="{30EF6472-2872-4006-9CE5-E95D8E5C3FA1}" type="presParOf" srcId="{ABFF6E71-E7C2-4F67-8E54-CB3FC510C067}" destId="{238396DD-AE64-478A-93A7-5A96C8EC03AC}" srcOrd="3" destOrd="0" presId="urn:microsoft.com/office/officeart/2005/8/layout/equation1"/>
    <dgm:cxn modelId="{460AB6F1-6DAE-484C-ADE2-C2898818741D}" type="presParOf" srcId="{ABFF6E71-E7C2-4F67-8E54-CB3FC510C067}" destId="{C1C189C7-3CD8-4DDC-B811-18AF88FB0F84}" srcOrd="4" destOrd="0" presId="urn:microsoft.com/office/officeart/2005/8/layout/equation1"/>
    <dgm:cxn modelId="{7923ED70-78E4-4313-BABE-F8C66F6886F8}" type="presParOf" srcId="{ABFF6E71-E7C2-4F67-8E54-CB3FC510C067}" destId="{F9B0C09F-A653-4FC0-8499-9206362E9E7E}" srcOrd="5" destOrd="0" presId="urn:microsoft.com/office/officeart/2005/8/layout/equation1"/>
    <dgm:cxn modelId="{34EBA286-B177-4C73-BCBD-A616C015DD6B}" type="presParOf" srcId="{ABFF6E71-E7C2-4F67-8E54-CB3FC510C067}" destId="{8DDCCD7D-90D6-45ED-AA49-4C0BEDF406FC}" srcOrd="6" destOrd="0" presId="urn:microsoft.com/office/officeart/2005/8/layout/equation1"/>
    <dgm:cxn modelId="{B67B45EF-9A41-4D6A-BE71-921913E38226}" type="presParOf" srcId="{ABFF6E71-E7C2-4F67-8E54-CB3FC510C067}" destId="{7874B186-633A-4435-A01F-A50FBE412704}" srcOrd="7" destOrd="0" presId="urn:microsoft.com/office/officeart/2005/8/layout/equation1"/>
    <dgm:cxn modelId="{D685F68C-C989-4612-829A-42FBC33A132D}" type="presParOf" srcId="{ABFF6E71-E7C2-4F67-8E54-CB3FC510C067}" destId="{D4AF3908-F22D-415D-BBD7-EB9E10D18A14}" srcOrd="8" destOrd="0" presId="urn:microsoft.com/office/officeart/2005/8/layout/equation1"/>
    <dgm:cxn modelId="{CE42C022-DA49-466A-A54E-FF6C7242D0CC}" type="presParOf" srcId="{ABFF6E71-E7C2-4F67-8E54-CB3FC510C067}" destId="{7D3E3C76-F2A6-4118-91D9-A31F3206846D}" srcOrd="9" destOrd="0" presId="urn:microsoft.com/office/officeart/2005/8/layout/equation1"/>
    <dgm:cxn modelId="{B82D7521-0816-4ACC-B7E5-062179D3824D}" type="presParOf" srcId="{ABFF6E71-E7C2-4F67-8E54-CB3FC510C067}" destId="{30AB58D7-8C9C-4F20-8C38-089C0EB4DBD0}" srcOrd="10" destOrd="0" presId="urn:microsoft.com/office/officeart/2005/8/layout/equation1"/>
    <dgm:cxn modelId="{6B2E9E06-E93A-4F58-B55C-7BEDC07245E7}" type="presParOf" srcId="{ABFF6E71-E7C2-4F67-8E54-CB3FC510C067}" destId="{D2ACDDAB-3822-4F62-AA6C-FA2D77ABF3DF}" srcOrd="11" destOrd="0" presId="urn:microsoft.com/office/officeart/2005/8/layout/equation1"/>
    <dgm:cxn modelId="{AE59AE34-CADB-470C-9F24-A4BED9C4ACD2}" type="presParOf" srcId="{ABFF6E71-E7C2-4F67-8E54-CB3FC510C067}" destId="{E7BD86A2-876B-4180-BA5C-59AB2D82A5E3}" srcOrd="12" destOrd="0" presId="urn:microsoft.com/office/officeart/2005/8/layout/equation1"/>
    <dgm:cxn modelId="{EC57F70E-6305-4BB5-9D33-FD688CFA8F01}" type="presParOf" srcId="{ABFF6E71-E7C2-4F67-8E54-CB3FC510C067}" destId="{CD8B6F16-AC27-49B1-9107-5D3D5E6D490A}" srcOrd="13" destOrd="0" presId="urn:microsoft.com/office/officeart/2005/8/layout/equation1"/>
    <dgm:cxn modelId="{AD710D03-43AC-460E-85CA-41638EF9407B}" type="presParOf" srcId="{ABFF6E71-E7C2-4F67-8E54-CB3FC510C067}" destId="{DE6C89C2-2C05-4EA3-A3A1-65E353E99B13}" srcOrd="14" destOrd="0" presId="urn:microsoft.com/office/officeart/2005/8/layout/equation1"/>
    <dgm:cxn modelId="{2B43976C-BF51-4363-B3EB-49C296CD4AB3}" type="presParOf" srcId="{ABFF6E71-E7C2-4F67-8E54-CB3FC510C067}" destId="{FB0C5FBF-54AE-4908-9AEF-6389DEB52FE2}" srcOrd="15" destOrd="0" presId="urn:microsoft.com/office/officeart/2005/8/layout/equation1"/>
    <dgm:cxn modelId="{6A2ECD2E-6990-437D-961B-B756F1ECA0D0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作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心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三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日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作心三日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 custLinFactX="29407" custLinFactNeighborX="100000" custLinFactNeighborY="65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5173C93-1CA2-4D93-9B7A-B0D04F0BE826}" type="presOf" srcId="{3D2DC13D-8749-4C96-9CD0-1C4A5C902220}" destId="{234DE3C8-3917-4C55-A06D-EAD456A97AFB}" srcOrd="0" destOrd="0" presId="urn:microsoft.com/office/officeart/2005/8/layout/equation1"/>
    <dgm:cxn modelId="{B880573D-E4CB-49FA-A278-DAA8668028D6}" type="presOf" srcId="{8D75DFE9-6504-40D3-8FC2-25EB5FDBF072}" destId="{D4AF3908-F22D-415D-BBD7-EB9E10D18A14}" srcOrd="0" destOrd="0" presId="urn:microsoft.com/office/officeart/2005/8/layout/equation1"/>
    <dgm:cxn modelId="{83F51A7C-AA68-4CF2-834E-8E0FDFAA0B73}" type="presOf" srcId="{42081B86-D860-4BD2-9F13-D79F11DB65FA}" destId="{DE6C89C2-2C05-4EA3-A3A1-65E353E99B13}" srcOrd="0" destOrd="0" presId="urn:microsoft.com/office/officeart/2005/8/layout/equation1"/>
    <dgm:cxn modelId="{D70F5E32-60DD-4886-A3EE-B046663E769E}" type="presOf" srcId="{CBC96BD6-6F85-4029-86D9-773376B5F4BF}" destId="{30AB58D7-8C9C-4F20-8C38-089C0EB4DBD0}" srcOrd="0" destOrd="0" presId="urn:microsoft.com/office/officeart/2005/8/layout/equation1"/>
    <dgm:cxn modelId="{89376A6F-0FC2-4A57-99FB-545361C1AB91}" type="presOf" srcId="{270D1297-D25E-4E25-9AC7-3DB4B92560B7}" destId="{C1C189C7-3CD8-4DDC-B811-18AF88FB0F84}" srcOrd="0" destOrd="0" presId="urn:microsoft.com/office/officeart/2005/8/layout/equation1"/>
    <dgm:cxn modelId="{3F24AB46-1AD4-4C94-918C-1C487E3E060B}" type="presOf" srcId="{8F11782F-A8A2-4BA7-84CA-DB4CACF0ACC1}" destId="{354A4F0F-FAE3-41E2-B641-9A918354FB67}" srcOrd="0" destOrd="0" presId="urn:microsoft.com/office/officeart/2005/8/layout/equation1"/>
    <dgm:cxn modelId="{51F1B20B-9127-43D4-82FD-2EE88EE3DFCD}" type="presOf" srcId="{2D20EB92-BC13-479B-A3E7-06A4F7FD7954}" destId="{A9FF2F3F-2075-4855-9433-7D4590F309FB}" srcOrd="0" destOrd="0" presId="urn:microsoft.com/office/officeart/2005/8/layout/equation1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6D598B86-0701-4057-94C5-49A00C2A1C95}" type="presOf" srcId="{28B517F5-69ED-4A4E-BC80-536E2092FBA8}" destId="{8DDCCD7D-90D6-45ED-AA49-4C0BEDF406FC}" srcOrd="0" destOrd="0" presId="urn:microsoft.com/office/officeart/2005/8/layout/equation1"/>
    <dgm:cxn modelId="{043465E3-6D08-440D-83AB-C5A56C5987BF}" type="presOf" srcId="{81D0EF59-4617-4010-967C-4C98AAD9F011}" destId="{ABFF6E71-E7C2-4F67-8E54-CB3FC510C067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FDFDF277-6908-4232-B5EE-5BF26C9DFD6B}" type="presOf" srcId="{0D32112D-2ADE-4E53-9FED-324CF1DAEB9A}" destId="{E7BD86A2-876B-4180-BA5C-59AB2D82A5E3}" srcOrd="0" destOrd="0" presId="urn:microsoft.com/office/officeart/2005/8/layout/equation1"/>
    <dgm:cxn modelId="{F9BBEE5E-DB3B-4644-ACED-7DF9AE88954F}" type="presParOf" srcId="{ABFF6E71-E7C2-4F67-8E54-CB3FC510C067}" destId="{234DE3C8-3917-4C55-A06D-EAD456A97AFB}" srcOrd="0" destOrd="0" presId="urn:microsoft.com/office/officeart/2005/8/layout/equation1"/>
    <dgm:cxn modelId="{27AD59C9-96A4-4950-9FCB-7A161971C8C9}" type="presParOf" srcId="{ABFF6E71-E7C2-4F67-8E54-CB3FC510C067}" destId="{2C936C1B-3293-4F33-916B-04F6753F4C41}" srcOrd="1" destOrd="0" presId="urn:microsoft.com/office/officeart/2005/8/layout/equation1"/>
    <dgm:cxn modelId="{DAD38346-4E6E-4156-AE64-AC74CEE28CD6}" type="presParOf" srcId="{ABFF6E71-E7C2-4F67-8E54-CB3FC510C067}" destId="{A9FF2F3F-2075-4855-9433-7D4590F309FB}" srcOrd="2" destOrd="0" presId="urn:microsoft.com/office/officeart/2005/8/layout/equation1"/>
    <dgm:cxn modelId="{8D27AEDF-0653-4A29-BDA9-FB6F866C87AC}" type="presParOf" srcId="{ABFF6E71-E7C2-4F67-8E54-CB3FC510C067}" destId="{238396DD-AE64-478A-93A7-5A96C8EC03AC}" srcOrd="3" destOrd="0" presId="urn:microsoft.com/office/officeart/2005/8/layout/equation1"/>
    <dgm:cxn modelId="{DB4A6F13-1015-4338-867E-BF8E8787808B}" type="presParOf" srcId="{ABFF6E71-E7C2-4F67-8E54-CB3FC510C067}" destId="{C1C189C7-3CD8-4DDC-B811-18AF88FB0F84}" srcOrd="4" destOrd="0" presId="urn:microsoft.com/office/officeart/2005/8/layout/equation1"/>
    <dgm:cxn modelId="{85A7755C-4861-455F-B862-980ADDC1CD4F}" type="presParOf" srcId="{ABFF6E71-E7C2-4F67-8E54-CB3FC510C067}" destId="{F9B0C09F-A653-4FC0-8499-9206362E9E7E}" srcOrd="5" destOrd="0" presId="urn:microsoft.com/office/officeart/2005/8/layout/equation1"/>
    <dgm:cxn modelId="{A1861560-4DB4-4DD3-80B1-D909AA0A5DA4}" type="presParOf" srcId="{ABFF6E71-E7C2-4F67-8E54-CB3FC510C067}" destId="{8DDCCD7D-90D6-45ED-AA49-4C0BEDF406FC}" srcOrd="6" destOrd="0" presId="urn:microsoft.com/office/officeart/2005/8/layout/equation1"/>
    <dgm:cxn modelId="{266D3607-1317-48F7-8884-795D9E54A615}" type="presParOf" srcId="{ABFF6E71-E7C2-4F67-8E54-CB3FC510C067}" destId="{7874B186-633A-4435-A01F-A50FBE412704}" srcOrd="7" destOrd="0" presId="urn:microsoft.com/office/officeart/2005/8/layout/equation1"/>
    <dgm:cxn modelId="{D8BCAEFE-6E66-40E2-BD43-4D6D7AAE4D3D}" type="presParOf" srcId="{ABFF6E71-E7C2-4F67-8E54-CB3FC510C067}" destId="{D4AF3908-F22D-415D-BBD7-EB9E10D18A14}" srcOrd="8" destOrd="0" presId="urn:microsoft.com/office/officeart/2005/8/layout/equation1"/>
    <dgm:cxn modelId="{19A49B0F-6D64-41EF-AEC0-864DC97DC938}" type="presParOf" srcId="{ABFF6E71-E7C2-4F67-8E54-CB3FC510C067}" destId="{7D3E3C76-F2A6-4118-91D9-A31F3206846D}" srcOrd="9" destOrd="0" presId="urn:microsoft.com/office/officeart/2005/8/layout/equation1"/>
    <dgm:cxn modelId="{87FF9844-0325-4996-93AB-C12BC89EF6D4}" type="presParOf" srcId="{ABFF6E71-E7C2-4F67-8E54-CB3FC510C067}" destId="{30AB58D7-8C9C-4F20-8C38-089C0EB4DBD0}" srcOrd="10" destOrd="0" presId="urn:microsoft.com/office/officeart/2005/8/layout/equation1"/>
    <dgm:cxn modelId="{417C7259-7602-4FAB-AFE9-5AF6A990D549}" type="presParOf" srcId="{ABFF6E71-E7C2-4F67-8E54-CB3FC510C067}" destId="{D2ACDDAB-3822-4F62-AA6C-FA2D77ABF3DF}" srcOrd="11" destOrd="0" presId="urn:microsoft.com/office/officeart/2005/8/layout/equation1"/>
    <dgm:cxn modelId="{D2DCD27B-F30D-454F-BFA3-348587622BF2}" type="presParOf" srcId="{ABFF6E71-E7C2-4F67-8E54-CB3FC510C067}" destId="{E7BD86A2-876B-4180-BA5C-59AB2D82A5E3}" srcOrd="12" destOrd="0" presId="urn:microsoft.com/office/officeart/2005/8/layout/equation1"/>
    <dgm:cxn modelId="{72D8992B-0626-470A-ADD0-42C550DC3627}" type="presParOf" srcId="{ABFF6E71-E7C2-4F67-8E54-CB3FC510C067}" destId="{CD8B6F16-AC27-49B1-9107-5D3D5E6D490A}" srcOrd="13" destOrd="0" presId="urn:microsoft.com/office/officeart/2005/8/layout/equation1"/>
    <dgm:cxn modelId="{FE20C7E0-2505-4A6F-98D7-37409AA6307B}" type="presParOf" srcId="{ABFF6E71-E7C2-4F67-8E54-CB3FC510C067}" destId="{DE6C89C2-2C05-4EA3-A3A1-65E353E99B13}" srcOrd="14" destOrd="0" presId="urn:microsoft.com/office/officeart/2005/8/layout/equation1"/>
    <dgm:cxn modelId="{4264AFA1-1168-4DD2-99A6-B7F2C9DE75BD}" type="presParOf" srcId="{ABFF6E71-E7C2-4F67-8E54-CB3FC510C067}" destId="{FB0C5FBF-54AE-4908-9AEF-6389DEB52FE2}" srcOrd="15" destOrd="0" presId="urn:microsoft.com/office/officeart/2005/8/layout/equation1"/>
    <dgm:cxn modelId="{6B1555F3-F0C8-45A4-8C13-993EC83FD03A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1D0EF59-4617-4010-967C-4C98AAD9F011}" type="doc">
      <dgm:prSet loTypeId="urn:microsoft.com/office/officeart/2005/8/layout/equation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D2DC13D-8749-4C96-9CD0-1C4A5C902220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十</a:t>
          </a:r>
          <a:endParaRPr lang="tr-TR" sz="3600" dirty="0">
            <a:solidFill>
              <a:schemeClr val="tx1"/>
            </a:solidFill>
          </a:endParaRPr>
        </a:p>
      </dgm:t>
    </dgm:pt>
    <dgm:pt modelId="{7B5C7829-4975-4B50-BA1C-C4C9B97E20DF}" type="par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D20EB92-BC13-479B-A3E7-06A4F7FD7954}" type="sibTrans" cxnId="{4C529B48-1EA1-4E74-AA01-F0EE620ACAFF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70D1297-D25E-4E25-9AC7-3DB4B92560B7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中</a:t>
          </a:r>
          <a:endParaRPr lang="tr-TR" sz="3600" dirty="0">
            <a:solidFill>
              <a:schemeClr val="tx1"/>
            </a:solidFill>
          </a:endParaRPr>
        </a:p>
      </dgm:t>
    </dgm:pt>
    <dgm:pt modelId="{FDB43FF5-6107-4504-9A75-0A2880648C3F}" type="par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28B517F5-69ED-4A4E-BC80-536E2092FBA8}" type="sibTrans" cxnId="{C5CAFEDD-B591-4DBC-B682-19F1D55F8C6B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D75DFE9-6504-40D3-8FC2-25EB5FDBF072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中</a:t>
          </a:r>
          <a:endParaRPr lang="tr-TR" sz="3600" dirty="0">
            <a:solidFill>
              <a:schemeClr val="tx1"/>
            </a:solidFill>
          </a:endParaRPr>
        </a:p>
      </dgm:t>
    </dgm:pt>
    <dgm:pt modelId="{AEA46A92-1B02-4153-96AC-7FE83C328D6E}" type="par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CBC96BD6-6F85-4029-86D9-773376B5F4BF}" type="sibTrans" cxnId="{ABDB0CBE-C7A0-40AC-BA6C-2E0DAC8D6B6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0D32112D-2ADE-4E53-9FED-324CF1DAEB9A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九</a:t>
          </a:r>
          <a:endParaRPr lang="tr-TR" sz="3600" dirty="0">
            <a:solidFill>
              <a:schemeClr val="tx1"/>
            </a:solidFill>
          </a:endParaRPr>
        </a:p>
      </dgm:t>
    </dgm:pt>
    <dgm:pt modelId="{5EE658A3-8617-4FF2-98F2-2CF09E111F05}" type="par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42081B86-D860-4BD2-9F13-D79F11DB65FA}" type="sibTrans" cxnId="{E7882D34-CDAB-4C3E-8391-8EE6E9E535AC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8F11782F-A8A2-4BA7-84CA-DB4CACF0ACC1}">
      <dgm:prSet phldrT="[Metin]" custT="1"/>
      <dgm:spPr/>
      <dgm:t>
        <a:bodyPr/>
        <a:lstStyle/>
        <a:p>
          <a:r>
            <a:rPr lang="ko-KR" altLang="en-US" sz="3600" b="1" dirty="0" smtClean="0">
              <a:solidFill>
                <a:schemeClr val="tx1"/>
              </a:solidFill>
            </a:rPr>
            <a:t>十中中九</a:t>
          </a:r>
          <a:endParaRPr lang="tr-TR" sz="3600" dirty="0">
            <a:solidFill>
              <a:schemeClr val="tx1"/>
            </a:solidFill>
          </a:endParaRPr>
        </a:p>
      </dgm:t>
    </dgm:pt>
    <dgm:pt modelId="{DC0611A3-FD19-4D4A-BF35-B06B9AC160A1}" type="par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736C9D1F-EB2F-4AF2-B3E5-8B9C6BCADEB0}" type="sibTrans" cxnId="{C496F9FA-6EA1-4B13-9F94-F8D63F795895}">
      <dgm:prSet/>
      <dgm:spPr/>
      <dgm:t>
        <a:bodyPr/>
        <a:lstStyle/>
        <a:p>
          <a:endParaRPr lang="tr-TR">
            <a:solidFill>
              <a:schemeClr val="tx1"/>
            </a:solidFill>
          </a:endParaRPr>
        </a:p>
      </dgm:t>
    </dgm:pt>
    <dgm:pt modelId="{ABFF6E71-E7C2-4F67-8E54-CB3FC510C067}" type="pres">
      <dgm:prSet presAssocID="{81D0EF59-4617-4010-967C-4C98AAD9F01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34DE3C8-3917-4C55-A06D-EAD456A97AFB}" type="pres">
      <dgm:prSet presAssocID="{3D2DC13D-8749-4C96-9CD0-1C4A5C90222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936C1B-3293-4F33-916B-04F6753F4C41}" type="pres">
      <dgm:prSet presAssocID="{2D20EB92-BC13-479B-A3E7-06A4F7FD7954}" presName="spacerL" presStyleCnt="0"/>
      <dgm:spPr/>
    </dgm:pt>
    <dgm:pt modelId="{A9FF2F3F-2075-4855-9433-7D4590F309FB}" type="pres">
      <dgm:prSet presAssocID="{2D20EB92-BC13-479B-A3E7-06A4F7FD7954}" presName="sibTrans" presStyleLbl="sibTrans2D1" presStyleIdx="0" presStyleCnt="4"/>
      <dgm:spPr/>
      <dgm:t>
        <a:bodyPr/>
        <a:lstStyle/>
        <a:p>
          <a:endParaRPr lang="tr-TR"/>
        </a:p>
      </dgm:t>
    </dgm:pt>
    <dgm:pt modelId="{238396DD-AE64-478A-93A7-5A96C8EC03AC}" type="pres">
      <dgm:prSet presAssocID="{2D20EB92-BC13-479B-A3E7-06A4F7FD7954}" presName="spacerR" presStyleCnt="0"/>
      <dgm:spPr/>
    </dgm:pt>
    <dgm:pt modelId="{C1C189C7-3CD8-4DDC-B811-18AF88FB0F84}" type="pres">
      <dgm:prSet presAssocID="{270D1297-D25E-4E25-9AC7-3DB4B92560B7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9B0C09F-A653-4FC0-8499-9206362E9E7E}" type="pres">
      <dgm:prSet presAssocID="{28B517F5-69ED-4A4E-BC80-536E2092FBA8}" presName="spacerL" presStyleCnt="0"/>
      <dgm:spPr/>
    </dgm:pt>
    <dgm:pt modelId="{8DDCCD7D-90D6-45ED-AA49-4C0BEDF406FC}" type="pres">
      <dgm:prSet presAssocID="{28B517F5-69ED-4A4E-BC80-536E2092FBA8}" presName="sibTrans" presStyleLbl="sibTrans2D1" presStyleIdx="1" presStyleCnt="4"/>
      <dgm:spPr/>
      <dgm:t>
        <a:bodyPr/>
        <a:lstStyle/>
        <a:p>
          <a:endParaRPr lang="tr-TR"/>
        </a:p>
      </dgm:t>
    </dgm:pt>
    <dgm:pt modelId="{7874B186-633A-4435-A01F-A50FBE412704}" type="pres">
      <dgm:prSet presAssocID="{28B517F5-69ED-4A4E-BC80-536E2092FBA8}" presName="spacerR" presStyleCnt="0"/>
      <dgm:spPr/>
    </dgm:pt>
    <dgm:pt modelId="{D4AF3908-F22D-415D-BBD7-EB9E10D18A14}" type="pres">
      <dgm:prSet presAssocID="{8D75DFE9-6504-40D3-8FC2-25EB5FDBF072}" presName="node" presStyleLbl="node1" presStyleIdx="2" presStyleCnt="5" custAng="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D3E3C76-F2A6-4118-91D9-A31F3206846D}" type="pres">
      <dgm:prSet presAssocID="{CBC96BD6-6F85-4029-86D9-773376B5F4BF}" presName="spacerL" presStyleCnt="0"/>
      <dgm:spPr/>
    </dgm:pt>
    <dgm:pt modelId="{30AB58D7-8C9C-4F20-8C38-089C0EB4DBD0}" type="pres">
      <dgm:prSet presAssocID="{CBC96BD6-6F85-4029-86D9-773376B5F4BF}" presName="sibTrans" presStyleLbl="sibTrans2D1" presStyleIdx="2" presStyleCnt="4"/>
      <dgm:spPr/>
      <dgm:t>
        <a:bodyPr/>
        <a:lstStyle/>
        <a:p>
          <a:endParaRPr lang="tr-TR"/>
        </a:p>
      </dgm:t>
    </dgm:pt>
    <dgm:pt modelId="{D2ACDDAB-3822-4F62-AA6C-FA2D77ABF3DF}" type="pres">
      <dgm:prSet presAssocID="{CBC96BD6-6F85-4029-86D9-773376B5F4BF}" presName="spacerR" presStyleCnt="0"/>
      <dgm:spPr/>
    </dgm:pt>
    <dgm:pt modelId="{E7BD86A2-876B-4180-BA5C-59AB2D82A5E3}" type="pres">
      <dgm:prSet presAssocID="{0D32112D-2ADE-4E53-9FED-324CF1DAEB9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B6F16-AC27-49B1-9107-5D3D5E6D490A}" type="pres">
      <dgm:prSet presAssocID="{42081B86-D860-4BD2-9F13-D79F11DB65FA}" presName="spacerL" presStyleCnt="0"/>
      <dgm:spPr/>
    </dgm:pt>
    <dgm:pt modelId="{DE6C89C2-2C05-4EA3-A3A1-65E353E99B13}" type="pres">
      <dgm:prSet presAssocID="{42081B86-D860-4BD2-9F13-D79F11DB65FA}" presName="sibTrans" presStyleLbl="sibTrans2D1" presStyleIdx="3" presStyleCnt="4"/>
      <dgm:spPr/>
      <dgm:t>
        <a:bodyPr/>
        <a:lstStyle/>
        <a:p>
          <a:endParaRPr lang="tr-TR"/>
        </a:p>
      </dgm:t>
    </dgm:pt>
    <dgm:pt modelId="{FB0C5FBF-54AE-4908-9AEF-6389DEB52FE2}" type="pres">
      <dgm:prSet presAssocID="{42081B86-D860-4BD2-9F13-D79F11DB65FA}" presName="spacerR" presStyleCnt="0"/>
      <dgm:spPr/>
    </dgm:pt>
    <dgm:pt modelId="{354A4F0F-FAE3-41E2-B641-9A918354FB67}" type="pres">
      <dgm:prSet presAssocID="{8F11782F-A8A2-4BA7-84CA-DB4CACF0ACC1}" presName="node" presStyleLbl="node1" presStyleIdx="4" presStyleCnt="5" custScaleX="493239" custLinFactX="29407" custLinFactNeighborX="100000" custLinFactNeighborY="657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CE22AED-6FF6-4642-A175-1A5339AD3241}" type="presOf" srcId="{2D20EB92-BC13-479B-A3E7-06A4F7FD7954}" destId="{A9FF2F3F-2075-4855-9433-7D4590F309FB}" srcOrd="0" destOrd="0" presId="urn:microsoft.com/office/officeart/2005/8/layout/equation1"/>
    <dgm:cxn modelId="{4C529B48-1EA1-4E74-AA01-F0EE620ACAFF}" srcId="{81D0EF59-4617-4010-967C-4C98AAD9F011}" destId="{3D2DC13D-8749-4C96-9CD0-1C4A5C902220}" srcOrd="0" destOrd="0" parTransId="{7B5C7829-4975-4B50-BA1C-C4C9B97E20DF}" sibTransId="{2D20EB92-BC13-479B-A3E7-06A4F7FD7954}"/>
    <dgm:cxn modelId="{FF78CF75-2E5A-4082-8076-E28C015B2C96}" type="presOf" srcId="{270D1297-D25E-4E25-9AC7-3DB4B92560B7}" destId="{C1C189C7-3CD8-4DDC-B811-18AF88FB0F84}" srcOrd="0" destOrd="0" presId="urn:microsoft.com/office/officeart/2005/8/layout/equation1"/>
    <dgm:cxn modelId="{C5CAFEDD-B591-4DBC-B682-19F1D55F8C6B}" srcId="{81D0EF59-4617-4010-967C-4C98AAD9F011}" destId="{270D1297-D25E-4E25-9AC7-3DB4B92560B7}" srcOrd="1" destOrd="0" parTransId="{FDB43FF5-6107-4504-9A75-0A2880648C3F}" sibTransId="{28B517F5-69ED-4A4E-BC80-536E2092FBA8}"/>
    <dgm:cxn modelId="{ABDB0CBE-C7A0-40AC-BA6C-2E0DAC8D6B65}" srcId="{81D0EF59-4617-4010-967C-4C98AAD9F011}" destId="{8D75DFE9-6504-40D3-8FC2-25EB5FDBF072}" srcOrd="2" destOrd="0" parTransId="{AEA46A92-1B02-4153-96AC-7FE83C328D6E}" sibTransId="{CBC96BD6-6F85-4029-86D9-773376B5F4BF}"/>
    <dgm:cxn modelId="{937A571B-7648-4FE6-B412-FFEB82FC2071}" type="presOf" srcId="{42081B86-D860-4BD2-9F13-D79F11DB65FA}" destId="{DE6C89C2-2C05-4EA3-A3A1-65E353E99B13}" srcOrd="0" destOrd="0" presId="urn:microsoft.com/office/officeart/2005/8/layout/equation1"/>
    <dgm:cxn modelId="{AD298810-0A5E-4C0F-A3C1-11CCE1A89F7B}" type="presOf" srcId="{3D2DC13D-8749-4C96-9CD0-1C4A5C902220}" destId="{234DE3C8-3917-4C55-A06D-EAD456A97AFB}" srcOrd="0" destOrd="0" presId="urn:microsoft.com/office/officeart/2005/8/layout/equation1"/>
    <dgm:cxn modelId="{C4AC0E2A-CE4B-4A50-9454-A51D762D9F7E}" type="presOf" srcId="{8F11782F-A8A2-4BA7-84CA-DB4CACF0ACC1}" destId="{354A4F0F-FAE3-41E2-B641-9A918354FB67}" srcOrd="0" destOrd="0" presId="urn:microsoft.com/office/officeart/2005/8/layout/equation1"/>
    <dgm:cxn modelId="{10A35B2C-F954-4A70-94CB-86AD20E4C2DA}" type="presOf" srcId="{28B517F5-69ED-4A4E-BC80-536E2092FBA8}" destId="{8DDCCD7D-90D6-45ED-AA49-4C0BEDF406FC}" srcOrd="0" destOrd="0" presId="urn:microsoft.com/office/officeart/2005/8/layout/equation1"/>
    <dgm:cxn modelId="{419D53CE-3641-490F-B729-38DC819E904F}" type="presOf" srcId="{8D75DFE9-6504-40D3-8FC2-25EB5FDBF072}" destId="{D4AF3908-F22D-415D-BBD7-EB9E10D18A14}" srcOrd="0" destOrd="0" presId="urn:microsoft.com/office/officeart/2005/8/layout/equation1"/>
    <dgm:cxn modelId="{75AF97DF-5AB6-4B7B-BAF7-BBE45EB5603B}" type="presOf" srcId="{81D0EF59-4617-4010-967C-4C98AAD9F011}" destId="{ABFF6E71-E7C2-4F67-8E54-CB3FC510C067}" srcOrd="0" destOrd="0" presId="urn:microsoft.com/office/officeart/2005/8/layout/equation1"/>
    <dgm:cxn modelId="{BDC4543A-EB63-48A5-B573-16422EE847F0}" type="presOf" srcId="{0D32112D-2ADE-4E53-9FED-324CF1DAEB9A}" destId="{E7BD86A2-876B-4180-BA5C-59AB2D82A5E3}" srcOrd="0" destOrd="0" presId="urn:microsoft.com/office/officeart/2005/8/layout/equation1"/>
    <dgm:cxn modelId="{C496F9FA-6EA1-4B13-9F94-F8D63F795895}" srcId="{81D0EF59-4617-4010-967C-4C98AAD9F011}" destId="{8F11782F-A8A2-4BA7-84CA-DB4CACF0ACC1}" srcOrd="4" destOrd="0" parTransId="{DC0611A3-FD19-4D4A-BF35-B06B9AC160A1}" sibTransId="{736C9D1F-EB2F-4AF2-B3E5-8B9C6BCADEB0}"/>
    <dgm:cxn modelId="{0453AC74-0F95-4407-8CF0-468DE59D57B5}" type="presOf" srcId="{CBC96BD6-6F85-4029-86D9-773376B5F4BF}" destId="{30AB58D7-8C9C-4F20-8C38-089C0EB4DBD0}" srcOrd="0" destOrd="0" presId="urn:microsoft.com/office/officeart/2005/8/layout/equation1"/>
    <dgm:cxn modelId="{E7882D34-CDAB-4C3E-8391-8EE6E9E535AC}" srcId="{81D0EF59-4617-4010-967C-4C98AAD9F011}" destId="{0D32112D-2ADE-4E53-9FED-324CF1DAEB9A}" srcOrd="3" destOrd="0" parTransId="{5EE658A3-8617-4FF2-98F2-2CF09E111F05}" sibTransId="{42081B86-D860-4BD2-9F13-D79F11DB65FA}"/>
    <dgm:cxn modelId="{3F3BF155-F27C-4F78-B740-AAB440F001DD}" type="presParOf" srcId="{ABFF6E71-E7C2-4F67-8E54-CB3FC510C067}" destId="{234DE3C8-3917-4C55-A06D-EAD456A97AFB}" srcOrd="0" destOrd="0" presId="urn:microsoft.com/office/officeart/2005/8/layout/equation1"/>
    <dgm:cxn modelId="{4100BA42-2D7E-4251-B481-93D93D57C870}" type="presParOf" srcId="{ABFF6E71-E7C2-4F67-8E54-CB3FC510C067}" destId="{2C936C1B-3293-4F33-916B-04F6753F4C41}" srcOrd="1" destOrd="0" presId="urn:microsoft.com/office/officeart/2005/8/layout/equation1"/>
    <dgm:cxn modelId="{04C27CAD-16C0-4298-8E26-6AC3FAD6F41F}" type="presParOf" srcId="{ABFF6E71-E7C2-4F67-8E54-CB3FC510C067}" destId="{A9FF2F3F-2075-4855-9433-7D4590F309FB}" srcOrd="2" destOrd="0" presId="urn:microsoft.com/office/officeart/2005/8/layout/equation1"/>
    <dgm:cxn modelId="{5CD7DEDF-659F-40C7-AC4D-DB4FDFACE5BC}" type="presParOf" srcId="{ABFF6E71-E7C2-4F67-8E54-CB3FC510C067}" destId="{238396DD-AE64-478A-93A7-5A96C8EC03AC}" srcOrd="3" destOrd="0" presId="urn:microsoft.com/office/officeart/2005/8/layout/equation1"/>
    <dgm:cxn modelId="{39D3D308-0F91-47A3-865F-CC1300CFC0BB}" type="presParOf" srcId="{ABFF6E71-E7C2-4F67-8E54-CB3FC510C067}" destId="{C1C189C7-3CD8-4DDC-B811-18AF88FB0F84}" srcOrd="4" destOrd="0" presId="urn:microsoft.com/office/officeart/2005/8/layout/equation1"/>
    <dgm:cxn modelId="{74DCAD60-416F-4300-9716-9DB60781389C}" type="presParOf" srcId="{ABFF6E71-E7C2-4F67-8E54-CB3FC510C067}" destId="{F9B0C09F-A653-4FC0-8499-9206362E9E7E}" srcOrd="5" destOrd="0" presId="urn:microsoft.com/office/officeart/2005/8/layout/equation1"/>
    <dgm:cxn modelId="{2C613AAB-9A0F-4244-9345-C946BFA6FC2C}" type="presParOf" srcId="{ABFF6E71-E7C2-4F67-8E54-CB3FC510C067}" destId="{8DDCCD7D-90D6-45ED-AA49-4C0BEDF406FC}" srcOrd="6" destOrd="0" presId="urn:microsoft.com/office/officeart/2005/8/layout/equation1"/>
    <dgm:cxn modelId="{26E2672E-D6C5-4820-90B7-894996BBC26A}" type="presParOf" srcId="{ABFF6E71-E7C2-4F67-8E54-CB3FC510C067}" destId="{7874B186-633A-4435-A01F-A50FBE412704}" srcOrd="7" destOrd="0" presId="urn:microsoft.com/office/officeart/2005/8/layout/equation1"/>
    <dgm:cxn modelId="{4B2137B8-26D4-4D06-BCD1-61ED96B1ED70}" type="presParOf" srcId="{ABFF6E71-E7C2-4F67-8E54-CB3FC510C067}" destId="{D4AF3908-F22D-415D-BBD7-EB9E10D18A14}" srcOrd="8" destOrd="0" presId="urn:microsoft.com/office/officeart/2005/8/layout/equation1"/>
    <dgm:cxn modelId="{AE829ADD-C129-424E-83E5-F1EC31B97A59}" type="presParOf" srcId="{ABFF6E71-E7C2-4F67-8E54-CB3FC510C067}" destId="{7D3E3C76-F2A6-4118-91D9-A31F3206846D}" srcOrd="9" destOrd="0" presId="urn:microsoft.com/office/officeart/2005/8/layout/equation1"/>
    <dgm:cxn modelId="{58E7F1AC-7B34-49B7-8421-AFC1A7ECBE81}" type="presParOf" srcId="{ABFF6E71-E7C2-4F67-8E54-CB3FC510C067}" destId="{30AB58D7-8C9C-4F20-8C38-089C0EB4DBD0}" srcOrd="10" destOrd="0" presId="urn:microsoft.com/office/officeart/2005/8/layout/equation1"/>
    <dgm:cxn modelId="{C87F199D-667A-4B82-B1D8-AA342A15BF2F}" type="presParOf" srcId="{ABFF6E71-E7C2-4F67-8E54-CB3FC510C067}" destId="{D2ACDDAB-3822-4F62-AA6C-FA2D77ABF3DF}" srcOrd="11" destOrd="0" presId="urn:microsoft.com/office/officeart/2005/8/layout/equation1"/>
    <dgm:cxn modelId="{504899FE-9941-44C0-985B-872DDE3C5E4D}" type="presParOf" srcId="{ABFF6E71-E7C2-4F67-8E54-CB3FC510C067}" destId="{E7BD86A2-876B-4180-BA5C-59AB2D82A5E3}" srcOrd="12" destOrd="0" presId="urn:microsoft.com/office/officeart/2005/8/layout/equation1"/>
    <dgm:cxn modelId="{0F67F422-EE46-473C-83FA-4F18DDAD4DAC}" type="presParOf" srcId="{ABFF6E71-E7C2-4F67-8E54-CB3FC510C067}" destId="{CD8B6F16-AC27-49B1-9107-5D3D5E6D490A}" srcOrd="13" destOrd="0" presId="urn:microsoft.com/office/officeart/2005/8/layout/equation1"/>
    <dgm:cxn modelId="{80DF233D-C420-4167-8509-F14FA58A17E0}" type="presParOf" srcId="{ABFF6E71-E7C2-4F67-8E54-CB3FC510C067}" destId="{DE6C89C2-2C05-4EA3-A3A1-65E353E99B13}" srcOrd="14" destOrd="0" presId="urn:microsoft.com/office/officeart/2005/8/layout/equation1"/>
    <dgm:cxn modelId="{7419977F-9D89-4BAB-A07D-C590E30BF8AB}" type="presParOf" srcId="{ABFF6E71-E7C2-4F67-8E54-CB3FC510C067}" destId="{FB0C5FBF-54AE-4908-9AEF-6389DEB52FE2}" srcOrd="15" destOrd="0" presId="urn:microsoft.com/office/officeart/2005/8/layout/equation1"/>
    <dgm:cxn modelId="{C08022D5-C825-4E8A-8EA2-C42FDDD1A33F}" type="presParOf" srcId="{ABFF6E71-E7C2-4F67-8E54-CB3FC510C067}" destId="{354A4F0F-FAE3-41E2-B641-9A918354FB67}" srcOrd="16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4DE3C8-3917-4C55-A06D-EAD456A97AFB}">
      <dsp:nvSpPr>
        <dsp:cNvPr id="0" name=""/>
        <dsp:cNvSpPr/>
      </dsp:nvSpPr>
      <dsp:spPr>
        <a:xfrm>
          <a:off x="1506" y="784505"/>
          <a:ext cx="604345" cy="60434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solidFill>
                <a:schemeClr val="tx1"/>
              </a:solidFill>
            </a:rPr>
            <a:t>八</a:t>
          </a:r>
          <a:endParaRPr lang="tr-TR" sz="3600" kern="1200" dirty="0">
            <a:solidFill>
              <a:schemeClr val="tx1"/>
            </a:solidFill>
          </a:endParaRPr>
        </a:p>
      </dsp:txBody>
      <dsp:txXfrm>
        <a:off x="90010" y="873009"/>
        <a:ext cx="427337" cy="427337"/>
      </dsp:txXfrm>
    </dsp:sp>
    <dsp:sp modelId="{A9FF2F3F-2075-4855-9433-7D4590F309FB}">
      <dsp:nvSpPr>
        <dsp:cNvPr id="0" name=""/>
        <dsp:cNvSpPr/>
      </dsp:nvSpPr>
      <dsp:spPr>
        <a:xfrm>
          <a:off x="654925" y="911418"/>
          <a:ext cx="350520" cy="350520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solidFill>
              <a:schemeClr val="tx1"/>
            </a:solidFill>
          </a:endParaRPr>
        </a:p>
      </dsp:txBody>
      <dsp:txXfrm>
        <a:off x="701386" y="1045457"/>
        <a:ext cx="257598" cy="82442"/>
      </dsp:txXfrm>
    </dsp:sp>
    <dsp:sp modelId="{C1C189C7-3CD8-4DDC-B811-18AF88FB0F84}">
      <dsp:nvSpPr>
        <dsp:cNvPr id="0" name=""/>
        <dsp:cNvSpPr/>
      </dsp:nvSpPr>
      <dsp:spPr>
        <a:xfrm>
          <a:off x="1054518" y="784505"/>
          <a:ext cx="604345" cy="60434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solidFill>
                <a:schemeClr val="tx1"/>
              </a:solidFill>
            </a:rPr>
            <a:t>方</a:t>
          </a:r>
          <a:endParaRPr lang="tr-TR" sz="3600" kern="1200" dirty="0">
            <a:solidFill>
              <a:schemeClr val="tx1"/>
            </a:solidFill>
          </a:endParaRPr>
        </a:p>
      </dsp:txBody>
      <dsp:txXfrm>
        <a:off x="1143022" y="873009"/>
        <a:ext cx="427337" cy="427337"/>
      </dsp:txXfrm>
    </dsp:sp>
    <dsp:sp modelId="{8DDCCD7D-90D6-45ED-AA49-4C0BEDF406FC}">
      <dsp:nvSpPr>
        <dsp:cNvPr id="0" name=""/>
        <dsp:cNvSpPr/>
      </dsp:nvSpPr>
      <dsp:spPr>
        <a:xfrm>
          <a:off x="1707937" y="911418"/>
          <a:ext cx="350520" cy="350520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solidFill>
              <a:schemeClr val="tx1"/>
            </a:solidFill>
          </a:endParaRPr>
        </a:p>
      </dsp:txBody>
      <dsp:txXfrm>
        <a:off x="1754398" y="1045457"/>
        <a:ext cx="257598" cy="82442"/>
      </dsp:txXfrm>
    </dsp:sp>
    <dsp:sp modelId="{D4AF3908-F22D-415D-BBD7-EB9E10D18A14}">
      <dsp:nvSpPr>
        <dsp:cNvPr id="0" name=""/>
        <dsp:cNvSpPr/>
      </dsp:nvSpPr>
      <dsp:spPr>
        <a:xfrm>
          <a:off x="2107530" y="784505"/>
          <a:ext cx="604345" cy="60434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solidFill>
                <a:schemeClr val="tx1"/>
              </a:solidFill>
            </a:rPr>
            <a:t>美</a:t>
          </a:r>
          <a:endParaRPr lang="tr-TR" sz="3600" kern="1200" dirty="0">
            <a:solidFill>
              <a:schemeClr val="tx1"/>
            </a:solidFill>
          </a:endParaRPr>
        </a:p>
      </dsp:txBody>
      <dsp:txXfrm>
        <a:off x="2196034" y="873009"/>
        <a:ext cx="427337" cy="427337"/>
      </dsp:txXfrm>
    </dsp:sp>
    <dsp:sp modelId="{30AB58D7-8C9C-4F20-8C38-089C0EB4DBD0}">
      <dsp:nvSpPr>
        <dsp:cNvPr id="0" name=""/>
        <dsp:cNvSpPr/>
      </dsp:nvSpPr>
      <dsp:spPr>
        <a:xfrm>
          <a:off x="2760949" y="911418"/>
          <a:ext cx="350520" cy="350520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>
            <a:solidFill>
              <a:schemeClr val="tx1"/>
            </a:solidFill>
          </a:endParaRPr>
        </a:p>
      </dsp:txBody>
      <dsp:txXfrm>
        <a:off x="2807410" y="1045457"/>
        <a:ext cx="257598" cy="82442"/>
      </dsp:txXfrm>
    </dsp:sp>
    <dsp:sp modelId="{E7BD86A2-876B-4180-BA5C-59AB2D82A5E3}">
      <dsp:nvSpPr>
        <dsp:cNvPr id="0" name=""/>
        <dsp:cNvSpPr/>
      </dsp:nvSpPr>
      <dsp:spPr>
        <a:xfrm>
          <a:off x="3160542" y="784505"/>
          <a:ext cx="604345" cy="60434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solidFill>
                <a:schemeClr val="tx1"/>
              </a:solidFill>
            </a:rPr>
            <a:t>人</a:t>
          </a:r>
          <a:endParaRPr lang="tr-TR" sz="3600" kern="1200" dirty="0">
            <a:solidFill>
              <a:schemeClr val="tx1"/>
            </a:solidFill>
          </a:endParaRPr>
        </a:p>
      </dsp:txBody>
      <dsp:txXfrm>
        <a:off x="3249046" y="873009"/>
        <a:ext cx="427337" cy="427337"/>
      </dsp:txXfrm>
    </dsp:sp>
    <dsp:sp modelId="{DE6C89C2-2C05-4EA3-A3A1-65E353E99B13}">
      <dsp:nvSpPr>
        <dsp:cNvPr id="0" name=""/>
        <dsp:cNvSpPr/>
      </dsp:nvSpPr>
      <dsp:spPr>
        <a:xfrm>
          <a:off x="3813961" y="911418"/>
          <a:ext cx="350520" cy="350520"/>
        </a:xfrm>
        <a:prstGeom prst="mathEqual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400" kern="1200">
            <a:solidFill>
              <a:schemeClr val="tx1"/>
            </a:solidFill>
          </a:endParaRPr>
        </a:p>
      </dsp:txBody>
      <dsp:txXfrm>
        <a:off x="3860422" y="983625"/>
        <a:ext cx="257598" cy="206106"/>
      </dsp:txXfrm>
    </dsp:sp>
    <dsp:sp modelId="{354A4F0F-FAE3-41E2-B641-9A918354FB67}">
      <dsp:nvSpPr>
        <dsp:cNvPr id="0" name=""/>
        <dsp:cNvSpPr/>
      </dsp:nvSpPr>
      <dsp:spPr>
        <a:xfrm>
          <a:off x="4213554" y="784505"/>
          <a:ext cx="2980868" cy="60434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b="1" kern="1200" dirty="0" smtClean="0">
              <a:solidFill>
                <a:schemeClr val="tx1"/>
              </a:solidFill>
            </a:rPr>
            <a:t>八方美人</a:t>
          </a:r>
          <a:endParaRPr lang="tr-TR" sz="3600" kern="1200" dirty="0">
            <a:solidFill>
              <a:schemeClr val="tx1"/>
            </a:solidFill>
          </a:endParaRPr>
        </a:p>
      </dsp:txBody>
      <dsp:txXfrm>
        <a:off x="4650092" y="873009"/>
        <a:ext cx="2107792" cy="42733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8415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10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923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48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83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3674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17149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93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421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1932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6329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EBC17-2023-4F90-BC4C-1B78565F8377}" type="datetimeFigureOut">
              <a:rPr lang="tr-TR" smtClean="0"/>
              <a:t>1.02.2018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FD5E1-A0FA-4A8C-8EA2-25AC53329C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772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52072"/>
          </a:xfrm>
          <a:noFill/>
          <a:ln>
            <a:noFill/>
          </a:ln>
        </p:spPr>
        <p:txBody>
          <a:bodyPr/>
          <a:lstStyle/>
          <a:p>
            <a:r>
              <a:rPr lang="tr-TR" b="1" dirty="0" smtClean="0"/>
              <a:t>Hanca Dörtlemeler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ko-KR" altLang="en-US" b="1" dirty="0" smtClean="0"/>
              <a:t>한자성어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6948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十中八九</a:t>
            </a:r>
            <a:r>
              <a:rPr lang="en-US" altLang="ko-KR" b="1" dirty="0">
                <a:latin typeface="+mj-ea"/>
              </a:rPr>
              <a:t> </a:t>
            </a:r>
            <a:r>
              <a:rPr lang="en-US" altLang="ko-KR" b="1" dirty="0" smtClean="0">
                <a:latin typeface="+mj-ea"/>
              </a:rPr>
              <a:t> </a:t>
            </a:r>
            <a:r>
              <a:rPr lang="en-US" altLang="ko-KR" dirty="0" smtClean="0">
                <a:latin typeface="+mj-ea"/>
              </a:rPr>
              <a:t>(</a:t>
            </a:r>
            <a:r>
              <a:rPr lang="ko-KR" altLang="en-US" dirty="0" smtClean="0"/>
              <a:t>십중팔구</a:t>
            </a:r>
            <a:r>
              <a:rPr lang="en-US" altLang="ko-KR" dirty="0" smtClean="0"/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열 중에 여덟 아홉</a:t>
            </a:r>
            <a:r>
              <a:rPr lang="tr-TR" dirty="0"/>
              <a:t>. </a:t>
            </a:r>
            <a:r>
              <a:rPr lang="ko-KR" altLang="en-US" dirty="0"/>
              <a:t>즉 틀립없음을 말함 </a:t>
            </a:r>
            <a:r>
              <a:rPr lang="tr-TR" dirty="0"/>
              <a:t>   </a:t>
            </a:r>
            <a:endParaRPr lang="en-US" dirty="0" smtClean="0"/>
          </a:p>
          <a:p>
            <a:endParaRPr lang="en-US" altLang="ko-KR" b="1" dirty="0"/>
          </a:p>
          <a:p>
            <a:pPr marL="0" indent="0">
              <a:buNone/>
            </a:pPr>
            <a:r>
              <a:rPr lang="ko-KR" altLang="en-US" b="1" dirty="0" smtClean="0"/>
              <a:t>十</a:t>
            </a:r>
            <a:r>
              <a:rPr lang="tr-TR" b="1" dirty="0" smtClean="0"/>
              <a:t>  </a:t>
            </a:r>
            <a:r>
              <a:rPr lang="ko-KR" altLang="en-US" b="1" dirty="0"/>
              <a:t>열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십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	       </a:t>
            </a:r>
            <a:r>
              <a:rPr lang="ko-KR" altLang="en-US" b="1" dirty="0" smtClean="0"/>
              <a:t>中</a:t>
            </a:r>
            <a:r>
              <a:rPr lang="tr-TR" b="1" dirty="0" smtClean="0"/>
              <a:t> </a:t>
            </a:r>
            <a:r>
              <a:rPr lang="ko-KR" altLang="en-US" b="1" dirty="0" smtClean="0"/>
              <a:t>가운데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중</a:t>
            </a:r>
            <a:r>
              <a:rPr lang="en-US" altLang="ko-KR" b="1" dirty="0" smtClean="0"/>
              <a:t>)  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	 </a:t>
            </a:r>
            <a:r>
              <a:rPr lang="ko-KR" altLang="en-US" b="1" dirty="0" smtClean="0"/>
              <a:t>八</a:t>
            </a:r>
            <a:r>
              <a:rPr lang="tr-TR" b="1" dirty="0" smtClean="0"/>
              <a:t>  </a:t>
            </a:r>
            <a:r>
              <a:rPr lang="ko-KR" altLang="en-US" b="1" dirty="0" smtClean="0"/>
              <a:t>여덟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팔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      九</a:t>
            </a:r>
            <a:r>
              <a:rPr lang="tr-TR" b="1" dirty="0" smtClean="0"/>
              <a:t>  </a:t>
            </a:r>
            <a:r>
              <a:rPr lang="en-US" b="1" dirty="0" smtClean="0"/>
              <a:t>(</a:t>
            </a:r>
            <a:r>
              <a:rPr lang="ko-KR" altLang="en-US" b="1" dirty="0" smtClean="0"/>
              <a:t>아홉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</a:t>
            </a:r>
            <a:r>
              <a:rPr lang="ko-KR" altLang="en-US" b="1" dirty="0"/>
              <a:t>구</a:t>
            </a:r>
            <a:endParaRPr lang="tr-TR" b="1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5338501"/>
              </p:ext>
            </p:extLst>
          </p:nvPr>
        </p:nvGraphicFramePr>
        <p:xfrm>
          <a:off x="2498035" y="3511825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652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雪上加霜</a:t>
            </a:r>
            <a:r>
              <a:rPr lang="en-US" altLang="ko-KR" b="1" dirty="0">
                <a:latin typeface="+mj-ea"/>
              </a:rPr>
              <a:t> </a:t>
            </a:r>
            <a:r>
              <a:rPr lang="en-US" altLang="ko-KR" dirty="0" smtClean="0">
                <a:latin typeface="+mj-ea"/>
              </a:rPr>
              <a:t>(</a:t>
            </a:r>
            <a:r>
              <a:rPr lang="ko-KR" altLang="en-US" dirty="0" smtClean="0"/>
              <a:t>설상가상</a:t>
            </a:r>
            <a:r>
              <a:rPr lang="en-US" altLang="ko-KR" dirty="0" smtClean="0"/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눈 </a:t>
            </a:r>
            <a:r>
              <a:rPr lang="ko-KR" altLang="en-US" dirty="0"/>
              <a:t>위에 서리</a:t>
            </a:r>
            <a:r>
              <a:rPr lang="tr-TR" dirty="0"/>
              <a:t>. </a:t>
            </a:r>
            <a:r>
              <a:rPr lang="ko-KR" altLang="en-US" dirty="0"/>
              <a:t>안 좋은 일 즉 불행이 겹치는 것</a:t>
            </a:r>
            <a:r>
              <a:rPr lang="tr-TR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ko-KR" altLang="en-US" b="1" dirty="0" smtClean="0"/>
              <a:t>雪</a:t>
            </a:r>
            <a:r>
              <a:rPr lang="tr-TR" b="1" dirty="0" smtClean="0"/>
              <a:t> </a:t>
            </a:r>
            <a:r>
              <a:rPr lang="en-US" b="1" dirty="0" smtClean="0"/>
              <a:t> </a:t>
            </a:r>
            <a:r>
              <a:rPr lang="ko-KR" altLang="en-US" b="1" dirty="0" smtClean="0"/>
              <a:t>눈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설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 </a:t>
            </a:r>
            <a:r>
              <a:rPr lang="en-US" altLang="ko-KR" b="1" dirty="0" smtClean="0"/>
              <a:t>	        </a:t>
            </a:r>
            <a:r>
              <a:rPr lang="ko-KR" altLang="en-US" b="1" dirty="0" smtClean="0"/>
              <a:t>上</a:t>
            </a:r>
            <a:r>
              <a:rPr lang="tr-TR" b="1" dirty="0" smtClean="0"/>
              <a:t>  </a:t>
            </a:r>
            <a:r>
              <a:rPr lang="ko-KR" altLang="en-US" b="1" dirty="0"/>
              <a:t>위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상</a:t>
            </a:r>
            <a:r>
              <a:rPr lang="en-US" altLang="ko-KR" b="1" dirty="0" smtClean="0"/>
              <a:t>)  </a:t>
            </a:r>
            <a:r>
              <a:rPr lang="ko-KR" altLang="en-US" b="1" dirty="0" smtClean="0"/>
              <a:t>        加</a:t>
            </a:r>
            <a:r>
              <a:rPr lang="tr-TR" b="1" dirty="0" smtClean="0"/>
              <a:t>  </a:t>
            </a:r>
            <a:r>
              <a:rPr lang="en-US" b="1" dirty="0" smtClean="0"/>
              <a:t>(</a:t>
            </a:r>
            <a:r>
              <a:rPr lang="ko-KR" altLang="en-US" b="1" dirty="0" smtClean="0"/>
              <a:t>더할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</a:t>
            </a:r>
            <a:r>
              <a:rPr lang="ko-KR" altLang="en-US" b="1" dirty="0"/>
              <a:t>가 </a:t>
            </a:r>
            <a:r>
              <a:rPr lang="ko-KR" altLang="en-US" b="1" dirty="0" smtClean="0"/>
              <a:t>            霜</a:t>
            </a:r>
            <a:r>
              <a:rPr lang="tr-TR" b="1" dirty="0" smtClean="0"/>
              <a:t> </a:t>
            </a:r>
            <a:r>
              <a:rPr lang="en-US" b="1" dirty="0" smtClean="0"/>
              <a:t>(</a:t>
            </a:r>
            <a:r>
              <a:rPr lang="ko-KR" altLang="en-US" b="1" dirty="0" smtClean="0"/>
              <a:t>서리</a:t>
            </a:r>
            <a:r>
              <a:rPr lang="en-US" altLang="ko-KR" b="1" dirty="0"/>
              <a:t>)</a:t>
            </a:r>
            <a:r>
              <a:rPr lang="ko-KR" altLang="en-US" b="1" dirty="0" smtClean="0"/>
              <a:t> </a:t>
            </a:r>
            <a:r>
              <a:rPr lang="ko-KR" altLang="en-US" b="1" dirty="0"/>
              <a:t>상</a:t>
            </a:r>
            <a:endParaRPr lang="tr-TR" b="1" dirty="0"/>
          </a:p>
          <a:p>
            <a:endParaRPr lang="en-US" altLang="ko-KR" b="1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185522"/>
              </p:ext>
            </p:extLst>
          </p:nvPr>
        </p:nvGraphicFramePr>
        <p:xfrm>
          <a:off x="2498035" y="3511825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357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東問西答</a:t>
            </a:r>
            <a:r>
              <a:rPr lang="en-US" altLang="ko-KR" dirty="0">
                <a:latin typeface="+mj-ea"/>
              </a:rPr>
              <a:t> </a:t>
            </a:r>
            <a:r>
              <a:rPr lang="en-US" altLang="ko-KR" dirty="0" smtClean="0">
                <a:latin typeface="+mj-ea"/>
              </a:rPr>
              <a:t> (</a:t>
            </a:r>
            <a:r>
              <a:rPr lang="ko-KR" altLang="en-US" dirty="0" smtClean="0"/>
              <a:t>동문서답</a:t>
            </a:r>
            <a:r>
              <a:rPr lang="en-US" altLang="ko-KR" dirty="0"/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/>
              <a:t>묻는 말에 엉둥한 대답을 함 </a:t>
            </a:r>
            <a:endParaRPr lang="tr-TR" dirty="0"/>
          </a:p>
          <a:p>
            <a:pPr marL="0" indent="0">
              <a:buNone/>
            </a:pPr>
            <a:endParaRPr lang="en-US" altLang="ko-KR" b="1" dirty="0" smtClean="0"/>
          </a:p>
          <a:p>
            <a:pPr marL="0" indent="0">
              <a:buNone/>
            </a:pPr>
            <a:r>
              <a:rPr lang="ko-KR" altLang="en-US" b="1" dirty="0" smtClean="0"/>
              <a:t>東 동녘 </a:t>
            </a:r>
            <a:r>
              <a:rPr lang="tr-TR" b="1" dirty="0" smtClean="0"/>
              <a:t>(</a:t>
            </a:r>
            <a:r>
              <a:rPr lang="ko-KR" altLang="en-US" b="1" dirty="0" smtClean="0"/>
              <a:t>동</a:t>
            </a:r>
            <a:r>
              <a:rPr lang="tr-TR" b="1" dirty="0" smtClean="0"/>
              <a:t>)</a:t>
            </a:r>
            <a:r>
              <a:rPr lang="en-US" b="1" dirty="0" smtClean="0"/>
              <a:t> 	</a:t>
            </a:r>
            <a:r>
              <a:rPr lang="ko-KR" altLang="en-US" b="1" dirty="0" smtClean="0"/>
              <a:t>問  물을 </a:t>
            </a:r>
            <a:r>
              <a:rPr lang="tr-TR" b="1" dirty="0" smtClean="0"/>
              <a:t>(</a:t>
            </a:r>
            <a:r>
              <a:rPr lang="ko-KR" altLang="en-US" b="1" dirty="0" smtClean="0"/>
              <a:t>문</a:t>
            </a:r>
            <a:r>
              <a:rPr lang="tr-TR" b="1" dirty="0" smtClean="0"/>
              <a:t>)</a:t>
            </a:r>
            <a:r>
              <a:rPr lang="en-US" b="1" dirty="0" smtClean="0"/>
              <a:t>	</a:t>
            </a:r>
            <a:r>
              <a:rPr lang="tr-TR" b="1" dirty="0" smtClean="0"/>
              <a:t> </a:t>
            </a:r>
            <a:r>
              <a:rPr lang="ko-KR" altLang="en-US" b="1" dirty="0" smtClean="0"/>
              <a:t>西 서녘 </a:t>
            </a:r>
            <a:r>
              <a:rPr lang="tr-TR" b="1" dirty="0" smtClean="0"/>
              <a:t>(</a:t>
            </a:r>
            <a:r>
              <a:rPr lang="ko-KR" altLang="en-US" b="1" dirty="0" smtClean="0"/>
              <a:t>서</a:t>
            </a:r>
            <a:r>
              <a:rPr lang="tr-TR" b="1" dirty="0" smtClean="0"/>
              <a:t>)</a:t>
            </a:r>
            <a:r>
              <a:rPr lang="ko-KR" altLang="en-US" b="1" dirty="0"/>
              <a:t> </a:t>
            </a:r>
            <a:r>
              <a:rPr lang="en-US" altLang="ko-KR" b="1" dirty="0" smtClean="0"/>
              <a:t>	</a:t>
            </a:r>
            <a:r>
              <a:rPr lang="ko-KR" altLang="en-US" b="1" dirty="0" smtClean="0"/>
              <a:t>答답할 </a:t>
            </a:r>
            <a:r>
              <a:rPr lang="tr-TR" b="1" dirty="0" smtClean="0"/>
              <a:t>(</a:t>
            </a:r>
            <a:r>
              <a:rPr lang="ko-KR" altLang="en-US" b="1" dirty="0" smtClean="0"/>
              <a:t>답</a:t>
            </a:r>
            <a:r>
              <a:rPr lang="tr-TR" b="1" dirty="0"/>
              <a:t>)</a:t>
            </a:r>
            <a:endParaRPr lang="en-US" altLang="ko-KR" b="1" dirty="0"/>
          </a:p>
          <a:p>
            <a:endParaRPr lang="en-US" altLang="ko-KR" b="1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2187633"/>
              </p:ext>
            </p:extLst>
          </p:nvPr>
        </p:nvGraphicFramePr>
        <p:xfrm>
          <a:off x="2498035" y="3511825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789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右往左往</a:t>
            </a:r>
            <a:r>
              <a:rPr lang="en-US" altLang="ko-KR" b="1" dirty="0"/>
              <a:t> </a:t>
            </a:r>
            <a:r>
              <a:rPr lang="en-US" altLang="ko-KR" b="1" dirty="0" smtClean="0"/>
              <a:t> </a:t>
            </a:r>
            <a:r>
              <a:rPr lang="tr-TR" dirty="0" smtClean="0"/>
              <a:t>(</a:t>
            </a:r>
            <a:r>
              <a:rPr lang="ko-KR" altLang="en-US" dirty="0" smtClean="0"/>
              <a:t>우왕좌와</a:t>
            </a:r>
            <a:r>
              <a:rPr lang="tr-TR" dirty="0" smtClean="0"/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오른쪽으로 가고 왼쪽으로 감</a:t>
            </a:r>
            <a:r>
              <a:rPr lang="tr-TR" dirty="0"/>
              <a:t>. </a:t>
            </a:r>
            <a:r>
              <a:rPr lang="ko-KR" altLang="en-US" dirty="0"/>
              <a:t>방향을 정하지 못하고 오락가락함</a:t>
            </a:r>
            <a:r>
              <a:rPr lang="tr-TR" dirty="0"/>
              <a:t>.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b="1" dirty="0" smtClean="0"/>
          </a:p>
          <a:p>
            <a:pPr marL="0" indent="0">
              <a:buNone/>
            </a:pPr>
            <a:r>
              <a:rPr lang="ko-KR" altLang="en-US" b="1" dirty="0" smtClean="0"/>
              <a:t>右</a:t>
            </a:r>
            <a:r>
              <a:rPr lang="en-US" altLang="ko-KR" b="1" dirty="0"/>
              <a:t> </a:t>
            </a:r>
            <a:r>
              <a:rPr lang="ko-KR" altLang="en-US" b="1" dirty="0" smtClean="0"/>
              <a:t>오른쪽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우</a:t>
            </a:r>
            <a:r>
              <a:rPr lang="en-US" altLang="ko-KR" b="1" dirty="0" smtClean="0"/>
              <a:t>) </a:t>
            </a:r>
            <a:r>
              <a:rPr lang="tr-TR" b="1" dirty="0" smtClean="0"/>
              <a:t> </a:t>
            </a:r>
            <a:r>
              <a:rPr lang="en-US" b="1" dirty="0" smtClean="0"/>
              <a:t>		</a:t>
            </a:r>
            <a:r>
              <a:rPr lang="ko-KR" altLang="en-US" b="1" dirty="0" smtClean="0"/>
              <a:t>往</a:t>
            </a:r>
            <a:r>
              <a:rPr lang="tr-TR" b="1" dirty="0" smtClean="0"/>
              <a:t> </a:t>
            </a:r>
            <a:r>
              <a:rPr lang="ko-KR" altLang="en-US" b="1" dirty="0" smtClean="0"/>
              <a:t>가다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왕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 </a:t>
            </a:r>
            <a:r>
              <a:rPr lang="en-US" altLang="ko-KR" b="1" dirty="0" smtClean="0"/>
              <a:t>		</a:t>
            </a:r>
            <a:r>
              <a:rPr lang="ko-KR" altLang="en-US" b="1" dirty="0" smtClean="0"/>
              <a:t>左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왼쪽 </a:t>
            </a:r>
            <a:r>
              <a:rPr lang="en-US" altLang="ko-KR" b="1" dirty="0"/>
              <a:t>(</a:t>
            </a:r>
            <a:r>
              <a:rPr lang="ko-KR" altLang="en-US" b="1" dirty="0" smtClean="0"/>
              <a:t>좌</a:t>
            </a:r>
            <a:r>
              <a:rPr lang="en-US" altLang="ko-KR" b="1" dirty="0"/>
              <a:t>)</a:t>
            </a:r>
            <a:r>
              <a:rPr lang="tr-TR" b="1" dirty="0" smtClean="0"/>
              <a:t> </a:t>
            </a:r>
            <a:endParaRPr lang="en-US" altLang="ko-K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1805791"/>
              </p:ext>
            </p:extLst>
          </p:nvPr>
        </p:nvGraphicFramePr>
        <p:xfrm>
          <a:off x="2498035" y="3511825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939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一日三省</a:t>
            </a:r>
            <a:r>
              <a:rPr lang="en-US" altLang="ko-KR" dirty="0">
                <a:latin typeface="+mj-ea"/>
              </a:rPr>
              <a:t> </a:t>
            </a:r>
            <a:r>
              <a:rPr lang="en-US" altLang="ko-KR" dirty="0" smtClean="0">
                <a:latin typeface="+mj-ea"/>
              </a:rPr>
              <a:t> (</a:t>
            </a:r>
            <a:r>
              <a:rPr lang="ko-KR" altLang="en-US" dirty="0" smtClean="0"/>
              <a:t>일일삼성</a:t>
            </a:r>
            <a:r>
              <a:rPr lang="en-US" altLang="ko-KR" dirty="0" smtClean="0"/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하루에 세번 자기가 한 일을 </a:t>
            </a:r>
            <a:r>
              <a:rPr lang="ko-KR" altLang="en-US" dirty="0" smtClean="0"/>
              <a:t>반성함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r>
              <a:rPr lang="ko-KR" altLang="en-US" b="1" dirty="0" smtClean="0"/>
              <a:t>一한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일</a:t>
            </a:r>
            <a:r>
              <a:rPr lang="en-US" altLang="ko-KR" b="1" dirty="0" smtClean="0"/>
              <a:t>)  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		</a:t>
            </a:r>
            <a:r>
              <a:rPr lang="ko-KR" altLang="en-US" b="1" dirty="0" smtClean="0"/>
              <a:t>日날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일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  </a:t>
            </a:r>
            <a:r>
              <a:rPr lang="en-US" altLang="ko-KR" b="1" dirty="0" smtClean="0"/>
              <a:t>		</a:t>
            </a:r>
            <a:r>
              <a:rPr lang="ko-KR" altLang="en-US" b="1" dirty="0" smtClean="0"/>
              <a:t>三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석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삼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  </a:t>
            </a:r>
            <a:r>
              <a:rPr lang="en-US" altLang="ko-KR" b="1" dirty="0" smtClean="0"/>
              <a:t>		</a:t>
            </a:r>
            <a:r>
              <a:rPr lang="ko-KR" altLang="en-US" b="1" dirty="0" smtClean="0"/>
              <a:t>省  살필 </a:t>
            </a:r>
            <a:r>
              <a:rPr lang="en-US" altLang="ko-KR" b="1" dirty="0"/>
              <a:t>(</a:t>
            </a:r>
            <a:r>
              <a:rPr lang="ko-KR" altLang="en-US" b="1" dirty="0" smtClean="0"/>
              <a:t>성</a:t>
            </a:r>
            <a:r>
              <a:rPr lang="en-US" altLang="ko-KR" b="1" dirty="0" smtClean="0"/>
              <a:t>)</a:t>
            </a:r>
            <a:endParaRPr lang="tr-TR" b="1" dirty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endParaRPr lang="en-US" altLang="ko-K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3226372"/>
              </p:ext>
            </p:extLst>
          </p:nvPr>
        </p:nvGraphicFramePr>
        <p:xfrm>
          <a:off x="2498035" y="3511825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560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天高馬肥</a:t>
            </a:r>
            <a:r>
              <a:rPr lang="en-US" altLang="ko-KR" dirty="0">
                <a:latin typeface="+mj-ea"/>
              </a:rPr>
              <a:t> </a:t>
            </a:r>
            <a:r>
              <a:rPr lang="en-US" altLang="ko-KR" dirty="0" smtClean="0">
                <a:latin typeface="+mj-ea"/>
              </a:rPr>
              <a:t>(</a:t>
            </a:r>
            <a:r>
              <a:rPr lang="ko-KR" altLang="en-US" dirty="0" smtClean="0"/>
              <a:t>천고마비</a:t>
            </a:r>
            <a:r>
              <a:rPr lang="en-US" altLang="ko-KR" dirty="0" smtClean="0"/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하늘은 </a:t>
            </a:r>
            <a:r>
              <a:rPr lang="ko-KR" altLang="en-US" dirty="0"/>
              <a:t>높고 말은 쌀찐다는 뜻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r>
              <a:rPr lang="ko-KR" altLang="en-US" dirty="0" smtClean="0"/>
              <a:t>가을이 </a:t>
            </a:r>
            <a:r>
              <a:rPr lang="ko-KR" altLang="en-US" dirty="0"/>
              <a:t>좋은 계절임을 </a:t>
            </a:r>
            <a:r>
              <a:rPr lang="ko-KR" altLang="en-US" dirty="0" smtClean="0"/>
              <a:t>말함</a:t>
            </a:r>
            <a:r>
              <a:rPr lang="tr-TR" dirty="0" smtClean="0"/>
              <a:t>   </a:t>
            </a:r>
            <a:endParaRPr lang="en-US" dirty="0" smtClean="0"/>
          </a:p>
          <a:p>
            <a:endParaRPr lang="en-US" altLang="ko-KR" b="1" dirty="0"/>
          </a:p>
          <a:p>
            <a:pPr marL="0" indent="0">
              <a:buNone/>
            </a:pPr>
            <a:r>
              <a:rPr lang="ko-KR" altLang="en-US" b="1" dirty="0" smtClean="0"/>
              <a:t>天  하늘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천</a:t>
            </a:r>
            <a:r>
              <a:rPr lang="en-US" altLang="ko-KR" b="1" dirty="0" smtClean="0"/>
              <a:t>)</a:t>
            </a:r>
            <a:r>
              <a:rPr lang="en-US" altLang="ko-KR" b="1" dirty="0"/>
              <a:t> </a:t>
            </a:r>
            <a:r>
              <a:rPr lang="en-US" altLang="ko-KR" b="1" dirty="0" smtClean="0"/>
              <a:t>   </a:t>
            </a:r>
            <a:r>
              <a:rPr lang="tr-TR" b="1" dirty="0" smtClean="0"/>
              <a:t> </a:t>
            </a:r>
            <a:r>
              <a:rPr lang="en-US" b="1" dirty="0" smtClean="0"/>
              <a:t>	</a:t>
            </a:r>
            <a:r>
              <a:rPr lang="ko-KR" altLang="en-US" b="1" dirty="0" smtClean="0"/>
              <a:t>高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높을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고</a:t>
            </a:r>
            <a:r>
              <a:rPr lang="en-US" altLang="ko-KR" b="1" dirty="0" smtClean="0"/>
              <a:t>)     </a:t>
            </a:r>
            <a:r>
              <a:rPr lang="tr-TR" b="1" dirty="0" smtClean="0"/>
              <a:t> </a:t>
            </a:r>
            <a:r>
              <a:rPr lang="en-US" b="1" dirty="0" smtClean="0"/>
              <a:t>	</a:t>
            </a:r>
            <a:r>
              <a:rPr lang="ko-KR" altLang="en-US" b="1" dirty="0" smtClean="0"/>
              <a:t>馬 말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마</a:t>
            </a:r>
            <a:r>
              <a:rPr lang="en-US" altLang="ko-KR" b="1" dirty="0" smtClean="0"/>
              <a:t>)  </a:t>
            </a:r>
            <a:r>
              <a:rPr lang="tr-TR" b="1" dirty="0" smtClean="0"/>
              <a:t> </a:t>
            </a:r>
            <a:r>
              <a:rPr lang="en-US" b="1" dirty="0" smtClean="0"/>
              <a:t>		</a:t>
            </a:r>
            <a:r>
              <a:rPr lang="ko-KR" altLang="en-US" b="1" dirty="0" smtClean="0"/>
              <a:t>肥 살찔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비</a:t>
            </a:r>
            <a:r>
              <a:rPr lang="en-US" altLang="ko-KR" b="1" dirty="0" smtClean="0"/>
              <a:t>)</a:t>
            </a:r>
            <a:endParaRPr lang="tr-TR" b="1" dirty="0"/>
          </a:p>
          <a:p>
            <a:pPr marL="0" indent="0">
              <a:buNone/>
            </a:pPr>
            <a:endParaRPr lang="en-US" altLang="ko-KR" b="1" dirty="0" smtClean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endParaRPr lang="en-US" altLang="ko-K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en-US" altLang="ko-KR" b="1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8375583"/>
              </p:ext>
            </p:extLst>
          </p:nvPr>
        </p:nvGraphicFramePr>
        <p:xfrm>
          <a:off x="2498035" y="3511825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117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404882"/>
            <a:ext cx="10515600" cy="1325563"/>
          </a:xfrm>
        </p:spPr>
        <p:txBody>
          <a:bodyPr/>
          <a:lstStyle/>
          <a:p>
            <a:r>
              <a:rPr lang="ko-KR" altLang="en-US" b="1" dirty="0" smtClean="0"/>
              <a:t>八方美人  </a:t>
            </a:r>
            <a:r>
              <a:rPr lang="en-US" altLang="ko-KR" b="1" dirty="0" smtClean="0"/>
              <a:t>(</a:t>
            </a:r>
            <a:r>
              <a:rPr lang="ko-KR" altLang="en-US" dirty="0"/>
              <a:t>팔방미인</a:t>
            </a:r>
            <a:r>
              <a:rPr lang="en-US" altLang="ko-KR" b="1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여러 방면에 능통한 사람  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b="1" dirty="0" smtClean="0"/>
              <a:t>八 여덟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팔</a:t>
            </a:r>
            <a:r>
              <a:rPr lang="en-US" altLang="ko-KR" b="1" dirty="0" smtClean="0"/>
              <a:t>)           </a:t>
            </a:r>
            <a:r>
              <a:rPr lang="ko-KR" altLang="en-US" b="1" dirty="0" smtClean="0"/>
              <a:t>方 모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방</a:t>
            </a:r>
            <a:r>
              <a:rPr lang="en-US" altLang="ko-KR" b="1" dirty="0" smtClean="0"/>
              <a:t>)           </a:t>
            </a:r>
            <a:r>
              <a:rPr lang="ko-KR" altLang="en-US" b="1" dirty="0" smtClean="0"/>
              <a:t>美 아름다울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미</a:t>
            </a:r>
            <a:r>
              <a:rPr lang="en-US" altLang="ko-KR" b="1" dirty="0" smtClean="0"/>
              <a:t>)         </a:t>
            </a:r>
            <a:r>
              <a:rPr lang="ko-KR" altLang="en-US" b="1" dirty="0" smtClean="0"/>
              <a:t>人 사람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인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en-US" altLang="ko-K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7811182"/>
              </p:ext>
            </p:extLst>
          </p:nvPr>
        </p:nvGraphicFramePr>
        <p:xfrm>
          <a:off x="2080592" y="3339547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613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/>
              <a:t>大器晩成</a:t>
            </a:r>
            <a:r>
              <a:rPr lang="en-US" altLang="ko-KR" dirty="0"/>
              <a:t> </a:t>
            </a:r>
            <a:r>
              <a:rPr lang="en-US" altLang="ko-KR" dirty="0" smtClean="0"/>
              <a:t> (</a:t>
            </a:r>
            <a:r>
              <a:rPr lang="ko-KR" altLang="en-US" dirty="0" smtClean="0"/>
              <a:t>대기만성</a:t>
            </a:r>
            <a:r>
              <a:rPr lang="en-US" altLang="ko-KR" dirty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ko-KR" altLang="en-US" dirty="0"/>
              <a:t>큰 그릇은 늦게 이루어진다는 뜻으로 큰 인물이 될 사람은 늦게 </a:t>
            </a:r>
            <a:r>
              <a:rPr lang="ko-KR" altLang="en-US" dirty="0" smtClean="0"/>
              <a:t>성공함</a:t>
            </a:r>
            <a:endParaRPr lang="tr-TR" dirty="0"/>
          </a:p>
          <a:p>
            <a:pPr marL="0" indent="0" algn="just">
              <a:buNone/>
            </a:pPr>
            <a:r>
              <a:rPr lang="ko-KR" altLang="en-US" dirty="0" smtClean="0"/>
              <a:t>  </a:t>
            </a:r>
            <a:endParaRPr lang="en-US" altLang="ko-KR" dirty="0"/>
          </a:p>
          <a:p>
            <a:pPr marL="0" indent="0" algn="just">
              <a:buNone/>
            </a:pPr>
            <a:r>
              <a:rPr lang="ko-KR" altLang="en-US" b="1" dirty="0" smtClean="0">
                <a:latin typeface="+mn-ea"/>
              </a:rPr>
              <a:t>大  큰 </a:t>
            </a:r>
            <a:r>
              <a:rPr lang="tr-T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대</a:t>
            </a:r>
            <a:r>
              <a:rPr lang="tr-TR" b="1" dirty="0" smtClean="0">
                <a:latin typeface="+mn-ea"/>
              </a:rPr>
              <a:t>)</a:t>
            </a:r>
            <a:r>
              <a:rPr lang="en-US" b="1" dirty="0" smtClean="0">
                <a:latin typeface="+mn-ea"/>
              </a:rPr>
              <a:t>		</a:t>
            </a:r>
            <a:r>
              <a:rPr lang="ko-KR" altLang="en-US" b="1" dirty="0" smtClean="0">
                <a:latin typeface="+mn-ea"/>
              </a:rPr>
              <a:t>器 그릇 </a:t>
            </a:r>
            <a:r>
              <a:rPr lang="tr-T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기</a:t>
            </a:r>
            <a:r>
              <a:rPr lang="tr-TR" b="1" dirty="0" smtClean="0">
                <a:latin typeface="+mn-ea"/>
              </a:rPr>
              <a:t>) </a:t>
            </a:r>
            <a:r>
              <a:rPr lang="en-US" b="1" dirty="0" smtClean="0">
                <a:latin typeface="+mn-ea"/>
              </a:rPr>
              <a:t>	</a:t>
            </a:r>
            <a:r>
              <a:rPr lang="ko-KR" altLang="en-US" b="1" dirty="0" smtClean="0">
                <a:latin typeface="+mn-ea"/>
              </a:rPr>
              <a:t>晩 늦을 </a:t>
            </a:r>
            <a:r>
              <a:rPr lang="tr-T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만</a:t>
            </a:r>
            <a:r>
              <a:rPr lang="tr-TR" b="1" dirty="0" smtClean="0">
                <a:latin typeface="+mn-ea"/>
              </a:rPr>
              <a:t>) </a:t>
            </a:r>
            <a:r>
              <a:rPr lang="en-US" b="1" dirty="0" smtClean="0">
                <a:latin typeface="+mn-ea"/>
              </a:rPr>
              <a:t>	</a:t>
            </a:r>
            <a:r>
              <a:rPr lang="ko-KR" altLang="en-US" b="1" dirty="0" smtClean="0">
                <a:latin typeface="+mn-ea"/>
              </a:rPr>
              <a:t>成  이룰 </a:t>
            </a:r>
            <a:r>
              <a:rPr lang="tr-T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성</a:t>
            </a:r>
            <a:r>
              <a:rPr lang="tr-TR" b="1" dirty="0" smtClean="0">
                <a:latin typeface="+mn-ea"/>
              </a:rPr>
              <a:t>)</a:t>
            </a:r>
            <a:endParaRPr lang="en-US" altLang="ko-KR" b="1" dirty="0" smtClean="0">
              <a:latin typeface="+mn-ea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3523380"/>
              </p:ext>
            </p:extLst>
          </p:nvPr>
        </p:nvGraphicFramePr>
        <p:xfrm>
          <a:off x="2027584" y="4068417"/>
          <a:ext cx="7195930" cy="1987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335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九死一生</a:t>
            </a:r>
            <a:r>
              <a:rPr lang="en-US" altLang="ko-KR" dirty="0"/>
              <a:t> </a:t>
            </a:r>
            <a:r>
              <a:rPr lang="en-US" altLang="ko-KR" dirty="0" smtClean="0"/>
              <a:t> (</a:t>
            </a:r>
            <a:r>
              <a:rPr lang="ko-KR" altLang="en-US" b="1" dirty="0" smtClean="0"/>
              <a:t>구사일생</a:t>
            </a:r>
            <a:r>
              <a:rPr lang="en-US" altLang="ko-KR" b="1" dirty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여러 </a:t>
            </a:r>
            <a:r>
              <a:rPr lang="ko-KR" altLang="en-US" dirty="0"/>
              <a:t>차례 죽을 고비를 넘기고 겨우 살아남</a:t>
            </a:r>
            <a:r>
              <a:rPr lang="tr-TR" dirty="0"/>
              <a:t> </a:t>
            </a:r>
            <a:r>
              <a:rPr lang="ko-KR" altLang="en-US" dirty="0" smtClean="0"/>
              <a:t>  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b="1" dirty="0" smtClean="0"/>
          </a:p>
          <a:p>
            <a:pPr marL="0" indent="0">
              <a:buNone/>
            </a:pPr>
            <a:r>
              <a:rPr lang="ko-KR" altLang="en-US" b="1" dirty="0" smtClean="0">
                <a:latin typeface="+mj-ea"/>
                <a:ea typeface="+mj-ea"/>
              </a:rPr>
              <a:t>九 아홉 </a:t>
            </a:r>
            <a:r>
              <a:rPr lang="tr-TR" b="1" dirty="0" smtClean="0">
                <a:latin typeface="+mj-ea"/>
                <a:ea typeface="+mj-ea"/>
              </a:rPr>
              <a:t>(</a:t>
            </a:r>
            <a:r>
              <a:rPr lang="ko-KR" altLang="en-US" b="1" dirty="0" smtClean="0">
                <a:latin typeface="+mj-ea"/>
                <a:ea typeface="+mj-ea"/>
              </a:rPr>
              <a:t>구</a:t>
            </a:r>
            <a:r>
              <a:rPr lang="tr-TR" b="1" dirty="0" smtClean="0">
                <a:latin typeface="+mj-ea"/>
                <a:ea typeface="+mj-ea"/>
              </a:rPr>
              <a:t>)</a:t>
            </a:r>
            <a:r>
              <a:rPr lang="en-US" b="1" dirty="0" smtClean="0">
                <a:latin typeface="+mj-ea"/>
                <a:ea typeface="+mj-ea"/>
              </a:rPr>
              <a:t>	</a:t>
            </a:r>
            <a:r>
              <a:rPr lang="en-US" b="1" dirty="0">
                <a:latin typeface="+mj-ea"/>
                <a:ea typeface="+mj-ea"/>
              </a:rPr>
              <a:t> </a:t>
            </a:r>
            <a:r>
              <a:rPr lang="tr-TR" b="1" dirty="0" smtClean="0">
                <a:latin typeface="+mj-ea"/>
                <a:ea typeface="+mj-ea"/>
              </a:rPr>
              <a:t> </a:t>
            </a:r>
            <a:r>
              <a:rPr lang="ko-KR" altLang="en-US" b="1" dirty="0" smtClean="0">
                <a:latin typeface="+mj-ea"/>
                <a:ea typeface="+mj-ea"/>
              </a:rPr>
              <a:t>死 죽을 </a:t>
            </a:r>
            <a:r>
              <a:rPr lang="tr-TR" b="1" dirty="0" smtClean="0">
                <a:latin typeface="+mj-ea"/>
                <a:ea typeface="+mj-ea"/>
              </a:rPr>
              <a:t>(</a:t>
            </a:r>
            <a:r>
              <a:rPr lang="ko-KR" altLang="en-US" b="1" dirty="0" smtClean="0">
                <a:latin typeface="+mj-ea"/>
                <a:ea typeface="+mj-ea"/>
              </a:rPr>
              <a:t>사</a:t>
            </a:r>
            <a:r>
              <a:rPr lang="tr-TR" b="1" dirty="0" smtClean="0">
                <a:latin typeface="+mj-ea"/>
                <a:ea typeface="+mj-ea"/>
              </a:rPr>
              <a:t>) </a:t>
            </a:r>
            <a:r>
              <a:rPr lang="en-US" b="1" dirty="0" smtClean="0">
                <a:latin typeface="+mj-ea"/>
                <a:ea typeface="+mj-ea"/>
              </a:rPr>
              <a:t> 	   </a:t>
            </a:r>
            <a:r>
              <a:rPr lang="ko-KR" altLang="en-US" b="1" dirty="0" smtClean="0">
                <a:latin typeface="+mj-ea"/>
                <a:ea typeface="+mj-ea"/>
              </a:rPr>
              <a:t>一 하나 </a:t>
            </a:r>
            <a:r>
              <a:rPr lang="tr-TR" b="1" dirty="0" smtClean="0">
                <a:latin typeface="+mj-ea"/>
                <a:ea typeface="+mj-ea"/>
              </a:rPr>
              <a:t>(</a:t>
            </a:r>
            <a:r>
              <a:rPr lang="ko-KR" altLang="en-US" b="1" dirty="0" smtClean="0">
                <a:latin typeface="+mj-ea"/>
                <a:ea typeface="+mj-ea"/>
              </a:rPr>
              <a:t>일</a:t>
            </a:r>
            <a:r>
              <a:rPr lang="tr-TR" b="1" dirty="0" smtClean="0">
                <a:latin typeface="+mj-ea"/>
                <a:ea typeface="+mj-ea"/>
              </a:rPr>
              <a:t>) </a:t>
            </a:r>
            <a:r>
              <a:rPr lang="en-US" b="1" dirty="0" smtClean="0">
                <a:latin typeface="+mj-ea"/>
                <a:ea typeface="+mj-ea"/>
              </a:rPr>
              <a:t>	   </a:t>
            </a:r>
            <a:r>
              <a:rPr lang="ko-KR" altLang="en-US" b="1" dirty="0" smtClean="0">
                <a:latin typeface="+mj-ea"/>
                <a:ea typeface="+mj-ea"/>
              </a:rPr>
              <a:t>生 살 </a:t>
            </a:r>
            <a:r>
              <a:rPr lang="tr-TR" b="1" dirty="0" smtClean="0">
                <a:latin typeface="+mj-ea"/>
                <a:ea typeface="+mj-ea"/>
              </a:rPr>
              <a:t>(</a:t>
            </a:r>
            <a:r>
              <a:rPr lang="ko-KR" altLang="en-US" b="1" dirty="0" smtClean="0">
                <a:latin typeface="+mj-ea"/>
                <a:ea typeface="+mj-ea"/>
              </a:rPr>
              <a:t>생</a:t>
            </a:r>
            <a:r>
              <a:rPr lang="tr-TR" b="1" dirty="0" smtClean="0">
                <a:latin typeface="+mj-ea"/>
                <a:ea typeface="+mj-ea"/>
              </a:rPr>
              <a:t>) </a:t>
            </a:r>
            <a:endParaRPr lang="en-US" altLang="ko-KR" b="1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419497"/>
              </p:ext>
            </p:extLst>
          </p:nvPr>
        </p:nvGraphicFramePr>
        <p:xfrm>
          <a:off x="2080592" y="3339547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866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人山人海</a:t>
            </a:r>
            <a:r>
              <a:rPr lang="tr-TR" b="1" dirty="0" smtClean="0"/>
              <a:t> </a:t>
            </a:r>
            <a:r>
              <a:rPr lang="en-US" dirty="0"/>
              <a:t> (</a:t>
            </a:r>
            <a:r>
              <a:rPr lang="ko-KR" altLang="en-US" dirty="0" smtClean="0"/>
              <a:t>인상인혜</a:t>
            </a:r>
            <a:r>
              <a:rPr lang="en-US" altLang="ko-K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사람이 헤아릴 수 없이 많이 모였음 </a:t>
            </a:r>
            <a:endParaRPr lang="tr-TR" dirty="0"/>
          </a:p>
          <a:p>
            <a:pPr marL="0" indent="0">
              <a:buNone/>
            </a:pPr>
            <a:r>
              <a:rPr lang="ko-KR" altLang="en-US" dirty="0" smtClean="0"/>
              <a:t>  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  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b="1" dirty="0" smtClean="0"/>
              <a:t>八 여덟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팔</a:t>
            </a:r>
            <a:r>
              <a:rPr lang="en-US" altLang="ko-KR" b="1" dirty="0" smtClean="0"/>
              <a:t>)        </a:t>
            </a:r>
            <a:r>
              <a:rPr lang="ko-KR" altLang="en-US" b="1" dirty="0" smtClean="0"/>
              <a:t>方 모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방</a:t>
            </a:r>
            <a:r>
              <a:rPr lang="en-US" altLang="ko-KR" b="1" dirty="0" smtClean="0"/>
              <a:t>)          </a:t>
            </a:r>
            <a:r>
              <a:rPr lang="ko-KR" altLang="en-US" b="1" dirty="0" smtClean="0"/>
              <a:t>美 아름다울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미</a:t>
            </a:r>
            <a:r>
              <a:rPr lang="en-US" altLang="ko-KR" b="1" dirty="0" smtClean="0"/>
              <a:t>)       </a:t>
            </a:r>
            <a:r>
              <a:rPr lang="ko-KR" altLang="en-US" b="1" dirty="0" smtClean="0"/>
              <a:t>人 사람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인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en-US" altLang="ko-K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4043350"/>
              </p:ext>
            </p:extLst>
          </p:nvPr>
        </p:nvGraphicFramePr>
        <p:xfrm>
          <a:off x="2080592" y="3339547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960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+mj-ea"/>
              </a:rPr>
              <a:t>父傳子傳 </a:t>
            </a:r>
            <a:r>
              <a:rPr lang="en-US" altLang="ko-KR" dirty="0" smtClean="0">
                <a:latin typeface="+mj-ea"/>
              </a:rPr>
              <a:t>(</a:t>
            </a:r>
            <a:r>
              <a:rPr lang="ko-KR" altLang="en-US" dirty="0" smtClean="0">
                <a:latin typeface="+mj-ea"/>
              </a:rPr>
              <a:t>부전자전</a:t>
            </a:r>
            <a:r>
              <a:rPr lang="en-US" altLang="ko-KR" dirty="0" smtClean="0">
                <a:latin typeface="+mj-ea"/>
              </a:rPr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 smtClean="0"/>
              <a:t>자식이 부모를 닮음   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b="1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b="1" dirty="0" smtClean="0">
                <a:latin typeface="+mj-ea"/>
              </a:rPr>
              <a:t>父</a:t>
            </a:r>
            <a:r>
              <a:rPr lang="ko-KR" altLang="en-US" b="1" dirty="0" smtClean="0"/>
              <a:t> 아버지 </a:t>
            </a:r>
            <a:r>
              <a:rPr lang="en-US" altLang="ko-KR" b="1" dirty="0" smtClean="0"/>
              <a:t>(</a:t>
            </a:r>
            <a:r>
              <a:rPr lang="ko-KR" altLang="en-US" b="1" dirty="0"/>
              <a:t>부</a:t>
            </a:r>
            <a:r>
              <a:rPr lang="en-US" altLang="ko-KR" b="1" dirty="0" smtClean="0"/>
              <a:t>) 		</a:t>
            </a:r>
            <a:r>
              <a:rPr lang="ko-KR" altLang="en-US" b="1" dirty="0" smtClean="0">
                <a:latin typeface="+mj-ea"/>
              </a:rPr>
              <a:t>傳</a:t>
            </a:r>
            <a:r>
              <a:rPr lang="ko-KR" altLang="en-US" b="1" dirty="0" smtClean="0"/>
              <a:t> 전할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전 </a:t>
            </a:r>
            <a:r>
              <a:rPr lang="en-US" altLang="ko-KR" b="1" dirty="0" smtClean="0"/>
              <a:t>) 		</a:t>
            </a:r>
            <a:r>
              <a:rPr lang="ko-KR" altLang="en-US" b="1" dirty="0" smtClean="0">
                <a:latin typeface="+mj-ea"/>
              </a:rPr>
              <a:t>子</a:t>
            </a:r>
            <a:r>
              <a:rPr lang="ko-KR" altLang="en-US" b="1" dirty="0" smtClean="0"/>
              <a:t> 아들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자</a:t>
            </a:r>
            <a:r>
              <a:rPr lang="en-US" altLang="ko-KR" b="1" dirty="0" smtClean="0"/>
              <a:t>)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en-US" altLang="ko-K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1812778"/>
              </p:ext>
            </p:extLst>
          </p:nvPr>
        </p:nvGraphicFramePr>
        <p:xfrm>
          <a:off x="2080592" y="3339547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909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以心傳心</a:t>
            </a:r>
            <a:r>
              <a:rPr lang="en-US" altLang="ko-KR" b="1" dirty="0">
                <a:latin typeface="+mj-ea"/>
              </a:rPr>
              <a:t> </a:t>
            </a:r>
            <a:r>
              <a:rPr lang="en-US" altLang="ko-KR" dirty="0">
                <a:latin typeface="+mj-ea"/>
              </a:rPr>
              <a:t>(</a:t>
            </a:r>
            <a:r>
              <a:rPr lang="ko-KR" altLang="en-US" dirty="0" smtClean="0"/>
              <a:t>이심전심</a:t>
            </a:r>
            <a:r>
              <a:rPr lang="en-US" altLang="ko-KR" dirty="0" smtClean="0"/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말이 필요없이 마음과 마음으로 서로 뜻이 통하는 것임</a:t>
            </a:r>
            <a:endParaRPr lang="en-US" altLang="ko-KR" b="1" dirty="0" smtClean="0">
              <a:latin typeface="+mj-ea"/>
            </a:endParaRPr>
          </a:p>
          <a:p>
            <a:pPr marL="0" indent="0">
              <a:buNone/>
            </a:pPr>
            <a:endParaRPr lang="en-US" altLang="ko-KR" b="1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b="1" dirty="0" smtClean="0"/>
              <a:t> 以  써 </a:t>
            </a:r>
            <a:r>
              <a:rPr lang="en-US" altLang="ko-KR" b="1" dirty="0"/>
              <a:t>(</a:t>
            </a:r>
            <a:r>
              <a:rPr lang="ko-KR" altLang="en-US" b="1" dirty="0" smtClean="0"/>
              <a:t>이</a:t>
            </a:r>
            <a:r>
              <a:rPr lang="en-US" altLang="ko-KR" b="1" dirty="0" smtClean="0"/>
              <a:t>)			</a:t>
            </a:r>
            <a:r>
              <a:rPr lang="ko-KR" altLang="en-US" b="1" dirty="0" smtClean="0"/>
              <a:t>心 마음 </a:t>
            </a:r>
            <a:r>
              <a:rPr lang="en-US" altLang="ko-KR" b="1" dirty="0" smtClean="0"/>
              <a:t>(</a:t>
            </a:r>
            <a:r>
              <a:rPr lang="ko-KR" altLang="en-US" b="1" dirty="0"/>
              <a:t>심</a:t>
            </a:r>
            <a:r>
              <a:rPr lang="en-US" altLang="ko-KR" b="1" dirty="0" smtClean="0"/>
              <a:t>) 		</a:t>
            </a:r>
            <a:r>
              <a:rPr lang="ko-KR" altLang="en-US" b="1" dirty="0" smtClean="0">
                <a:latin typeface="+mj-ea"/>
              </a:rPr>
              <a:t> 傳</a:t>
            </a:r>
            <a:r>
              <a:rPr lang="ko-KR" altLang="en-US" b="1" dirty="0" smtClean="0"/>
              <a:t> 전할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전 </a:t>
            </a:r>
            <a:r>
              <a:rPr lang="en-US" altLang="ko-KR" b="1" dirty="0" smtClean="0"/>
              <a:t>) </a:t>
            </a:r>
            <a:endParaRPr lang="en-US" altLang="ko-K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1997124"/>
              </p:ext>
            </p:extLst>
          </p:nvPr>
        </p:nvGraphicFramePr>
        <p:xfrm>
          <a:off x="2080592" y="3339547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397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一石二鳥</a:t>
            </a:r>
            <a:r>
              <a:rPr lang="en-US" altLang="ko-KR" b="1" dirty="0">
                <a:latin typeface="+mj-ea"/>
              </a:rPr>
              <a:t> </a:t>
            </a:r>
            <a:r>
              <a:rPr lang="en-US" altLang="ko-KR" dirty="0" smtClean="0">
                <a:latin typeface="+mj-ea"/>
              </a:rPr>
              <a:t>(</a:t>
            </a:r>
            <a:r>
              <a:rPr lang="ko-KR" altLang="en-US" dirty="0" smtClean="0"/>
              <a:t>일석이조</a:t>
            </a:r>
            <a:r>
              <a:rPr lang="en-US" altLang="ko-KR" dirty="0" smtClean="0"/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돌 하나로 두마리에 새를 잡음</a:t>
            </a:r>
            <a:r>
              <a:rPr lang="tr-TR" dirty="0"/>
              <a:t>. </a:t>
            </a:r>
            <a:r>
              <a:rPr lang="ko-KR" altLang="en-US" dirty="0"/>
              <a:t>한가지 일로 두가지 일이 이로움</a:t>
            </a:r>
            <a:endParaRPr lang="en-US" altLang="ko-KR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b="1" dirty="0" smtClean="0"/>
              <a:t> </a:t>
            </a:r>
            <a:endParaRPr lang="en-US" altLang="ko-KR" b="1" dirty="0" smtClean="0"/>
          </a:p>
          <a:p>
            <a:pPr marL="0" indent="0">
              <a:buNone/>
            </a:pPr>
            <a:r>
              <a:rPr lang="ko-KR" altLang="en-US" b="1" dirty="0" smtClean="0"/>
              <a:t>一   한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일</a:t>
            </a:r>
            <a:r>
              <a:rPr lang="en-US" altLang="ko-KR" b="1" dirty="0" smtClean="0"/>
              <a:t>)</a:t>
            </a:r>
            <a:r>
              <a:rPr lang="tr-TR" b="1" dirty="0" smtClean="0"/>
              <a:t> </a:t>
            </a:r>
            <a:r>
              <a:rPr lang="en-US" b="1" dirty="0" smtClean="0"/>
              <a:t>     </a:t>
            </a:r>
            <a:r>
              <a:rPr lang="tr-TR" b="1" dirty="0" smtClean="0"/>
              <a:t> </a:t>
            </a:r>
            <a:r>
              <a:rPr lang="en-US" b="1" dirty="0" smtClean="0"/>
              <a:t>       </a:t>
            </a:r>
            <a:r>
              <a:rPr lang="ko-KR" altLang="en-US" b="1" dirty="0" smtClean="0"/>
              <a:t>石 </a:t>
            </a:r>
            <a:r>
              <a:rPr lang="ko-KR" altLang="en-US" b="1" dirty="0"/>
              <a:t>돌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석</a:t>
            </a:r>
            <a:r>
              <a:rPr lang="en-US" altLang="ko-KR" b="1" dirty="0" smtClean="0"/>
              <a:t>)</a:t>
            </a:r>
            <a:r>
              <a:rPr lang="tr-TR" b="1" dirty="0" smtClean="0"/>
              <a:t> </a:t>
            </a:r>
            <a:r>
              <a:rPr lang="en-US" b="1" dirty="0" smtClean="0"/>
              <a:t>      </a:t>
            </a:r>
            <a:r>
              <a:rPr lang="tr-TR" b="1" dirty="0" smtClean="0"/>
              <a:t> </a:t>
            </a:r>
            <a:r>
              <a:rPr lang="en-US" b="1" dirty="0" smtClean="0"/>
              <a:t>      </a:t>
            </a:r>
            <a:r>
              <a:rPr lang="ko-KR" altLang="en-US" b="1" dirty="0" smtClean="0"/>
              <a:t>二 </a:t>
            </a:r>
            <a:r>
              <a:rPr lang="ko-KR" altLang="en-US" b="1" dirty="0"/>
              <a:t>두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이</a:t>
            </a:r>
            <a:r>
              <a:rPr lang="en-US" altLang="ko-KR" b="1" dirty="0"/>
              <a:t>)</a:t>
            </a:r>
            <a:r>
              <a:rPr lang="tr-TR" b="1" dirty="0" smtClean="0"/>
              <a:t> </a:t>
            </a:r>
            <a:r>
              <a:rPr lang="en-US" b="1" dirty="0" smtClean="0"/>
              <a:t> 	</a:t>
            </a:r>
            <a:r>
              <a:rPr lang="tr-TR" b="1" dirty="0" smtClean="0"/>
              <a:t> </a:t>
            </a:r>
            <a:r>
              <a:rPr lang="en-US" b="1" dirty="0" smtClean="0"/>
              <a:t>          </a:t>
            </a:r>
            <a:r>
              <a:rPr lang="ko-KR" altLang="en-US" b="1" dirty="0" smtClean="0"/>
              <a:t>鳥 </a:t>
            </a:r>
            <a:r>
              <a:rPr lang="ko-KR" altLang="en-US" b="1" dirty="0"/>
              <a:t>새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조</a:t>
            </a:r>
            <a:r>
              <a:rPr lang="en-US" altLang="ko-KR" b="1" dirty="0"/>
              <a:t>)</a:t>
            </a:r>
            <a:endParaRPr lang="tr-TR" b="1" dirty="0"/>
          </a:p>
          <a:p>
            <a:pPr marL="0" indent="0">
              <a:buNone/>
            </a:pPr>
            <a:endParaRPr lang="en-US" altLang="ko-KR" b="1" dirty="0" smtClean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2722479"/>
              </p:ext>
            </p:extLst>
          </p:nvPr>
        </p:nvGraphicFramePr>
        <p:xfrm>
          <a:off x="2498035" y="3511825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415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作心三日   </a:t>
            </a:r>
            <a:r>
              <a:rPr lang="tr-TR" dirty="0" smtClean="0"/>
              <a:t>(</a:t>
            </a:r>
            <a:r>
              <a:rPr lang="ko-KR" altLang="en-US" dirty="0" smtClean="0"/>
              <a:t>작심삼일</a:t>
            </a:r>
            <a:r>
              <a:rPr lang="tr-TR" dirty="0" smtClean="0"/>
              <a:t>)</a:t>
            </a:r>
            <a:endParaRPr lang="tr-TR" dirty="0">
              <a:latin typeface="+mj-ea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단단히 먹은 마음이 사흘을 가지 </a:t>
            </a:r>
            <a:r>
              <a:rPr lang="ko-KR" altLang="en-US" dirty="0" smtClean="0"/>
              <a:t>못함</a:t>
            </a:r>
            <a:endParaRPr lang="en-US" altLang="ko-KR" dirty="0"/>
          </a:p>
          <a:p>
            <a:pPr marL="0" indent="0">
              <a:buNone/>
            </a:pPr>
            <a:r>
              <a:rPr lang="tr-TR" dirty="0" smtClean="0"/>
              <a:t>    </a:t>
            </a:r>
            <a:endParaRPr lang="en-US" dirty="0" smtClean="0"/>
          </a:p>
          <a:p>
            <a:pPr marL="0" indent="0">
              <a:buNone/>
            </a:pPr>
            <a:r>
              <a:rPr lang="ko-KR" altLang="en-US" b="1" dirty="0" smtClean="0"/>
              <a:t>作</a:t>
            </a:r>
            <a:r>
              <a:rPr lang="tr-TR" b="1" dirty="0" smtClean="0"/>
              <a:t>  </a:t>
            </a:r>
            <a:r>
              <a:rPr lang="ko-KR" altLang="en-US" b="1" dirty="0"/>
              <a:t>지을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작</a:t>
            </a:r>
            <a:r>
              <a:rPr lang="en-US" altLang="ko-KR" b="1" dirty="0" smtClean="0"/>
              <a:t>)  	  </a:t>
            </a:r>
            <a:r>
              <a:rPr lang="ko-KR" altLang="en-US" b="1" dirty="0" smtClean="0"/>
              <a:t> </a:t>
            </a:r>
            <a:r>
              <a:rPr lang="ko-KR" altLang="en-US" b="1" dirty="0"/>
              <a:t>心</a:t>
            </a:r>
            <a:r>
              <a:rPr lang="tr-TR" b="1" dirty="0"/>
              <a:t> </a:t>
            </a:r>
            <a:r>
              <a:rPr lang="tr-TR" b="1" dirty="0" smtClean="0"/>
              <a:t> </a:t>
            </a:r>
            <a:r>
              <a:rPr lang="ko-KR" altLang="en-US" b="1" dirty="0"/>
              <a:t>마음 </a:t>
            </a:r>
            <a:r>
              <a:rPr lang="en-US" altLang="ko-KR" b="1" dirty="0"/>
              <a:t>(</a:t>
            </a:r>
            <a:r>
              <a:rPr lang="ko-KR" altLang="en-US" b="1" dirty="0" smtClean="0"/>
              <a:t>심</a:t>
            </a:r>
            <a:r>
              <a:rPr lang="en-US" altLang="ko-KR" b="1" dirty="0" smtClean="0"/>
              <a:t>)    	</a:t>
            </a:r>
            <a:r>
              <a:rPr lang="ko-KR" altLang="en-US" b="1" dirty="0" smtClean="0"/>
              <a:t> </a:t>
            </a:r>
            <a:r>
              <a:rPr lang="ko-KR" altLang="en-US" b="1" dirty="0"/>
              <a:t>三</a:t>
            </a:r>
            <a:r>
              <a:rPr lang="tr-TR" b="1" dirty="0"/>
              <a:t> </a:t>
            </a:r>
            <a:r>
              <a:rPr lang="tr-TR" b="1" dirty="0" smtClean="0"/>
              <a:t> </a:t>
            </a:r>
            <a:r>
              <a:rPr lang="ko-KR" altLang="en-US" b="1" dirty="0"/>
              <a:t>석 </a:t>
            </a:r>
            <a:r>
              <a:rPr lang="en-US" altLang="ko-KR" b="1" dirty="0"/>
              <a:t>(</a:t>
            </a:r>
            <a:r>
              <a:rPr lang="ko-KR" altLang="en-US" b="1" dirty="0" smtClean="0"/>
              <a:t>삼</a:t>
            </a:r>
            <a:r>
              <a:rPr lang="en-US" altLang="ko-KR" b="1" dirty="0" smtClean="0"/>
              <a:t>)   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	</a:t>
            </a:r>
            <a:r>
              <a:rPr lang="ko-KR" altLang="en-US" b="1" dirty="0" smtClean="0"/>
              <a:t>日날 </a:t>
            </a:r>
            <a:r>
              <a:rPr lang="en-US" altLang="ko-KR" b="1" dirty="0"/>
              <a:t>(</a:t>
            </a:r>
            <a:r>
              <a:rPr lang="ko-KR" altLang="en-US" b="1" dirty="0" smtClean="0"/>
              <a:t>일</a:t>
            </a:r>
            <a:r>
              <a:rPr lang="en-US" altLang="ko-KR" b="1" dirty="0"/>
              <a:t>)</a:t>
            </a:r>
            <a:endParaRPr lang="tr-TR" b="1" dirty="0"/>
          </a:p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İçerik Yer Tutucusu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6341753"/>
              </p:ext>
            </p:extLst>
          </p:nvPr>
        </p:nvGraphicFramePr>
        <p:xfrm>
          <a:off x="2498035" y="3511825"/>
          <a:ext cx="7195930" cy="2173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377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351</Words>
  <Application>Microsoft Office PowerPoint</Application>
  <PresentationFormat>Geniş ekran</PresentationFormat>
  <Paragraphs>136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맑은 고딕</vt:lpstr>
      <vt:lpstr>Arial</vt:lpstr>
      <vt:lpstr>Calibri</vt:lpstr>
      <vt:lpstr>Calibri Light</vt:lpstr>
      <vt:lpstr>Office Teması</vt:lpstr>
      <vt:lpstr>Hanca Dörtlemeler 한자성어 </vt:lpstr>
      <vt:lpstr>八方美人  (팔방미인)</vt:lpstr>
      <vt:lpstr>大器晩成  (대기만성)</vt:lpstr>
      <vt:lpstr>九死一生  (구사일생)</vt:lpstr>
      <vt:lpstr>人山人海  (인상인혜)</vt:lpstr>
      <vt:lpstr>父傳子傳 (부전자전)</vt:lpstr>
      <vt:lpstr>以心傳心 (이심전심)</vt:lpstr>
      <vt:lpstr>一石二鳥 (일석이조)</vt:lpstr>
      <vt:lpstr>作心三日   (작심삼일)</vt:lpstr>
      <vt:lpstr>十中八九  (십중팔구)</vt:lpstr>
      <vt:lpstr>雪上加霜 (설상가상)</vt:lpstr>
      <vt:lpstr>東問西答  (동문서답)</vt:lpstr>
      <vt:lpstr>右往左往  (우왕좌와)</vt:lpstr>
      <vt:lpstr>一日三省  (일일삼성)</vt:lpstr>
      <vt:lpstr>天高馬肥 (천고마비)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Hanca Dörtlemeler</dc:title>
  <dc:creator>Pınar</dc:creator>
  <cp:lastModifiedBy>Pınar</cp:lastModifiedBy>
  <cp:revision>23</cp:revision>
  <dcterms:created xsi:type="dcterms:W3CDTF">2018-01-31T20:03:48Z</dcterms:created>
  <dcterms:modified xsi:type="dcterms:W3CDTF">2018-02-01T08:04:03Z</dcterms:modified>
</cp:coreProperties>
</file>