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E0B0-DE7F-4793-98D2-9AEB185CE768}" type="datetimeFigureOut">
              <a:rPr lang="tr-TR" smtClean="0"/>
              <a:t>05.11.2014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F3C1-11D5-4B77-BAE1-642C75617C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E0B0-DE7F-4793-98D2-9AEB185CE768}" type="datetimeFigureOut">
              <a:rPr lang="tr-TR" smtClean="0"/>
              <a:t>05.11.2014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F3C1-11D5-4B77-BAE1-642C75617C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E0B0-DE7F-4793-98D2-9AEB185CE768}" type="datetimeFigureOut">
              <a:rPr lang="tr-TR" smtClean="0"/>
              <a:t>05.11.2014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F3C1-11D5-4B77-BAE1-642C75617C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E0B0-DE7F-4793-98D2-9AEB185CE768}" type="datetimeFigureOut">
              <a:rPr lang="tr-TR" smtClean="0"/>
              <a:t>05.11.2014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F3C1-11D5-4B77-BAE1-642C75617C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E0B0-DE7F-4793-98D2-9AEB185CE768}" type="datetimeFigureOut">
              <a:rPr lang="tr-TR" smtClean="0"/>
              <a:t>05.11.2014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F3C1-11D5-4B77-BAE1-642C75617C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E0B0-DE7F-4793-98D2-9AEB185CE768}" type="datetimeFigureOut">
              <a:rPr lang="tr-TR" smtClean="0"/>
              <a:t>05.11.2014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F3C1-11D5-4B77-BAE1-642C75617C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E0B0-DE7F-4793-98D2-9AEB185CE768}" type="datetimeFigureOut">
              <a:rPr lang="tr-TR" smtClean="0"/>
              <a:t>05.11.2014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F3C1-11D5-4B77-BAE1-642C75617C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E0B0-DE7F-4793-98D2-9AEB185CE768}" type="datetimeFigureOut">
              <a:rPr lang="tr-TR" smtClean="0"/>
              <a:t>05.11.2014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F3C1-11D5-4B77-BAE1-642C75617C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E0B0-DE7F-4793-98D2-9AEB185CE768}" type="datetimeFigureOut">
              <a:rPr lang="tr-TR" smtClean="0"/>
              <a:t>05.11.2014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F3C1-11D5-4B77-BAE1-642C75617C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E0B0-DE7F-4793-98D2-9AEB185CE768}" type="datetimeFigureOut">
              <a:rPr lang="tr-TR" smtClean="0"/>
              <a:t>05.11.2014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F3C1-11D5-4B77-BAE1-642C75617C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E0B0-DE7F-4793-98D2-9AEB185CE768}" type="datetimeFigureOut">
              <a:rPr lang="tr-TR" smtClean="0"/>
              <a:t>05.11.2014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F3C1-11D5-4B77-BAE1-642C75617C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AE0B0-DE7F-4793-98D2-9AEB185CE768}" type="datetimeFigureOut">
              <a:rPr lang="tr-TR" smtClean="0"/>
              <a:t>05.11.2014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3F3C1-11D5-4B77-BAE1-642C75617C9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Maraz-ı Mevt Halinde Boşanan Kadının Mirasçılığı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Mirasçılık Sebepleri</a:t>
            </a:r>
          </a:p>
          <a:p>
            <a:pPr lvl="1"/>
            <a:r>
              <a:rPr lang="tr-TR" dirty="0" err="1" smtClean="0"/>
              <a:t>Karâbet</a:t>
            </a:r>
            <a:endParaRPr lang="tr-TR" dirty="0" smtClean="0"/>
          </a:p>
          <a:p>
            <a:pPr lvl="1"/>
            <a:r>
              <a:rPr lang="tr-TR" dirty="0" smtClean="0"/>
              <a:t>Nikâh</a:t>
            </a:r>
          </a:p>
          <a:p>
            <a:pPr lvl="1"/>
            <a:r>
              <a:rPr lang="tr-TR" dirty="0" err="1" smtClean="0"/>
              <a:t>Velâ</a:t>
            </a:r>
            <a:endParaRPr lang="tr-TR" dirty="0" smtClean="0"/>
          </a:p>
          <a:p>
            <a:r>
              <a:rPr lang="tr-TR" dirty="0" smtClean="0"/>
              <a:t>Maraz-ı mevt</a:t>
            </a:r>
          </a:p>
          <a:p>
            <a:r>
              <a:rPr lang="tr-TR" dirty="0" smtClean="0"/>
              <a:t>Talâk-ı </a:t>
            </a:r>
            <a:r>
              <a:rPr lang="tr-TR" dirty="0" err="1" smtClean="0"/>
              <a:t>fârr</a:t>
            </a: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Maraz-ı Mevt Halinde Boşanan Kadının Mirasçılığı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smtClean="0"/>
              <a:t>Birinci Görüş</a:t>
            </a:r>
            <a:r>
              <a:rPr lang="tr-TR" dirty="0" smtClean="0"/>
              <a:t>: Kadın </a:t>
            </a:r>
            <a:r>
              <a:rPr lang="tr-TR" dirty="0" err="1" smtClean="0"/>
              <a:t>iddet</a:t>
            </a:r>
            <a:r>
              <a:rPr lang="tr-TR" dirty="0" smtClean="0"/>
              <a:t> dönemindeyken kocası vefat ederse mirasçı olur.</a:t>
            </a:r>
          </a:p>
          <a:p>
            <a:pPr lvl="1"/>
            <a:r>
              <a:rPr lang="tr-TR" dirty="0" smtClean="0"/>
              <a:t>Temsilcileri: </a:t>
            </a:r>
            <a:r>
              <a:rPr lang="tr-TR" dirty="0" err="1" smtClean="0"/>
              <a:t>Süfyân</a:t>
            </a:r>
            <a:r>
              <a:rPr lang="tr-TR" dirty="0" smtClean="0"/>
              <a:t> es-</a:t>
            </a:r>
            <a:r>
              <a:rPr lang="tr-TR" dirty="0" err="1" smtClean="0"/>
              <a:t>Sevrî</a:t>
            </a:r>
            <a:r>
              <a:rPr lang="tr-TR" dirty="0" smtClean="0"/>
              <a:t>,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Şübrüme</a:t>
            </a:r>
            <a:r>
              <a:rPr lang="tr-TR" dirty="0" smtClean="0"/>
              <a:t>, </a:t>
            </a:r>
            <a:r>
              <a:rPr lang="tr-TR" dirty="0" err="1" smtClean="0"/>
              <a:t>Evzâ</a:t>
            </a:r>
            <a:r>
              <a:rPr lang="tr-TR" dirty="0" smtClean="0"/>
              <a:t>‘î, </a:t>
            </a:r>
            <a:r>
              <a:rPr lang="tr-TR" dirty="0" err="1" smtClean="0"/>
              <a:t>Ebû</a:t>
            </a:r>
            <a:r>
              <a:rPr lang="tr-TR" dirty="0" smtClean="0"/>
              <a:t> </a:t>
            </a:r>
            <a:r>
              <a:rPr lang="tr-TR" dirty="0" err="1" smtClean="0"/>
              <a:t>Hanîfe</a:t>
            </a:r>
            <a:endParaRPr lang="tr-TR" dirty="0" smtClean="0"/>
          </a:p>
          <a:p>
            <a:pPr lvl="1"/>
            <a:r>
              <a:rPr lang="tr-TR" dirty="0" smtClean="0"/>
              <a:t>Delili: </a:t>
            </a:r>
            <a:r>
              <a:rPr lang="tr-TR" dirty="0" err="1" smtClean="0"/>
              <a:t>Sahabî</a:t>
            </a:r>
            <a:r>
              <a:rPr lang="tr-TR" dirty="0" smtClean="0"/>
              <a:t> kavli ve </a:t>
            </a:r>
            <a:r>
              <a:rPr lang="tr-TR" dirty="0" err="1" smtClean="0"/>
              <a:t>icmâ</a:t>
            </a:r>
            <a:r>
              <a:rPr lang="tr-TR" dirty="0" smtClean="0"/>
              <a:t>‘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Maraz-ı Mevt Halinde Boşanan Kadının Mirasçılığı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smtClean="0"/>
              <a:t>İkinci Görüş</a:t>
            </a:r>
            <a:r>
              <a:rPr lang="tr-TR" dirty="0" smtClean="0"/>
              <a:t>: Kadın, kocasının ölümünden önce evlenmedikçe ona mirasçı olur.</a:t>
            </a:r>
          </a:p>
          <a:p>
            <a:pPr lvl="1"/>
            <a:r>
              <a:rPr lang="tr-TR" dirty="0" smtClean="0"/>
              <a:t>Temsilcileri: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Ebî</a:t>
            </a:r>
            <a:r>
              <a:rPr lang="tr-TR" dirty="0" smtClean="0"/>
              <a:t> </a:t>
            </a:r>
            <a:r>
              <a:rPr lang="tr-TR" dirty="0" err="1" smtClean="0"/>
              <a:t>Leylâ</a:t>
            </a:r>
            <a:r>
              <a:rPr lang="tr-TR" dirty="0" smtClean="0"/>
              <a:t>, </a:t>
            </a:r>
            <a:r>
              <a:rPr lang="tr-TR" dirty="0" err="1" smtClean="0"/>
              <a:t>Ahmed</a:t>
            </a:r>
            <a:r>
              <a:rPr lang="tr-TR" dirty="0" smtClean="0"/>
              <a:t>, </a:t>
            </a:r>
            <a:r>
              <a:rPr lang="tr-TR" dirty="0" err="1" smtClean="0"/>
              <a:t>İshâk</a:t>
            </a:r>
            <a:r>
              <a:rPr lang="tr-TR" dirty="0" smtClean="0"/>
              <a:t>, </a:t>
            </a:r>
            <a:r>
              <a:rPr lang="tr-TR" dirty="0" err="1" smtClean="0"/>
              <a:t>Ebû</a:t>
            </a:r>
            <a:r>
              <a:rPr lang="tr-TR" dirty="0" smtClean="0"/>
              <a:t> Ubeyd</a:t>
            </a:r>
          </a:p>
          <a:p>
            <a:pPr lvl="1"/>
            <a:r>
              <a:rPr lang="tr-TR" dirty="0" smtClean="0"/>
              <a:t>Delili: Maslahat ve </a:t>
            </a:r>
            <a:r>
              <a:rPr lang="tr-TR" dirty="0" err="1" smtClean="0"/>
              <a:t>Kıyâs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Maraz-ı Mevt Halinde Boşanan Kadının Mirasçılığı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smtClean="0"/>
              <a:t>Üçüncü Görüş</a:t>
            </a:r>
            <a:r>
              <a:rPr lang="tr-TR" dirty="0" smtClean="0"/>
              <a:t>: Kadın her halükarda kocasına mirasçı olur.</a:t>
            </a:r>
          </a:p>
          <a:p>
            <a:pPr lvl="1"/>
            <a:r>
              <a:rPr lang="tr-TR" dirty="0" smtClean="0"/>
              <a:t>Temsilcileri: </a:t>
            </a:r>
            <a:r>
              <a:rPr lang="tr-TR" dirty="0" err="1" smtClean="0"/>
              <a:t>Mâlik</a:t>
            </a:r>
            <a:r>
              <a:rPr lang="tr-TR" dirty="0" smtClean="0"/>
              <a:t>, </a:t>
            </a:r>
            <a:r>
              <a:rPr lang="tr-TR" dirty="0" err="1" smtClean="0"/>
              <a:t>Rabî</a:t>
            </a:r>
            <a:r>
              <a:rPr lang="tr-TR" dirty="0" smtClean="0"/>
              <a:t>‘a</a:t>
            </a:r>
          </a:p>
          <a:p>
            <a:pPr lvl="1"/>
            <a:r>
              <a:rPr lang="tr-TR" dirty="0" smtClean="0"/>
              <a:t>Delili: </a:t>
            </a:r>
            <a:r>
              <a:rPr lang="tr-TR" dirty="0" err="1" smtClean="0"/>
              <a:t>Sedd</a:t>
            </a:r>
            <a:r>
              <a:rPr lang="tr-TR" dirty="0" smtClean="0"/>
              <a:t>-i </a:t>
            </a:r>
            <a:r>
              <a:rPr lang="tr-TR" dirty="0" err="1" smtClean="0"/>
              <a:t>zerî</a:t>
            </a:r>
            <a:r>
              <a:rPr lang="tr-TR" dirty="0" smtClean="0"/>
              <a:t>‘a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Maraz-ı Mevt Halinde Boşanan Kadının Mirasçılığı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smtClean="0"/>
              <a:t>Dördüncü Görüş</a:t>
            </a:r>
            <a:r>
              <a:rPr lang="tr-TR" dirty="0" smtClean="0"/>
              <a:t>: Kadın kocasına mirasçı olamaz.</a:t>
            </a:r>
          </a:p>
          <a:p>
            <a:pPr lvl="1"/>
            <a:r>
              <a:rPr lang="tr-TR" dirty="0" smtClean="0"/>
              <a:t>Temsilcileri: </a:t>
            </a:r>
            <a:r>
              <a:rPr lang="tr-TR" dirty="0" err="1" smtClean="0"/>
              <a:t>Ebû</a:t>
            </a:r>
            <a:r>
              <a:rPr lang="tr-TR" dirty="0" smtClean="0"/>
              <a:t> Sevr, </a:t>
            </a:r>
            <a:r>
              <a:rPr lang="tr-TR" dirty="0" err="1" smtClean="0"/>
              <a:t>Şâfi</a:t>
            </a:r>
            <a:r>
              <a:rPr lang="tr-TR" dirty="0" smtClean="0"/>
              <a:t>‘î</a:t>
            </a:r>
          </a:p>
          <a:p>
            <a:pPr lvl="1"/>
            <a:r>
              <a:rPr lang="tr-TR" dirty="0" smtClean="0"/>
              <a:t>Delili: </a:t>
            </a:r>
            <a:r>
              <a:rPr lang="tr-TR" dirty="0" err="1" smtClean="0"/>
              <a:t>Kıyâs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137</Words>
  <Application>Microsoft Office PowerPoint</Application>
  <PresentationFormat>Ekran Gösterisi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Maraz-ı Mevt Halinde Boşanan Kadının Mirasçılığı</vt:lpstr>
      <vt:lpstr>Kavramlar </vt:lpstr>
      <vt:lpstr>Maraz-ı Mevt Halinde Boşanan Kadının Mirasçılığı</vt:lpstr>
      <vt:lpstr>Maraz-ı Mevt Halinde Boşanan Kadının Mirasçılığı</vt:lpstr>
      <vt:lpstr>Maraz-ı Mevt Halinde Boşanan Kadının Mirasçılığı</vt:lpstr>
      <vt:lpstr>Maraz-ı Mevt Halinde Boşanan Kadının Mirasçılığı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Maraz-ı Mevt Halinde Boşanan Kadının Mirasçılığı</dc:title>
  <dc:creator>user</dc:creator>
  <cp:lastModifiedBy>user</cp:lastModifiedBy>
  <cp:revision>4</cp:revision>
  <dcterms:created xsi:type="dcterms:W3CDTF">2014-11-05T19:40:54Z</dcterms:created>
  <dcterms:modified xsi:type="dcterms:W3CDTF">2014-11-05T20:17:00Z</dcterms:modified>
</cp:coreProperties>
</file>