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329269-DA17-41AA-BC5A-DB0BAE8B8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0ADC5B5-80AC-4543-92A8-A2E4B1419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ACF9CB-2E95-40B8-88A8-31F5E83AF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A56FA9-0C0C-4FED-8BB6-A29A1A337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CD22FA-7F3C-4775-AF7A-7EF77529D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19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5374DE-E989-4E59-AB50-A95AC454A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181CDFD-FCAC-42F9-B45D-FDE4FA4D65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45EB5ED-1DE1-4837-94ED-279DDAAA7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6DD054C-000B-4E6F-8843-A59CE8EAA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5D5C72B-CE2B-4276-AC5E-602E8443C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795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4A2A0FF-C2A8-4F0F-AE1E-71CF28293A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A9C166E-DD7A-49AB-8588-3139B76F64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E1391FC-36BD-4AB8-BD30-07FF36E9D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7088B6-7515-4F88-8417-8928040F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2DAC5F-A0F1-42F9-B726-E0F23F76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78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D817F7-E3AD-4B13-85B6-B01E2DE72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61D045-B553-41CB-BC1F-59E1F2E0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A9DC255-8DF8-467A-B3A9-8A8E1E90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D1BA79-6B86-494B-AB31-35C7178D4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B53661-3032-4EDF-8EC7-B55E1B5B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6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9E2550E-A662-48A9-ACDE-4BA2D08C6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3A891F6-3286-4BD5-88E2-C9DBEBC69E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5E0B3FC-83CA-49B9-9351-C7F76647C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26E23D-4271-4AB1-8F90-1251F4FD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87B104-2664-4C3E-9C79-DD8EEE88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93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02DC27-A006-4BCC-BE9B-9212EE1F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DC66AA-F592-47AA-BB73-78F69D3C21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19930C1-A71D-4F1F-A2AD-E6529CABB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7DEBD01-7F60-42DB-A039-217C42E40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8DA7A7D-09FF-4C08-B6CD-68D05C645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A10F35B-CB85-46BA-B9A6-A5EC9297C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57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10440B-ABDC-472B-ABEA-C02AC2EFF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FCF0203-9CC7-43D4-876C-BF6C1927B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4FC41AC-43D9-4946-B6B3-E1B6577FC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9475897-BE82-44AE-8BF5-156DA22CB1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0747E70-9DA5-4D9C-B553-3063DF3FCF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A6A21745-ED49-4287-BE2D-D9CBAD186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B037B01-B642-4FD8-8550-215BF34D0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51D4B19-0CAC-4870-B951-F98908DC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749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C08D76-A35A-4EEB-9840-3EDEC6216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25A2CA5-B75E-47F9-AB05-5B4ECB456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5D34B8D-08E5-4784-A439-3CAB456B2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6097F5D-026D-443B-AECE-0D1B59A6F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15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37B61771-0290-4026-B3C6-CB573E3B8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B5F37C2-711F-42FA-8189-F67BD9FC8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1318F7C-521A-4675-BD8C-CC3483F2B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481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299068-9E50-49C7-81AC-DBBAB8E7A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017EDB-A6F0-47F8-9A91-02CA44015D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4593473-AA65-421F-B7A0-65C96265D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675E1B4-3CDE-4F93-A6D0-681054183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5AFC489-9800-4BF2-BD8E-A9CEDDFAB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615D74E-D451-4E9B-93D2-EBE2733C4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24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771FEE-1C03-410C-96D6-082FC28E8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49F3BDB-0A1E-47FA-8E50-DE02231C9A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9FA543D-06AE-41FF-9809-638426474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9BA57B0-D1DD-46BF-8F1C-D2C11173A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DDAEE48-F2DA-4C61-8982-A8BD15AF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5230F0E-4B44-42F7-9764-94A429A49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45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AE7250E-7A9B-48EE-8624-C9B49E6A5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A39645-D3FC-4957-83F3-685A96A15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F4101-D356-424F-9E05-DB3BA1FD7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470B4-EE15-452B-A20A-732E2BB37FB3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A52AD2-7DD4-45E5-A9BE-4CCC797FC0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D0875C-FC57-4A56-83BF-EBCBB85F7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8731A-C5A3-474F-A262-B3FA6B322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28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ibKVRa01L8&amp;feature=youtu.be" TargetMode="External"/><Relationship Id="rId2" Type="http://schemas.openxmlformats.org/officeDocument/2006/relationships/hyperlink" Target="https://www.youtube.com/watch?v=pKHxvBcpUDs&amp;feature=youtu.b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1C9B8E-9296-46FB-BC8C-9CF7B8582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/>
              <a:t>DENEYLER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EF084D-F289-4102-B2CD-A7FAB4592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https://www.youtube.com/watch?v=pKHxvBcpUDs&amp;feature=youtu.be</a:t>
            </a:r>
            <a:endParaRPr lang="tr-TR" dirty="0"/>
          </a:p>
          <a:p>
            <a:endParaRPr lang="tr-TR" dirty="0"/>
          </a:p>
          <a:p>
            <a:r>
              <a:rPr lang="tr-TR" dirty="0">
                <a:hlinkClick r:id="rId3"/>
              </a:rPr>
              <a:t>https://www.youtube.com/watch?v=libKVRa01L8&amp;feature=youtu.be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2174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Geniş ekran</PresentationFormat>
  <Paragraphs>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DENEYLER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DENEYLER</dc:title>
  <dc:creator>Eren CEYLAN</dc:creator>
  <cp:lastModifiedBy>Eren CEYLAN</cp:lastModifiedBy>
  <cp:revision>2</cp:revision>
  <dcterms:created xsi:type="dcterms:W3CDTF">2020-04-06T14:03:02Z</dcterms:created>
  <dcterms:modified xsi:type="dcterms:W3CDTF">2020-04-06T14:32:46Z</dcterms:modified>
</cp:coreProperties>
</file>