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62" r:id="rId4"/>
    <p:sldId id="266" r:id="rId5"/>
    <p:sldId id="265" r:id="rId6"/>
    <p:sldId id="267" r:id="rId7"/>
    <p:sldId id="268" r:id="rId8"/>
    <p:sldId id="269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201" autoAdjust="0"/>
  </p:normalViewPr>
  <p:slideViewPr>
    <p:cSldViewPr>
      <p:cViewPr varScale="1">
        <p:scale>
          <a:sx n="62" d="100"/>
          <a:sy n="62" d="100"/>
        </p:scale>
        <p:origin x="-15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5931EA-5772-476B-B44E-3432F668D1DA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829BCA-1E39-43D8-8FF9-801AC9E4DD1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5" name="24 Alt Başlık"/>
          <p:cNvSpPr>
            <a:spLocks noGrp="1"/>
          </p:cNvSpPr>
          <p:nvPr>
            <p:ph type="subTitle" idx="1"/>
          </p:nvPr>
        </p:nvSpPr>
        <p:spPr>
          <a:xfrm>
            <a:off x="3354441" y="3539865"/>
            <a:ext cx="5114779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1" name="30 Veri Yer Tutucusu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3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274956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66800" y="2821838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066800" y="1905001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24239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735359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178808" y="1600201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97417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1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rot="21240000">
            <a:off x="597970" y="1004669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 rot="21420000">
            <a:off x="596707" y="998817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89099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5389099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Resim Yer Tutucusu"/>
          <p:cNvSpPr>
            <a:spLocks noGrp="1"/>
          </p:cNvSpPr>
          <p:nvPr>
            <p:ph type="pic" idx="1"/>
          </p:nvPr>
        </p:nvSpPr>
        <p:spPr>
          <a:xfrm>
            <a:off x="663683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Başlık Yer Tutucusu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1" name="30 Metin Yer Tutucusu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7" name="26 Veri Yer Tutucusu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366868" y="1484784"/>
            <a:ext cx="5105400" cy="1080120"/>
          </a:xfrm>
        </p:spPr>
        <p:txBody>
          <a:bodyPr/>
          <a:lstStyle/>
          <a:p>
            <a:r>
              <a:rPr lang="ur-PK" dirty="0" smtClean="0">
                <a:latin typeface="Bookman Old Style" pitchFamily="18" charset="0"/>
              </a:rPr>
              <a:t/>
            </a:r>
            <a:br>
              <a:rPr lang="ur-PK" dirty="0" smtClean="0">
                <a:latin typeface="Bookman Old Style" pitchFamily="18" charset="0"/>
              </a:rPr>
            </a:br>
            <a:r>
              <a:rPr lang="ur-PK" dirty="0" smtClean="0">
                <a:latin typeface="Bookman Old Style" pitchFamily="18" charset="0"/>
              </a:rPr>
              <a:t/>
            </a:r>
            <a:br>
              <a:rPr lang="ur-PK" dirty="0" smtClean="0">
                <a:latin typeface="Bookman Old Style" pitchFamily="18" charset="0"/>
              </a:rPr>
            </a:br>
            <a:r>
              <a:rPr lang="tr-TR" dirty="0" smtClean="0">
                <a:latin typeface="Bookman Old Style" pitchFamily="18" charset="0"/>
              </a:rPr>
              <a:t>URDU </a:t>
            </a:r>
            <a:r>
              <a:rPr lang="tr-TR" dirty="0" err="1" smtClean="0">
                <a:latin typeface="Bookman Old Style" pitchFamily="18" charset="0"/>
              </a:rPr>
              <a:t>KonuŞma</a:t>
            </a:r>
            <a:r>
              <a:rPr lang="tr-TR" dirty="0" smtClean="0">
                <a:latin typeface="Bookman Old Style" pitchFamily="18" charset="0"/>
              </a:rPr>
              <a:t> ders 8: </a:t>
            </a:r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کتنے/کتنی/کتنا</a:t>
            </a:r>
            <a:r>
              <a:rPr lang="ur-PK" dirty="0" smtClean="0">
                <a:latin typeface="Bookman Old Style" pitchFamily="18" charset="0"/>
              </a:rPr>
              <a:t>؟</a:t>
            </a:r>
            <a:endParaRPr lang="tr-TR" dirty="0">
              <a:latin typeface="Bookman Old Style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Ankara Üniversitesi</a:t>
            </a:r>
          </a:p>
          <a:p>
            <a:r>
              <a:rPr lang="tr-TR" dirty="0" smtClean="0"/>
              <a:t>Dil ve Tarih Coğrafya Fakültesi</a:t>
            </a:r>
          </a:p>
          <a:p>
            <a:r>
              <a:rPr lang="tr-TR" dirty="0" smtClean="0"/>
              <a:t>Urdu Dili ve Edebiyatı Anabilim Dalı</a:t>
            </a:r>
          </a:p>
          <a:p>
            <a:r>
              <a:rPr lang="tr-TR" dirty="0" smtClean="0"/>
              <a:t>Dr. Aykut </a:t>
            </a:r>
            <a:r>
              <a:rPr lang="tr-TR" dirty="0" err="1" smtClean="0"/>
              <a:t>Kişmir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3563888" y="2852936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>
                <a:latin typeface="Bookman Old Style" pitchFamily="18" charset="0"/>
              </a:rPr>
              <a:t>Urd</a:t>
            </a:r>
            <a:r>
              <a:rPr lang="tr-TR" dirty="0" smtClean="0">
                <a:latin typeface="Bookman Old Style" pitchFamily="18" charset="0"/>
              </a:rPr>
              <a:t> 114 Konuşma I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2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25" name="24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 err="1" smtClean="0"/>
              <a:t>Khan</a:t>
            </a:r>
            <a:r>
              <a:rPr lang="tr-TR" dirty="0" smtClean="0"/>
              <a:t>, A.; </a:t>
            </a:r>
            <a:r>
              <a:rPr lang="tr-TR" dirty="0" err="1" smtClean="0"/>
              <a:t>Hydri</a:t>
            </a:r>
            <a:r>
              <a:rPr lang="tr-TR" dirty="0" smtClean="0"/>
              <a:t>, F. D. Ve </a:t>
            </a:r>
            <a:r>
              <a:rPr lang="tr-TR" dirty="0" err="1" smtClean="0"/>
              <a:t>Tahseen</a:t>
            </a:r>
            <a:r>
              <a:rPr lang="tr-TR" dirty="0" smtClean="0"/>
              <a:t>, M. A. (1972). </a:t>
            </a:r>
            <a:r>
              <a:rPr lang="tr-TR" i="1" dirty="0" smtClean="0"/>
              <a:t>Urdu. </a:t>
            </a:r>
            <a:r>
              <a:rPr lang="tr-TR" dirty="0" err="1" smtClean="0"/>
              <a:t>Rawalpindi</a:t>
            </a:r>
            <a:r>
              <a:rPr lang="tr-TR" dirty="0" smtClean="0"/>
              <a:t>: </a:t>
            </a:r>
            <a:r>
              <a:rPr lang="tr-TR" dirty="0" err="1" smtClean="0"/>
              <a:t>Ferozsons</a:t>
            </a:r>
            <a:r>
              <a:rPr lang="tr-TR" dirty="0" smtClean="0"/>
              <a:t>.</a:t>
            </a:r>
          </a:p>
          <a:p>
            <a:pPr>
              <a:buNone/>
            </a:pPr>
            <a:r>
              <a:rPr lang="tr-TR" dirty="0" smtClean="0"/>
              <a:t> </a:t>
            </a:r>
          </a:p>
          <a:p>
            <a:r>
              <a:rPr lang="en-US" dirty="0" err="1" smtClean="0"/>
              <a:t>Azfar</a:t>
            </a:r>
            <a:r>
              <a:rPr lang="en-US" dirty="0" smtClean="0"/>
              <a:t>, A. (2012). </a:t>
            </a:r>
            <a:r>
              <a:rPr lang="en-US" i="1" dirty="0" err="1" smtClean="0"/>
              <a:t>Hamari</a:t>
            </a:r>
            <a:r>
              <a:rPr lang="en-US" i="1" dirty="0" smtClean="0"/>
              <a:t> Urdu</a:t>
            </a:r>
            <a:r>
              <a:rPr lang="en-US" dirty="0" smtClean="0"/>
              <a:t>. </a:t>
            </a:r>
            <a:r>
              <a:rPr lang="en-US" dirty="0" err="1" smtClean="0"/>
              <a:t>Karaçi</a:t>
            </a:r>
            <a:r>
              <a:rPr lang="en-US" dirty="0" smtClean="0"/>
              <a:t>: Oxford University Press.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smtClean="0"/>
              <a:t>Matthews, D. ; </a:t>
            </a:r>
            <a:r>
              <a:rPr lang="en-US" dirty="0" err="1" smtClean="0"/>
              <a:t>Dalvi</a:t>
            </a:r>
            <a:r>
              <a:rPr lang="en-US" dirty="0" smtClean="0"/>
              <a:t>, M.K. (2003). </a:t>
            </a:r>
            <a:r>
              <a:rPr lang="en-US" i="1" dirty="0" smtClean="0"/>
              <a:t>Teach Yourself Urdu. </a:t>
            </a:r>
            <a:r>
              <a:rPr lang="en-US" dirty="0" smtClean="0"/>
              <a:t>London:</a:t>
            </a:r>
            <a:r>
              <a:rPr lang="en-US" i="1" dirty="0" smtClean="0"/>
              <a:t> </a:t>
            </a:r>
            <a:r>
              <a:rPr lang="en-US" dirty="0" err="1" smtClean="0"/>
              <a:t>Hodder&amp;Stoughton</a:t>
            </a:r>
            <a:r>
              <a:rPr lang="en-US" dirty="0" smtClean="0"/>
              <a:t> Ltd. 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err="1" smtClean="0"/>
              <a:t>Sıddıki</a:t>
            </a:r>
            <a:r>
              <a:rPr lang="en-US" dirty="0" smtClean="0"/>
              <a:t>, E. H.; </a:t>
            </a:r>
            <a:r>
              <a:rPr lang="en-US" dirty="0" err="1" smtClean="0"/>
              <a:t>Sıddıki</a:t>
            </a:r>
            <a:r>
              <a:rPr lang="en-US" dirty="0" smtClean="0"/>
              <a:t>, E. T. (</a:t>
            </a:r>
            <a:r>
              <a:rPr lang="en-US" dirty="0" err="1" smtClean="0"/>
              <a:t>Tarihsiz</a:t>
            </a:r>
            <a:r>
              <a:rPr lang="en-US" dirty="0" smtClean="0"/>
              <a:t>). </a:t>
            </a:r>
            <a:r>
              <a:rPr lang="en-US" i="1" dirty="0" err="1" smtClean="0"/>
              <a:t>Âînah</a:t>
            </a:r>
            <a:r>
              <a:rPr lang="en-US" i="1" dirty="0" smtClean="0"/>
              <a:t> Urdu</a:t>
            </a:r>
            <a:r>
              <a:rPr lang="en-US" dirty="0" smtClean="0"/>
              <a:t>. </a:t>
            </a:r>
            <a:r>
              <a:rPr lang="en-US" dirty="0" err="1" smtClean="0"/>
              <a:t>Lahor</a:t>
            </a:r>
            <a:r>
              <a:rPr lang="en-US" dirty="0" smtClean="0"/>
              <a:t>: Khalid Book </a:t>
            </a:r>
            <a:r>
              <a:rPr lang="en-US" dirty="0" err="1" smtClean="0"/>
              <a:t>Depo</a:t>
            </a:r>
            <a:r>
              <a:rPr lang="en-US" dirty="0" smtClean="0"/>
              <a:t>.</a:t>
            </a:r>
            <a:endParaRPr lang="tr-TR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tr-TR" dirty="0" smtClean="0"/>
          </a:p>
          <a:p>
            <a:r>
              <a:rPr lang="en-US" dirty="0" smtClean="0"/>
              <a:t>Bulgur, D. (2008). </a:t>
            </a:r>
            <a:r>
              <a:rPr lang="en-US" i="1" dirty="0" err="1" smtClean="0"/>
              <a:t>Türkçe-Urduca</a:t>
            </a:r>
            <a:r>
              <a:rPr lang="en-US" i="1" dirty="0" smtClean="0"/>
              <a:t> </a:t>
            </a:r>
            <a:r>
              <a:rPr lang="en-US" i="1" dirty="0" err="1" smtClean="0"/>
              <a:t>Konuşma</a:t>
            </a:r>
            <a:r>
              <a:rPr lang="en-US" i="1" dirty="0" smtClean="0"/>
              <a:t> </a:t>
            </a:r>
            <a:r>
              <a:rPr lang="en-US" i="1" dirty="0" err="1" smtClean="0"/>
              <a:t>Kılavuzu</a:t>
            </a:r>
            <a:r>
              <a:rPr lang="en-US" i="1" dirty="0" smtClean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İslamabad</a:t>
            </a:r>
            <a:r>
              <a:rPr lang="en-US" dirty="0" smtClean="0"/>
              <a:t>: Harmony Publications.</a:t>
            </a:r>
            <a:endParaRPr lang="tr-TR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tr-TR" dirty="0" smtClean="0"/>
          </a:p>
          <a:p>
            <a:r>
              <a:rPr lang="en-US" dirty="0" err="1" smtClean="0"/>
              <a:t>Azim</a:t>
            </a:r>
            <a:r>
              <a:rPr lang="en-US" dirty="0" smtClean="0"/>
              <a:t>, S.V.; Ali </a:t>
            </a:r>
            <a:r>
              <a:rPr lang="en-US" dirty="0" err="1" smtClean="0"/>
              <a:t>Şeyh</a:t>
            </a:r>
            <a:r>
              <a:rPr lang="en-US" dirty="0" smtClean="0"/>
              <a:t>,  A.; </a:t>
            </a:r>
            <a:r>
              <a:rPr lang="en-US" dirty="0" err="1" smtClean="0"/>
              <a:t>Bedhşani</a:t>
            </a:r>
            <a:r>
              <a:rPr lang="en-US" dirty="0" smtClean="0"/>
              <a:t>, M. B.; </a:t>
            </a:r>
            <a:r>
              <a:rPr lang="en-US" dirty="0" err="1" smtClean="0"/>
              <a:t>Asım</a:t>
            </a:r>
            <a:r>
              <a:rPr lang="en-US" dirty="0" smtClean="0"/>
              <a:t> A. N.; </a:t>
            </a:r>
            <a:r>
              <a:rPr lang="en-US" dirty="0" err="1" smtClean="0"/>
              <a:t>Celalpuri</a:t>
            </a:r>
            <a:r>
              <a:rPr lang="en-US" dirty="0" smtClean="0"/>
              <a:t>, M. İ. (1988). </a:t>
            </a:r>
            <a:r>
              <a:rPr lang="en-US" i="1" dirty="0" smtClean="0"/>
              <a:t>Urdu </a:t>
            </a:r>
            <a:r>
              <a:rPr lang="en-US" i="1" dirty="0" err="1" smtClean="0"/>
              <a:t>ki</a:t>
            </a:r>
            <a:r>
              <a:rPr lang="en-US" i="1" dirty="0" smtClean="0"/>
              <a:t> </a:t>
            </a:r>
            <a:r>
              <a:rPr lang="en-US" i="1" dirty="0" err="1" smtClean="0"/>
              <a:t>Dusrî</a:t>
            </a:r>
            <a:r>
              <a:rPr lang="en-US" i="1" dirty="0" smtClean="0"/>
              <a:t> </a:t>
            </a:r>
            <a:r>
              <a:rPr lang="en-US" i="1" dirty="0" err="1" smtClean="0"/>
              <a:t>Kitâb</a:t>
            </a:r>
            <a:r>
              <a:rPr lang="en-US" dirty="0" smtClean="0"/>
              <a:t>. </a:t>
            </a:r>
            <a:r>
              <a:rPr lang="en-US" dirty="0" err="1" smtClean="0"/>
              <a:t>Lahor</a:t>
            </a:r>
            <a:r>
              <a:rPr lang="en-US" dirty="0" smtClean="0"/>
              <a:t>: </a:t>
            </a:r>
            <a:r>
              <a:rPr lang="en-US" dirty="0" err="1" smtClean="0"/>
              <a:t>Puncab</a:t>
            </a:r>
            <a:r>
              <a:rPr lang="en-US" dirty="0" smtClean="0"/>
              <a:t> Text Book Board.</a:t>
            </a:r>
            <a:endParaRPr lang="tr-TR" dirty="0" smtClean="0"/>
          </a:p>
          <a:p>
            <a:r>
              <a:rPr lang="de-DE" dirty="0" err="1" smtClean="0"/>
              <a:t>Mahrum</a:t>
            </a:r>
            <a:r>
              <a:rPr lang="de-DE" dirty="0" smtClean="0"/>
              <a:t>, G. C. (1948). </a:t>
            </a:r>
            <a:r>
              <a:rPr lang="en-US" dirty="0" smtClean="0"/>
              <a:t>Urdu Composition. </a:t>
            </a:r>
            <a:r>
              <a:rPr lang="en-US" dirty="0" err="1" smtClean="0"/>
              <a:t>Gujrat</a:t>
            </a:r>
            <a:r>
              <a:rPr lang="en-US" dirty="0" smtClean="0"/>
              <a:t>: </a:t>
            </a:r>
            <a:r>
              <a:rPr lang="en-US" dirty="0" err="1" smtClean="0"/>
              <a:t>Ders-i</a:t>
            </a:r>
            <a:r>
              <a:rPr lang="en-US" dirty="0" smtClean="0"/>
              <a:t> </a:t>
            </a:r>
            <a:r>
              <a:rPr lang="en-US" dirty="0" err="1" smtClean="0"/>
              <a:t>İdara</a:t>
            </a:r>
            <a:r>
              <a:rPr lang="en-US" dirty="0" smtClean="0"/>
              <a:t> Educational Publishers </a:t>
            </a:r>
            <a:r>
              <a:rPr lang="en-US" dirty="0" err="1" smtClean="0"/>
              <a:t>Gujrat</a:t>
            </a:r>
            <a:r>
              <a:rPr lang="en-US" dirty="0" smtClean="0"/>
              <a:t>.</a:t>
            </a:r>
            <a:endParaRPr lang="tr-TR" smtClean="0"/>
          </a:p>
          <a:p>
            <a:pPr algn="l"/>
            <a:endParaRPr lang="tr-TR" dirty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4555888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چھوٹا				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بڑا				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کڑوا				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لمبا				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چوڑا				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کچا				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سستا				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نیا				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پرانا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بوڑھا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برا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>
              <a:buNone/>
            </a:pPr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endParaRPr lang="ur-PK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میٹھا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پتلا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موٹا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ٹیڑھا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سیدھا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اچھا</a:t>
            </a:r>
          </a:p>
          <a:p>
            <a:pPr algn="r" rtl="1"/>
            <a:endParaRPr lang="tr-TR" dirty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/>
            <a:r>
              <a:rPr lang="ur-PK" dirty="0" smtClean="0">
                <a:cs typeface="Nafees Nastaleeq" pitchFamily="2" charset="-78"/>
              </a:rPr>
              <a:t>جنوری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فروری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مارچ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اپریل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مئی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جون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جولائی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اگست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ستمبر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اکتوبر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نومبر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دسمبر</a:t>
            </a:r>
            <a:endParaRPr lang="tr-TR" dirty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r>
              <a:rPr lang="ur-PK" dirty="0" smtClean="0">
                <a:cs typeface="Nafees Nastaleeq" pitchFamily="2" charset="-78"/>
              </a:rPr>
              <a:t>استاد: میرے ہاتھ میں کیا ہے؟</a:t>
            </a: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شاگرد: آپ کے ہاتھ میں چمچہ ہے۔</a:t>
            </a: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استاد: کتنے چمچے، ایک یا دو؟</a:t>
            </a: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شاگرد: ایک چمچہ۔</a:t>
            </a: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استاد: دوسرے ہاتھ میں کیا ہے؟</a:t>
            </a: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شاگرد: اس میں بھی ایک چمچہ ہے۔</a:t>
            </a: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>
              <a:buNone/>
            </a:pPr>
            <a:endParaRPr lang="tr-TR" dirty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استاد: یہ بڑا چمچہ ہے اور  یہ چھوٹا چمچہ ہے؟</a:t>
            </a: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شاگرد: بڑا چمچہ ۔</a:t>
            </a: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استاد: اب میرے ہاتھ میں کیا ہے؟ </a:t>
            </a: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شاگرد: اب آپ کے ہاتھ میں دو چمچے ہیں۔</a:t>
            </a: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استاد: کتنے چمچے؟</a:t>
            </a: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شاگرد: دو چمچے۔</a:t>
            </a: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endParaRPr lang="tr-TR" dirty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ur-PK" dirty="0" smtClean="0">
                <a:cs typeface="Nafees Nastaleeq" pitchFamily="2" charset="-78"/>
              </a:rPr>
              <a:t>استاد: اور  دوسرے  ہاتھ میں کتنے ہیں؟</a:t>
            </a: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شاگرد: اس میں بھی دو ہیں۔</a:t>
            </a:r>
          </a:p>
          <a:p>
            <a:pPr algn="r" rtl="1">
              <a:buNone/>
            </a:pPr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استاد: میز   پر   کیا  ہے؟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شاگرد: میز پر  ایک پلیٹ ہے۔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استاد: اب  میز پر  کتنی پلیٹیں ہیں؟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شاگرد: اب دو پلیٹیں ہیں۔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>
              <a:buNone/>
            </a:pPr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endParaRPr lang="tr-TR" dirty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engin">
  <a:themeElements>
    <a:clrScheme name="Zengin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Zengi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Zengin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597</TotalTime>
  <Words>222</Words>
  <Application>Microsoft Office PowerPoint</Application>
  <PresentationFormat>Ekran Gösterisi (4:3)</PresentationFormat>
  <Paragraphs>92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Zengin</vt:lpstr>
      <vt:lpstr>  URDU KonuŞma ders 8: کتنے/کتنی/کتنا؟</vt:lpstr>
      <vt:lpstr>Kaynakça</vt:lpstr>
      <vt:lpstr>KONUŞMA I</vt:lpstr>
      <vt:lpstr>Konuşma I</vt:lpstr>
      <vt:lpstr>Konuşma I</vt:lpstr>
      <vt:lpstr>Konuşma I</vt:lpstr>
      <vt:lpstr>Konuşma I</vt:lpstr>
      <vt:lpstr>Konuşma 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Dersin Adı: Konusma</dc:title>
  <dc:creator>goay</dc:creator>
  <cp:lastModifiedBy>Aykut</cp:lastModifiedBy>
  <cp:revision>58</cp:revision>
  <dcterms:created xsi:type="dcterms:W3CDTF">2017-04-17T09:25:51Z</dcterms:created>
  <dcterms:modified xsi:type="dcterms:W3CDTF">2017-05-28T21:03:13Z</dcterms:modified>
</cp:coreProperties>
</file>