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6" r:id="rId5"/>
    <p:sldId id="265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1484784"/>
            <a:ext cx="5105400" cy="1080120"/>
          </a:xfrm>
        </p:spPr>
        <p:txBody>
          <a:bodyPr/>
          <a:lstStyle/>
          <a:p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8: </a:t>
            </a:r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کتنے/کتنی/کتنا</a:t>
            </a:r>
            <a:r>
              <a:rPr lang="ur-PK" dirty="0" smtClean="0">
                <a:latin typeface="Bookman Old Style" pitchFamily="18" charset="0"/>
              </a:rPr>
              <a:t>؟</a:t>
            </a: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چھوٹا			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بڑا			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کڑوا			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لمبا			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چوڑا			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کچا			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سستا			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نیا				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پرانا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بوڑھا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برا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میٹھا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پتلا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موٹا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ٹیڑھا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سیدھا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اچھا</a:t>
            </a: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ur-PK" dirty="0" smtClean="0">
                <a:cs typeface="Nafees Nastaleeq" pitchFamily="2" charset="-78"/>
              </a:rPr>
              <a:t>جنوری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فروری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مارچ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اپریل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مئی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جون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جولائی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اگست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ستمبر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اکتوبر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نومبر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دسمبر</a:t>
            </a: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ur-PK" dirty="0" smtClean="0">
                <a:cs typeface="Nafees Nastaleeq" pitchFamily="2" charset="-78"/>
              </a:rPr>
              <a:t>استاد: میرے ہاتھ میں کیا ہے؟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 آپ کے ہاتھ میں چمچہ ہے۔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استاد: کتنے چمچے، ایک یا دو؟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 ایک چمچہ۔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استاد: دوسرے ہاتھ میں کیا ہے؟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 اس میں بھی ایک چمچہ ہے۔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>
              <a:buNone/>
            </a:pPr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استاد: یہ بڑا چمچہ ہے اور  یہ چھوٹا چمچہ ہے؟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 بڑا چمچہ 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استاد: اب میرے ہاتھ میں کیا ہے؟ 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 اب آپ کے ہاتھ میں دو چمچے ہیں۔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استاد: کتنے چمچے؟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 دو چمچے۔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ur-PK" dirty="0" smtClean="0">
                <a:cs typeface="Nafees Nastaleeq" pitchFamily="2" charset="-78"/>
              </a:rPr>
              <a:t>استاد: اور  دوسرے  ہاتھ میں کتنے ہیں؟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شاگرد: اس میں بھی دو ہیں۔</a:t>
            </a: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استاد: میز   پر   کیا  ہے؟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شاگرد: میز پر  ایک پلیٹ ہے۔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استاد: اب  میز پر  کتنی پلیٹیں ہیں؟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شاگرد: اب دو پلیٹیں ہیں۔</a:t>
            </a:r>
          </a:p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>
              <a:buNone/>
            </a:pPr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597</TotalTime>
  <Words>222</Words>
  <Application>Microsoft Office PowerPoint</Application>
  <PresentationFormat>Ekran Gösterisi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Zengin</vt:lpstr>
      <vt:lpstr>  URDU KonuŞma ders 8: کتنے/کتنی/کتنا؟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58</cp:revision>
  <dcterms:created xsi:type="dcterms:W3CDTF">2017-04-17T09:25:51Z</dcterms:created>
  <dcterms:modified xsi:type="dcterms:W3CDTF">2017-05-28T21:03:13Z</dcterms:modified>
</cp:coreProperties>
</file>