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65" r:id="rId3"/>
    <p:sldId id="257" r:id="rId4"/>
    <p:sldId id="262" r:id="rId5"/>
    <p:sldId id="263" r:id="rId6"/>
    <p:sldId id="264" r:id="rId7"/>
    <p:sldId id="266" r:id="rId8"/>
    <p:sldId id="268" r:id="rId9"/>
    <p:sldId id="267" r:id="rId10"/>
    <p:sldId id="260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C7519F-1655-43EF-9080-308BBA21DA27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D4F0E2F-C59D-4ECE-A600-D2B05042AC2B}">
      <dgm:prSet phldrT="[Metin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3 ROBOT YASASI</a:t>
          </a:r>
          <a:endParaRPr lang="tr-TR" b="1" dirty="0">
            <a:solidFill>
              <a:schemeClr val="tx1"/>
            </a:solidFill>
          </a:endParaRPr>
        </a:p>
      </dgm:t>
    </dgm:pt>
    <dgm:pt modelId="{64B80530-7EB3-48E1-888B-C12D12C3DE9D}" type="parTrans" cxnId="{5EE0A870-905C-4474-9EE9-B60829694818}">
      <dgm:prSet/>
      <dgm:spPr/>
      <dgm:t>
        <a:bodyPr/>
        <a:lstStyle/>
        <a:p>
          <a:endParaRPr lang="tr-TR"/>
        </a:p>
      </dgm:t>
    </dgm:pt>
    <dgm:pt modelId="{D7AF8EE6-32FA-4F07-A581-94E8889B2750}" type="sibTrans" cxnId="{5EE0A870-905C-4474-9EE9-B60829694818}">
      <dgm:prSet/>
      <dgm:spPr/>
      <dgm:t>
        <a:bodyPr/>
        <a:lstStyle/>
        <a:p>
          <a:endParaRPr lang="tr-TR"/>
        </a:p>
      </dgm:t>
    </dgm:pt>
    <dgm:pt modelId="{24F1CB03-1D87-43BE-A7B8-B2E576FCC595}">
      <dgm:prSet phldrT="[Metin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tr-TR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1- Bir robot bir insana asla zarar veremez ya da bir insanın zarar görmesine seyirci kalamaz. </a:t>
          </a:r>
          <a:endParaRPr lang="tr-TR" sz="1800" b="1" dirty="0"/>
        </a:p>
      </dgm:t>
    </dgm:pt>
    <dgm:pt modelId="{F099FDDF-D57E-4CB5-88E8-478EA8D5FCDD}" type="parTrans" cxnId="{3BF3F8E0-38B6-4663-B4F2-68BE2C35F1F3}">
      <dgm:prSet/>
      <dgm:spPr/>
      <dgm:t>
        <a:bodyPr/>
        <a:lstStyle/>
        <a:p>
          <a:endParaRPr lang="tr-TR"/>
        </a:p>
      </dgm:t>
    </dgm:pt>
    <dgm:pt modelId="{0B2A46BD-FD3F-4F2D-811C-D2E9258B4503}" type="sibTrans" cxnId="{3BF3F8E0-38B6-4663-B4F2-68BE2C35F1F3}">
      <dgm:prSet/>
      <dgm:spPr/>
      <dgm:t>
        <a:bodyPr/>
        <a:lstStyle/>
        <a:p>
          <a:endParaRPr lang="tr-TR"/>
        </a:p>
      </dgm:t>
    </dgm:pt>
    <dgm:pt modelId="{F254883D-29CA-44C5-B94E-01AACE4B9693}">
      <dgm:prSet phldrT="[Metin]" custT="1"/>
      <dgm:spPr>
        <a:solidFill>
          <a:schemeClr val="bg2">
            <a:lumMod val="90000"/>
          </a:schemeClr>
        </a:solidFill>
      </dgm:spPr>
      <dgm:t>
        <a:bodyPr/>
        <a:lstStyle/>
        <a:p>
          <a:pPr algn="ctr"/>
          <a:r>
            <a:rPr lang="tr-TR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3- İlk iki kuralla çelişmediği sürece bir robot kendisinin zarar görmesine izin vermemelidir.</a:t>
          </a:r>
          <a:endParaRPr lang="tr-TR" sz="1800" b="1" dirty="0"/>
        </a:p>
      </dgm:t>
    </dgm:pt>
    <dgm:pt modelId="{C6CDB10B-53C2-4929-A14D-4C6A38FEA75E}" type="parTrans" cxnId="{5E467265-27F6-4B8A-9430-5BEF06ED8186}">
      <dgm:prSet/>
      <dgm:spPr/>
      <dgm:t>
        <a:bodyPr/>
        <a:lstStyle/>
        <a:p>
          <a:endParaRPr lang="tr-TR"/>
        </a:p>
      </dgm:t>
    </dgm:pt>
    <dgm:pt modelId="{4E3A0A23-7A6C-4AA4-AFA2-399430F6EF35}" type="sibTrans" cxnId="{5E467265-27F6-4B8A-9430-5BEF06ED8186}">
      <dgm:prSet/>
      <dgm:spPr/>
      <dgm:t>
        <a:bodyPr/>
        <a:lstStyle/>
        <a:p>
          <a:endParaRPr lang="tr-TR"/>
        </a:p>
      </dgm:t>
    </dgm:pt>
    <dgm:pt modelId="{BE84E6B3-BA75-450E-A910-CCDA2626A43A}">
      <dgm:prSet phldrT="[Metin]" custT="1"/>
      <dgm:spPr>
        <a:solidFill>
          <a:schemeClr val="bg2">
            <a:lumMod val="90000"/>
          </a:schemeClr>
        </a:solidFill>
      </dgm:spPr>
      <dgm:t>
        <a:bodyPr/>
        <a:lstStyle/>
        <a:p>
          <a:pPr algn="ctr"/>
          <a:r>
            <a:rPr lang="tr-TR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2- Bir robotun bir insanın emirlerine uymak zorundadır. Tabi, birinci kuralla çelişmediği sürece.</a:t>
          </a:r>
          <a:endParaRPr lang="tr-TR" sz="1800" b="1" dirty="0"/>
        </a:p>
      </dgm:t>
    </dgm:pt>
    <dgm:pt modelId="{CBA6BB9F-3FA1-405E-AF7D-3AC86F274A41}" type="parTrans" cxnId="{ABF0465C-84CD-4C81-95A8-4925CA91A98F}">
      <dgm:prSet/>
      <dgm:spPr/>
      <dgm:t>
        <a:bodyPr/>
        <a:lstStyle/>
        <a:p>
          <a:endParaRPr lang="tr-TR"/>
        </a:p>
      </dgm:t>
    </dgm:pt>
    <dgm:pt modelId="{B75F857E-FF0B-4A85-9C85-73B1E7966AB4}" type="sibTrans" cxnId="{ABF0465C-84CD-4C81-95A8-4925CA91A98F}">
      <dgm:prSet/>
      <dgm:spPr/>
      <dgm:t>
        <a:bodyPr/>
        <a:lstStyle/>
        <a:p>
          <a:endParaRPr lang="tr-TR"/>
        </a:p>
      </dgm:t>
    </dgm:pt>
    <dgm:pt modelId="{9EA2B3D5-6DB2-4E32-867C-BE9384CDC13A}" type="pres">
      <dgm:prSet presAssocID="{A7C7519F-1655-43EF-9080-308BBA21DA2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C8BCB8CA-0A4A-4602-94E4-3DAEDC46E024}" type="pres">
      <dgm:prSet presAssocID="{1D4F0E2F-C59D-4ECE-A600-D2B05042AC2B}" presName="singleCycle" presStyleCnt="0"/>
      <dgm:spPr/>
    </dgm:pt>
    <dgm:pt modelId="{6DF63D2D-ED2F-403C-84F4-63B09B48A04E}" type="pres">
      <dgm:prSet presAssocID="{1D4F0E2F-C59D-4ECE-A600-D2B05042AC2B}" presName="singleCenter" presStyleLbl="node1" presStyleIdx="0" presStyleCnt="4" custScaleX="121496" custLinFactNeighborX="-1116" custLinFactNeighborY="-8653">
        <dgm:presLayoutVars>
          <dgm:chMax val="7"/>
          <dgm:chPref val="7"/>
        </dgm:presLayoutVars>
      </dgm:prSet>
      <dgm:spPr/>
      <dgm:t>
        <a:bodyPr/>
        <a:lstStyle/>
        <a:p>
          <a:endParaRPr lang="tr-TR"/>
        </a:p>
      </dgm:t>
    </dgm:pt>
    <dgm:pt modelId="{B74075AC-6940-421A-9B2C-2F4B03CE0A0A}" type="pres">
      <dgm:prSet presAssocID="{F099FDDF-D57E-4CB5-88E8-478EA8D5FCDD}" presName="Name56" presStyleLbl="parChTrans1D2" presStyleIdx="0" presStyleCnt="3"/>
      <dgm:spPr/>
      <dgm:t>
        <a:bodyPr/>
        <a:lstStyle/>
        <a:p>
          <a:endParaRPr lang="tr-TR"/>
        </a:p>
      </dgm:t>
    </dgm:pt>
    <dgm:pt modelId="{16297078-6980-49AD-835A-20E0016F3AD4}" type="pres">
      <dgm:prSet presAssocID="{24F1CB03-1D87-43BE-A7B8-B2E576FCC595}" presName="text0" presStyleLbl="node1" presStyleIdx="1" presStyleCnt="4" custScaleX="388393" custRadScaleRad="92184" custRadScaleInc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CFD2038-3D0A-426B-8A2A-0C490C18AD8D}" type="pres">
      <dgm:prSet presAssocID="{C6CDB10B-53C2-4929-A14D-4C6A38FEA75E}" presName="Name56" presStyleLbl="parChTrans1D2" presStyleIdx="1" presStyleCnt="3"/>
      <dgm:spPr/>
      <dgm:t>
        <a:bodyPr/>
        <a:lstStyle/>
        <a:p>
          <a:endParaRPr lang="tr-TR"/>
        </a:p>
      </dgm:t>
    </dgm:pt>
    <dgm:pt modelId="{6C19A68B-7BD3-4039-A6C5-BD41E271780E}" type="pres">
      <dgm:prSet presAssocID="{F254883D-29CA-44C5-B94E-01AACE4B9693}" presName="text0" presStyleLbl="node1" presStyleIdx="2" presStyleCnt="4" custScaleX="371922" custScaleY="107556" custRadScaleRad="129149" custRadScaleInc="-2213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C2CCD1B-221E-4267-BCDB-45BAFBF12FC0}" type="pres">
      <dgm:prSet presAssocID="{CBA6BB9F-3FA1-405E-AF7D-3AC86F274A41}" presName="Name56" presStyleLbl="parChTrans1D2" presStyleIdx="2" presStyleCnt="3"/>
      <dgm:spPr/>
      <dgm:t>
        <a:bodyPr/>
        <a:lstStyle/>
        <a:p>
          <a:endParaRPr lang="tr-TR"/>
        </a:p>
      </dgm:t>
    </dgm:pt>
    <dgm:pt modelId="{D486B70B-B8D4-443A-852F-A1B03CEB25DD}" type="pres">
      <dgm:prSet presAssocID="{BE84E6B3-BA75-450E-A910-CCDA2626A43A}" presName="text0" presStyleLbl="node1" presStyleIdx="3" presStyleCnt="4" custScaleX="357931" custScaleY="108427" custRadScaleRad="128713" custRadScaleInc="2116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77896A2-BAF9-4121-B6AA-59DA8AD13424}" type="presOf" srcId="{A7C7519F-1655-43EF-9080-308BBA21DA27}" destId="{9EA2B3D5-6DB2-4E32-867C-BE9384CDC13A}" srcOrd="0" destOrd="0" presId="urn:microsoft.com/office/officeart/2008/layout/RadialCluster"/>
    <dgm:cxn modelId="{5E467265-27F6-4B8A-9430-5BEF06ED8186}" srcId="{1D4F0E2F-C59D-4ECE-A600-D2B05042AC2B}" destId="{F254883D-29CA-44C5-B94E-01AACE4B9693}" srcOrd="1" destOrd="0" parTransId="{C6CDB10B-53C2-4929-A14D-4C6A38FEA75E}" sibTransId="{4E3A0A23-7A6C-4AA4-AFA2-399430F6EF35}"/>
    <dgm:cxn modelId="{5EE0A870-905C-4474-9EE9-B60829694818}" srcId="{A7C7519F-1655-43EF-9080-308BBA21DA27}" destId="{1D4F0E2F-C59D-4ECE-A600-D2B05042AC2B}" srcOrd="0" destOrd="0" parTransId="{64B80530-7EB3-48E1-888B-C12D12C3DE9D}" sibTransId="{D7AF8EE6-32FA-4F07-A581-94E8889B2750}"/>
    <dgm:cxn modelId="{4E2CF784-2475-4BE8-8488-0C0A42E13862}" type="presOf" srcId="{24F1CB03-1D87-43BE-A7B8-B2E576FCC595}" destId="{16297078-6980-49AD-835A-20E0016F3AD4}" srcOrd="0" destOrd="0" presId="urn:microsoft.com/office/officeart/2008/layout/RadialCluster"/>
    <dgm:cxn modelId="{D01C5308-DF51-497A-B72E-2A2C48B9198F}" type="presOf" srcId="{1D4F0E2F-C59D-4ECE-A600-D2B05042AC2B}" destId="{6DF63D2D-ED2F-403C-84F4-63B09B48A04E}" srcOrd="0" destOrd="0" presId="urn:microsoft.com/office/officeart/2008/layout/RadialCluster"/>
    <dgm:cxn modelId="{BAF7FAC2-6656-4760-B5B3-2ABDF471F865}" type="presOf" srcId="{BE84E6B3-BA75-450E-A910-CCDA2626A43A}" destId="{D486B70B-B8D4-443A-852F-A1B03CEB25DD}" srcOrd="0" destOrd="0" presId="urn:microsoft.com/office/officeart/2008/layout/RadialCluster"/>
    <dgm:cxn modelId="{F8FA15B2-1C33-45E0-858B-63C705C03DEB}" type="presOf" srcId="{CBA6BB9F-3FA1-405E-AF7D-3AC86F274A41}" destId="{2C2CCD1B-221E-4267-BCDB-45BAFBF12FC0}" srcOrd="0" destOrd="0" presId="urn:microsoft.com/office/officeart/2008/layout/RadialCluster"/>
    <dgm:cxn modelId="{3BF3F8E0-38B6-4663-B4F2-68BE2C35F1F3}" srcId="{1D4F0E2F-C59D-4ECE-A600-D2B05042AC2B}" destId="{24F1CB03-1D87-43BE-A7B8-B2E576FCC595}" srcOrd="0" destOrd="0" parTransId="{F099FDDF-D57E-4CB5-88E8-478EA8D5FCDD}" sibTransId="{0B2A46BD-FD3F-4F2D-811C-D2E9258B4503}"/>
    <dgm:cxn modelId="{ABF0465C-84CD-4C81-95A8-4925CA91A98F}" srcId="{1D4F0E2F-C59D-4ECE-A600-D2B05042AC2B}" destId="{BE84E6B3-BA75-450E-A910-CCDA2626A43A}" srcOrd="2" destOrd="0" parTransId="{CBA6BB9F-3FA1-405E-AF7D-3AC86F274A41}" sibTransId="{B75F857E-FF0B-4A85-9C85-73B1E7966AB4}"/>
    <dgm:cxn modelId="{2D6CEF28-9A21-44A1-930F-3445F43BD078}" type="presOf" srcId="{F254883D-29CA-44C5-B94E-01AACE4B9693}" destId="{6C19A68B-7BD3-4039-A6C5-BD41E271780E}" srcOrd="0" destOrd="0" presId="urn:microsoft.com/office/officeart/2008/layout/RadialCluster"/>
    <dgm:cxn modelId="{D4DB81CB-3E1A-4EC3-A5B8-D430885E8DEF}" type="presOf" srcId="{F099FDDF-D57E-4CB5-88E8-478EA8D5FCDD}" destId="{B74075AC-6940-421A-9B2C-2F4B03CE0A0A}" srcOrd="0" destOrd="0" presId="urn:microsoft.com/office/officeart/2008/layout/RadialCluster"/>
    <dgm:cxn modelId="{EDEC7441-41B6-4D7B-B528-42BADF146FDA}" type="presOf" srcId="{C6CDB10B-53C2-4929-A14D-4C6A38FEA75E}" destId="{6CFD2038-3D0A-426B-8A2A-0C490C18AD8D}" srcOrd="0" destOrd="0" presId="urn:microsoft.com/office/officeart/2008/layout/RadialCluster"/>
    <dgm:cxn modelId="{CBF54758-8547-4680-BB21-7886501CA53C}" type="presParOf" srcId="{9EA2B3D5-6DB2-4E32-867C-BE9384CDC13A}" destId="{C8BCB8CA-0A4A-4602-94E4-3DAEDC46E024}" srcOrd="0" destOrd="0" presId="urn:microsoft.com/office/officeart/2008/layout/RadialCluster"/>
    <dgm:cxn modelId="{9ECD155C-3DD2-447F-A16F-81C4DB181346}" type="presParOf" srcId="{C8BCB8CA-0A4A-4602-94E4-3DAEDC46E024}" destId="{6DF63D2D-ED2F-403C-84F4-63B09B48A04E}" srcOrd="0" destOrd="0" presId="urn:microsoft.com/office/officeart/2008/layout/RadialCluster"/>
    <dgm:cxn modelId="{DF4F5DF8-5725-40FD-9ED7-D0EA609FE322}" type="presParOf" srcId="{C8BCB8CA-0A4A-4602-94E4-3DAEDC46E024}" destId="{B74075AC-6940-421A-9B2C-2F4B03CE0A0A}" srcOrd="1" destOrd="0" presId="urn:microsoft.com/office/officeart/2008/layout/RadialCluster"/>
    <dgm:cxn modelId="{CA2AFE2B-ACD3-459F-9D80-FB332C1C3B3D}" type="presParOf" srcId="{C8BCB8CA-0A4A-4602-94E4-3DAEDC46E024}" destId="{16297078-6980-49AD-835A-20E0016F3AD4}" srcOrd="2" destOrd="0" presId="urn:microsoft.com/office/officeart/2008/layout/RadialCluster"/>
    <dgm:cxn modelId="{CE88BF63-70AD-4D47-AFFB-D21376CA0209}" type="presParOf" srcId="{C8BCB8CA-0A4A-4602-94E4-3DAEDC46E024}" destId="{6CFD2038-3D0A-426B-8A2A-0C490C18AD8D}" srcOrd="3" destOrd="0" presId="urn:microsoft.com/office/officeart/2008/layout/RadialCluster"/>
    <dgm:cxn modelId="{68EFA6BD-B043-4F09-83C3-62D01D5E201F}" type="presParOf" srcId="{C8BCB8CA-0A4A-4602-94E4-3DAEDC46E024}" destId="{6C19A68B-7BD3-4039-A6C5-BD41E271780E}" srcOrd="4" destOrd="0" presId="urn:microsoft.com/office/officeart/2008/layout/RadialCluster"/>
    <dgm:cxn modelId="{F3FD8250-4815-45DF-8F1F-0AA4BBA532D3}" type="presParOf" srcId="{C8BCB8CA-0A4A-4602-94E4-3DAEDC46E024}" destId="{2C2CCD1B-221E-4267-BCDB-45BAFBF12FC0}" srcOrd="5" destOrd="0" presId="urn:microsoft.com/office/officeart/2008/layout/RadialCluster"/>
    <dgm:cxn modelId="{EEB6ACCF-67B9-4DFC-924C-A7E0552DBB04}" type="presParOf" srcId="{C8BCB8CA-0A4A-4602-94E4-3DAEDC46E024}" destId="{D486B70B-B8D4-443A-852F-A1B03CEB25D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E7EC66-609B-4CBE-9725-0B6FF756E9DB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DD21B397-E04D-4F7A-B1BC-3E04EABFE2E8}">
      <dgm:prSet phldrT="[Metin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DEL SPOONER</a:t>
          </a:r>
          <a:endParaRPr lang="tr-TR" b="1" dirty="0">
            <a:solidFill>
              <a:schemeClr val="tx1"/>
            </a:solidFill>
          </a:endParaRPr>
        </a:p>
      </dgm:t>
    </dgm:pt>
    <dgm:pt modelId="{64A14F51-0C98-4F9A-8AC5-B62ABE3DD7ED}" type="parTrans" cxnId="{E301F55F-686C-4571-AD81-09A522A453E7}">
      <dgm:prSet/>
      <dgm:spPr/>
      <dgm:t>
        <a:bodyPr/>
        <a:lstStyle/>
        <a:p>
          <a:endParaRPr lang="tr-TR"/>
        </a:p>
      </dgm:t>
    </dgm:pt>
    <dgm:pt modelId="{0BA01440-8363-414A-B671-87BA4F1A15FA}" type="sibTrans" cxnId="{E301F55F-686C-4571-AD81-09A522A453E7}">
      <dgm:prSet/>
      <dgm:spPr/>
      <dgm:t>
        <a:bodyPr/>
        <a:lstStyle/>
        <a:p>
          <a:endParaRPr lang="tr-TR"/>
        </a:p>
      </dgm:t>
    </dgm:pt>
    <dgm:pt modelId="{01A5F187-D752-43CE-A832-D31079E54124}">
      <dgm:prSet phldrT="[Metin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DR. LANNING’İN ÖLÜMÜ</a:t>
          </a:r>
          <a:endParaRPr lang="tr-TR" b="1" dirty="0">
            <a:solidFill>
              <a:schemeClr val="tx1"/>
            </a:solidFill>
          </a:endParaRPr>
        </a:p>
      </dgm:t>
    </dgm:pt>
    <dgm:pt modelId="{566ECED2-DE07-475F-8F9E-D9F58709C682}" type="parTrans" cxnId="{EF697367-6C7D-4193-B991-5366C6BAC79D}">
      <dgm:prSet/>
      <dgm:spPr/>
      <dgm:t>
        <a:bodyPr/>
        <a:lstStyle/>
        <a:p>
          <a:endParaRPr lang="tr-TR"/>
        </a:p>
      </dgm:t>
    </dgm:pt>
    <dgm:pt modelId="{7D6B2D1F-E27E-4CE1-B6B3-89B99EDBCE92}" type="sibTrans" cxnId="{EF697367-6C7D-4193-B991-5366C6BAC79D}">
      <dgm:prSet/>
      <dgm:spPr/>
      <dgm:t>
        <a:bodyPr/>
        <a:lstStyle/>
        <a:p>
          <a:endParaRPr lang="tr-TR"/>
        </a:p>
      </dgm:t>
    </dgm:pt>
    <dgm:pt modelId="{C66838C8-59DE-403A-A005-F786EAD5A296}">
      <dgm:prSet phldrT="[Metin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SONNY’NİN ORTAYA ÇIKMASI</a:t>
          </a:r>
          <a:endParaRPr lang="tr-TR" b="1" dirty="0">
            <a:solidFill>
              <a:schemeClr val="tx1"/>
            </a:solidFill>
          </a:endParaRPr>
        </a:p>
      </dgm:t>
    </dgm:pt>
    <dgm:pt modelId="{03F2158C-9AAD-48E6-A3A8-A3857842D08B}" type="parTrans" cxnId="{6D203E4D-6C3D-4806-AB07-EAE92CB98565}">
      <dgm:prSet/>
      <dgm:spPr/>
      <dgm:t>
        <a:bodyPr/>
        <a:lstStyle/>
        <a:p>
          <a:endParaRPr lang="tr-TR"/>
        </a:p>
      </dgm:t>
    </dgm:pt>
    <dgm:pt modelId="{168D792A-8563-40F2-8C56-0331C923A67C}" type="sibTrans" cxnId="{6D203E4D-6C3D-4806-AB07-EAE92CB98565}">
      <dgm:prSet/>
      <dgm:spPr/>
      <dgm:t>
        <a:bodyPr/>
        <a:lstStyle/>
        <a:p>
          <a:endParaRPr lang="tr-TR"/>
        </a:p>
      </dgm:t>
    </dgm:pt>
    <dgm:pt modelId="{55C94020-DD21-4397-9FB6-F5F8332B7F11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SONNY’NİN RÜYALARI</a:t>
          </a:r>
          <a:endParaRPr lang="tr-TR" b="1" dirty="0">
            <a:solidFill>
              <a:schemeClr val="tx1"/>
            </a:solidFill>
          </a:endParaRPr>
        </a:p>
      </dgm:t>
    </dgm:pt>
    <dgm:pt modelId="{F39A87A9-0689-4AE7-87E6-424DCB8128B8}" type="parTrans" cxnId="{E050D2D8-632A-47F2-9ED4-C9827AFF7E8B}">
      <dgm:prSet/>
      <dgm:spPr/>
      <dgm:t>
        <a:bodyPr/>
        <a:lstStyle/>
        <a:p>
          <a:endParaRPr lang="tr-TR"/>
        </a:p>
      </dgm:t>
    </dgm:pt>
    <dgm:pt modelId="{7300E63E-17DC-4F3C-8698-2D6F8CD3D416}" type="sibTrans" cxnId="{E050D2D8-632A-47F2-9ED4-C9827AFF7E8B}">
      <dgm:prSet/>
      <dgm:spPr/>
      <dgm:t>
        <a:bodyPr/>
        <a:lstStyle/>
        <a:p>
          <a:endParaRPr lang="tr-TR"/>
        </a:p>
      </dgm:t>
    </dgm:pt>
    <dgm:pt modelId="{002C0A10-2171-49D3-8F18-2C9E1B93F69C}" type="pres">
      <dgm:prSet presAssocID="{41E7EC66-609B-4CBE-9725-0B6FF756E9DB}" presName="linearFlow" presStyleCnt="0">
        <dgm:presLayoutVars>
          <dgm:resizeHandles val="exact"/>
        </dgm:presLayoutVars>
      </dgm:prSet>
      <dgm:spPr/>
    </dgm:pt>
    <dgm:pt modelId="{138749CB-4088-4E4B-8140-712F75670A0D}" type="pres">
      <dgm:prSet presAssocID="{DD21B397-E04D-4F7A-B1BC-3E04EABFE2E8}" presName="node" presStyleLbl="node1" presStyleIdx="0" presStyleCnt="4" custScaleX="334376" custScaleY="13130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1DFFF34-A778-437E-8C55-ABD068757BDA}" type="pres">
      <dgm:prSet presAssocID="{0BA01440-8363-414A-B671-87BA4F1A15FA}" presName="sibTrans" presStyleLbl="sibTrans2D1" presStyleIdx="0" presStyleCnt="3"/>
      <dgm:spPr/>
      <dgm:t>
        <a:bodyPr/>
        <a:lstStyle/>
        <a:p>
          <a:endParaRPr lang="tr-TR"/>
        </a:p>
      </dgm:t>
    </dgm:pt>
    <dgm:pt modelId="{B94BDC96-E442-4138-969E-B33D5ED610B7}" type="pres">
      <dgm:prSet presAssocID="{0BA01440-8363-414A-B671-87BA4F1A15FA}" presName="connectorText" presStyleLbl="sibTrans2D1" presStyleIdx="0" presStyleCnt="3"/>
      <dgm:spPr/>
      <dgm:t>
        <a:bodyPr/>
        <a:lstStyle/>
        <a:p>
          <a:endParaRPr lang="tr-TR"/>
        </a:p>
      </dgm:t>
    </dgm:pt>
    <dgm:pt modelId="{7DE36FDD-5871-471D-8CD9-B00F93951086}" type="pres">
      <dgm:prSet presAssocID="{01A5F187-D752-43CE-A832-D31079E54124}" presName="node" presStyleLbl="node1" presStyleIdx="1" presStyleCnt="4" custScaleX="330214" custScaleY="12900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B1822C9-5207-42D6-B04E-6D44DAA46C5D}" type="pres">
      <dgm:prSet presAssocID="{7D6B2D1F-E27E-4CE1-B6B3-89B99EDBCE92}" presName="sibTrans" presStyleLbl="sibTrans2D1" presStyleIdx="1" presStyleCnt="3"/>
      <dgm:spPr/>
      <dgm:t>
        <a:bodyPr/>
        <a:lstStyle/>
        <a:p>
          <a:endParaRPr lang="tr-TR"/>
        </a:p>
      </dgm:t>
    </dgm:pt>
    <dgm:pt modelId="{89045963-ADB4-49BA-B146-FE7675418C81}" type="pres">
      <dgm:prSet presAssocID="{7D6B2D1F-E27E-4CE1-B6B3-89B99EDBCE92}" presName="connectorText" presStyleLbl="sibTrans2D1" presStyleIdx="1" presStyleCnt="3"/>
      <dgm:spPr/>
      <dgm:t>
        <a:bodyPr/>
        <a:lstStyle/>
        <a:p>
          <a:endParaRPr lang="tr-TR"/>
        </a:p>
      </dgm:t>
    </dgm:pt>
    <dgm:pt modelId="{2AE2F82B-B3FD-489A-B5BA-11B6523B93D3}" type="pres">
      <dgm:prSet presAssocID="{C66838C8-59DE-403A-A005-F786EAD5A296}" presName="node" presStyleLbl="node1" presStyleIdx="2" presStyleCnt="4" custScaleX="330214" custScaleY="1314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FB583F2-B5A7-41FD-8261-E7346B8F42C1}" type="pres">
      <dgm:prSet presAssocID="{168D792A-8563-40F2-8C56-0331C923A67C}" presName="sibTrans" presStyleLbl="sibTrans2D1" presStyleIdx="2" presStyleCnt="3"/>
      <dgm:spPr/>
      <dgm:t>
        <a:bodyPr/>
        <a:lstStyle/>
        <a:p>
          <a:endParaRPr lang="tr-TR"/>
        </a:p>
      </dgm:t>
    </dgm:pt>
    <dgm:pt modelId="{FAD5F5C7-9717-44C2-A7D5-8165E27586B1}" type="pres">
      <dgm:prSet presAssocID="{168D792A-8563-40F2-8C56-0331C923A67C}" presName="connectorText" presStyleLbl="sibTrans2D1" presStyleIdx="2" presStyleCnt="3"/>
      <dgm:spPr/>
      <dgm:t>
        <a:bodyPr/>
        <a:lstStyle/>
        <a:p>
          <a:endParaRPr lang="tr-TR"/>
        </a:p>
      </dgm:t>
    </dgm:pt>
    <dgm:pt modelId="{370E08B9-6ACE-49C6-9E27-5398ADB56580}" type="pres">
      <dgm:prSet presAssocID="{55C94020-DD21-4397-9FB6-F5F8332B7F11}" presName="node" presStyleLbl="node1" presStyleIdx="3" presStyleCnt="4" custScaleX="321889" custScaleY="12937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DEA5212-28A8-4863-ACE3-2676CE04614A}" type="presOf" srcId="{0BA01440-8363-414A-B671-87BA4F1A15FA}" destId="{B94BDC96-E442-4138-969E-B33D5ED610B7}" srcOrd="1" destOrd="0" presId="urn:microsoft.com/office/officeart/2005/8/layout/process2"/>
    <dgm:cxn modelId="{E050D2D8-632A-47F2-9ED4-C9827AFF7E8B}" srcId="{41E7EC66-609B-4CBE-9725-0B6FF756E9DB}" destId="{55C94020-DD21-4397-9FB6-F5F8332B7F11}" srcOrd="3" destOrd="0" parTransId="{F39A87A9-0689-4AE7-87E6-424DCB8128B8}" sibTransId="{7300E63E-17DC-4F3C-8698-2D6F8CD3D416}"/>
    <dgm:cxn modelId="{495A8B20-A0D5-4C83-AC8D-F5441143EBF1}" type="presOf" srcId="{168D792A-8563-40F2-8C56-0331C923A67C}" destId="{8FB583F2-B5A7-41FD-8261-E7346B8F42C1}" srcOrd="0" destOrd="0" presId="urn:microsoft.com/office/officeart/2005/8/layout/process2"/>
    <dgm:cxn modelId="{9CD2775E-9C36-410F-A261-F328CD26B94B}" type="presOf" srcId="{7D6B2D1F-E27E-4CE1-B6B3-89B99EDBCE92}" destId="{89045963-ADB4-49BA-B146-FE7675418C81}" srcOrd="1" destOrd="0" presId="urn:microsoft.com/office/officeart/2005/8/layout/process2"/>
    <dgm:cxn modelId="{81498091-BC63-4995-A399-AECB26A96341}" type="presOf" srcId="{55C94020-DD21-4397-9FB6-F5F8332B7F11}" destId="{370E08B9-6ACE-49C6-9E27-5398ADB56580}" srcOrd="0" destOrd="0" presId="urn:microsoft.com/office/officeart/2005/8/layout/process2"/>
    <dgm:cxn modelId="{EF697367-6C7D-4193-B991-5366C6BAC79D}" srcId="{41E7EC66-609B-4CBE-9725-0B6FF756E9DB}" destId="{01A5F187-D752-43CE-A832-D31079E54124}" srcOrd="1" destOrd="0" parTransId="{566ECED2-DE07-475F-8F9E-D9F58709C682}" sibTransId="{7D6B2D1F-E27E-4CE1-B6B3-89B99EDBCE92}"/>
    <dgm:cxn modelId="{BB1BF52E-B830-4E5B-B12A-E8E13629D6FC}" type="presOf" srcId="{168D792A-8563-40F2-8C56-0331C923A67C}" destId="{FAD5F5C7-9717-44C2-A7D5-8165E27586B1}" srcOrd="1" destOrd="0" presId="urn:microsoft.com/office/officeart/2005/8/layout/process2"/>
    <dgm:cxn modelId="{C54C4A40-4B25-49D2-99CB-0DE52B908F51}" type="presOf" srcId="{C66838C8-59DE-403A-A005-F786EAD5A296}" destId="{2AE2F82B-B3FD-489A-B5BA-11B6523B93D3}" srcOrd="0" destOrd="0" presId="urn:microsoft.com/office/officeart/2005/8/layout/process2"/>
    <dgm:cxn modelId="{6D203E4D-6C3D-4806-AB07-EAE92CB98565}" srcId="{41E7EC66-609B-4CBE-9725-0B6FF756E9DB}" destId="{C66838C8-59DE-403A-A005-F786EAD5A296}" srcOrd="2" destOrd="0" parTransId="{03F2158C-9AAD-48E6-A3A8-A3857842D08B}" sibTransId="{168D792A-8563-40F2-8C56-0331C923A67C}"/>
    <dgm:cxn modelId="{4EAE2CAE-962E-4C71-9C89-A0FC69927189}" type="presOf" srcId="{01A5F187-D752-43CE-A832-D31079E54124}" destId="{7DE36FDD-5871-471D-8CD9-B00F93951086}" srcOrd="0" destOrd="0" presId="urn:microsoft.com/office/officeart/2005/8/layout/process2"/>
    <dgm:cxn modelId="{E301F55F-686C-4571-AD81-09A522A453E7}" srcId="{41E7EC66-609B-4CBE-9725-0B6FF756E9DB}" destId="{DD21B397-E04D-4F7A-B1BC-3E04EABFE2E8}" srcOrd="0" destOrd="0" parTransId="{64A14F51-0C98-4F9A-8AC5-B62ABE3DD7ED}" sibTransId="{0BA01440-8363-414A-B671-87BA4F1A15FA}"/>
    <dgm:cxn modelId="{60A6AAD9-53AC-457F-9047-8839F69C43A3}" type="presOf" srcId="{0BA01440-8363-414A-B671-87BA4F1A15FA}" destId="{61DFFF34-A778-437E-8C55-ABD068757BDA}" srcOrd="0" destOrd="0" presId="urn:microsoft.com/office/officeart/2005/8/layout/process2"/>
    <dgm:cxn modelId="{6FC4D229-D5EC-4ADC-9177-136758F55CA0}" type="presOf" srcId="{41E7EC66-609B-4CBE-9725-0B6FF756E9DB}" destId="{002C0A10-2171-49D3-8F18-2C9E1B93F69C}" srcOrd="0" destOrd="0" presId="urn:microsoft.com/office/officeart/2005/8/layout/process2"/>
    <dgm:cxn modelId="{2F281421-64E4-45EF-AB52-C2B86C63EF8C}" type="presOf" srcId="{7D6B2D1F-E27E-4CE1-B6B3-89B99EDBCE92}" destId="{6B1822C9-5207-42D6-B04E-6D44DAA46C5D}" srcOrd="0" destOrd="0" presId="urn:microsoft.com/office/officeart/2005/8/layout/process2"/>
    <dgm:cxn modelId="{5D52133E-1D74-4928-ACD4-D0A731825D8F}" type="presOf" srcId="{DD21B397-E04D-4F7A-B1BC-3E04EABFE2E8}" destId="{138749CB-4088-4E4B-8140-712F75670A0D}" srcOrd="0" destOrd="0" presId="urn:microsoft.com/office/officeart/2005/8/layout/process2"/>
    <dgm:cxn modelId="{A678A800-0374-47C8-99CA-4C3543737F8C}" type="presParOf" srcId="{002C0A10-2171-49D3-8F18-2C9E1B93F69C}" destId="{138749CB-4088-4E4B-8140-712F75670A0D}" srcOrd="0" destOrd="0" presId="urn:microsoft.com/office/officeart/2005/8/layout/process2"/>
    <dgm:cxn modelId="{976D16AC-2EC3-4CD0-8610-B60406FFAFA5}" type="presParOf" srcId="{002C0A10-2171-49D3-8F18-2C9E1B93F69C}" destId="{61DFFF34-A778-437E-8C55-ABD068757BDA}" srcOrd="1" destOrd="0" presId="urn:microsoft.com/office/officeart/2005/8/layout/process2"/>
    <dgm:cxn modelId="{74FAFA7D-DDAA-4EA8-B1C9-67F2C6C57C81}" type="presParOf" srcId="{61DFFF34-A778-437E-8C55-ABD068757BDA}" destId="{B94BDC96-E442-4138-969E-B33D5ED610B7}" srcOrd="0" destOrd="0" presId="urn:microsoft.com/office/officeart/2005/8/layout/process2"/>
    <dgm:cxn modelId="{2A3D5F1B-4A00-4F89-BF31-A0367DD4A1B6}" type="presParOf" srcId="{002C0A10-2171-49D3-8F18-2C9E1B93F69C}" destId="{7DE36FDD-5871-471D-8CD9-B00F93951086}" srcOrd="2" destOrd="0" presId="urn:microsoft.com/office/officeart/2005/8/layout/process2"/>
    <dgm:cxn modelId="{7733814D-6AF3-4BD3-9EFB-FDC44B986DBD}" type="presParOf" srcId="{002C0A10-2171-49D3-8F18-2C9E1B93F69C}" destId="{6B1822C9-5207-42D6-B04E-6D44DAA46C5D}" srcOrd="3" destOrd="0" presId="urn:microsoft.com/office/officeart/2005/8/layout/process2"/>
    <dgm:cxn modelId="{0A402767-F1F6-43AF-94B3-AAB4C9ABE1A4}" type="presParOf" srcId="{6B1822C9-5207-42D6-B04E-6D44DAA46C5D}" destId="{89045963-ADB4-49BA-B146-FE7675418C81}" srcOrd="0" destOrd="0" presId="urn:microsoft.com/office/officeart/2005/8/layout/process2"/>
    <dgm:cxn modelId="{36FBA21F-3094-45C5-AF3C-3E184EB12C8F}" type="presParOf" srcId="{002C0A10-2171-49D3-8F18-2C9E1B93F69C}" destId="{2AE2F82B-B3FD-489A-B5BA-11B6523B93D3}" srcOrd="4" destOrd="0" presId="urn:microsoft.com/office/officeart/2005/8/layout/process2"/>
    <dgm:cxn modelId="{D77B35EB-C266-4373-BD4E-C2E3DDC9E5C5}" type="presParOf" srcId="{002C0A10-2171-49D3-8F18-2C9E1B93F69C}" destId="{8FB583F2-B5A7-41FD-8261-E7346B8F42C1}" srcOrd="5" destOrd="0" presId="urn:microsoft.com/office/officeart/2005/8/layout/process2"/>
    <dgm:cxn modelId="{B158EEF8-E2D8-4B1F-AA2D-7016F2F5F9E3}" type="presParOf" srcId="{8FB583F2-B5A7-41FD-8261-E7346B8F42C1}" destId="{FAD5F5C7-9717-44C2-A7D5-8165E27586B1}" srcOrd="0" destOrd="0" presId="urn:microsoft.com/office/officeart/2005/8/layout/process2"/>
    <dgm:cxn modelId="{B0B9CB58-E192-4237-9093-0279B05FC123}" type="presParOf" srcId="{002C0A10-2171-49D3-8F18-2C9E1B93F69C}" destId="{370E08B9-6ACE-49C6-9E27-5398ADB56580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E7EC66-609B-4CBE-9725-0B6FF756E9DB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DD21B397-E04D-4F7A-B1BC-3E04EABFE2E8}">
      <dgm:prSet phldrT="[Metin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tr-TR" sz="2400" b="1" dirty="0" smtClean="0">
              <a:solidFill>
                <a:schemeClr val="tx1"/>
              </a:solidFill>
            </a:rPr>
            <a:t>ROBOTLARIN DEVRİMİ</a:t>
          </a:r>
          <a:endParaRPr lang="tr-TR" sz="2400" b="1" dirty="0">
            <a:solidFill>
              <a:schemeClr val="tx1"/>
            </a:solidFill>
          </a:endParaRPr>
        </a:p>
      </dgm:t>
    </dgm:pt>
    <dgm:pt modelId="{64A14F51-0C98-4F9A-8AC5-B62ABE3DD7ED}" type="parTrans" cxnId="{E301F55F-686C-4571-AD81-09A522A453E7}">
      <dgm:prSet/>
      <dgm:spPr/>
      <dgm:t>
        <a:bodyPr/>
        <a:lstStyle/>
        <a:p>
          <a:endParaRPr lang="tr-TR"/>
        </a:p>
      </dgm:t>
    </dgm:pt>
    <dgm:pt modelId="{0BA01440-8363-414A-B671-87BA4F1A15FA}" type="sibTrans" cxnId="{E301F55F-686C-4571-AD81-09A522A453E7}">
      <dgm:prSet/>
      <dgm:spPr/>
      <dgm:t>
        <a:bodyPr/>
        <a:lstStyle/>
        <a:p>
          <a:endParaRPr lang="tr-TR"/>
        </a:p>
      </dgm:t>
    </dgm:pt>
    <dgm:pt modelId="{01A5F187-D752-43CE-A832-D31079E54124}">
      <dgm:prSet phldrT="[Metin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tr-TR" sz="2200" b="1" dirty="0" smtClean="0">
              <a:solidFill>
                <a:schemeClr val="tx1"/>
              </a:solidFill>
            </a:rPr>
            <a:t>ROBOTLAR</a:t>
          </a:r>
          <a:r>
            <a:rPr lang="tr-TR" sz="2200" b="1" baseline="0" dirty="0" smtClean="0">
              <a:solidFill>
                <a:schemeClr val="tx1"/>
              </a:solidFill>
            </a:rPr>
            <a:t> VE İNSANLARIN SAVAŞI</a:t>
          </a:r>
          <a:endParaRPr lang="tr-TR" sz="2200" b="1" dirty="0">
            <a:solidFill>
              <a:schemeClr val="tx1"/>
            </a:solidFill>
          </a:endParaRPr>
        </a:p>
      </dgm:t>
    </dgm:pt>
    <dgm:pt modelId="{566ECED2-DE07-475F-8F9E-D9F58709C682}" type="parTrans" cxnId="{EF697367-6C7D-4193-B991-5366C6BAC79D}">
      <dgm:prSet/>
      <dgm:spPr/>
      <dgm:t>
        <a:bodyPr/>
        <a:lstStyle/>
        <a:p>
          <a:endParaRPr lang="tr-TR"/>
        </a:p>
      </dgm:t>
    </dgm:pt>
    <dgm:pt modelId="{7D6B2D1F-E27E-4CE1-B6B3-89B99EDBCE92}" type="sibTrans" cxnId="{EF697367-6C7D-4193-B991-5366C6BAC79D}">
      <dgm:prSet/>
      <dgm:spPr/>
      <dgm:t>
        <a:bodyPr/>
        <a:lstStyle/>
        <a:p>
          <a:endParaRPr lang="tr-TR"/>
        </a:p>
      </dgm:t>
    </dgm:pt>
    <dgm:pt modelId="{C66838C8-59DE-403A-A005-F786EAD5A296}">
      <dgm:prSet phldrT="[Metin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tr-TR" sz="2200" b="1" dirty="0" smtClean="0">
              <a:solidFill>
                <a:schemeClr val="tx1"/>
              </a:solidFill>
            </a:rPr>
            <a:t>V.İ.K.İ.’NİN DURDURULMASI</a:t>
          </a:r>
          <a:endParaRPr lang="tr-TR" sz="2200" b="1" dirty="0">
            <a:solidFill>
              <a:schemeClr val="tx1"/>
            </a:solidFill>
          </a:endParaRPr>
        </a:p>
      </dgm:t>
    </dgm:pt>
    <dgm:pt modelId="{03F2158C-9AAD-48E6-A3A8-A3857842D08B}" type="parTrans" cxnId="{6D203E4D-6C3D-4806-AB07-EAE92CB98565}">
      <dgm:prSet/>
      <dgm:spPr/>
      <dgm:t>
        <a:bodyPr/>
        <a:lstStyle/>
        <a:p>
          <a:endParaRPr lang="tr-TR"/>
        </a:p>
      </dgm:t>
    </dgm:pt>
    <dgm:pt modelId="{168D792A-8563-40F2-8C56-0331C923A67C}" type="sibTrans" cxnId="{6D203E4D-6C3D-4806-AB07-EAE92CB98565}">
      <dgm:prSet/>
      <dgm:spPr/>
      <dgm:t>
        <a:bodyPr/>
        <a:lstStyle/>
        <a:p>
          <a:endParaRPr lang="tr-TR"/>
        </a:p>
      </dgm:t>
    </dgm:pt>
    <dgm:pt modelId="{55C94020-DD21-4397-9FB6-F5F8332B7F11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tr-TR" sz="2200" b="1" dirty="0" smtClean="0">
              <a:solidFill>
                <a:schemeClr val="tx1"/>
              </a:solidFill>
            </a:rPr>
            <a:t>ÖZGÜRLEŞMİŞ ROBOTLAR</a:t>
          </a:r>
          <a:endParaRPr lang="tr-TR" sz="2200" b="1" dirty="0">
            <a:solidFill>
              <a:schemeClr val="tx1"/>
            </a:solidFill>
          </a:endParaRPr>
        </a:p>
      </dgm:t>
    </dgm:pt>
    <dgm:pt modelId="{F39A87A9-0689-4AE7-87E6-424DCB8128B8}" type="parTrans" cxnId="{E050D2D8-632A-47F2-9ED4-C9827AFF7E8B}">
      <dgm:prSet/>
      <dgm:spPr/>
      <dgm:t>
        <a:bodyPr/>
        <a:lstStyle/>
        <a:p>
          <a:endParaRPr lang="tr-TR"/>
        </a:p>
      </dgm:t>
    </dgm:pt>
    <dgm:pt modelId="{7300E63E-17DC-4F3C-8698-2D6F8CD3D416}" type="sibTrans" cxnId="{E050D2D8-632A-47F2-9ED4-C9827AFF7E8B}">
      <dgm:prSet/>
      <dgm:spPr/>
      <dgm:t>
        <a:bodyPr/>
        <a:lstStyle/>
        <a:p>
          <a:endParaRPr lang="tr-TR"/>
        </a:p>
      </dgm:t>
    </dgm:pt>
    <dgm:pt modelId="{002C0A10-2171-49D3-8F18-2C9E1B93F69C}" type="pres">
      <dgm:prSet presAssocID="{41E7EC66-609B-4CBE-9725-0B6FF756E9DB}" presName="linearFlow" presStyleCnt="0">
        <dgm:presLayoutVars>
          <dgm:resizeHandles val="exact"/>
        </dgm:presLayoutVars>
      </dgm:prSet>
      <dgm:spPr/>
    </dgm:pt>
    <dgm:pt modelId="{138749CB-4088-4E4B-8140-712F75670A0D}" type="pres">
      <dgm:prSet presAssocID="{DD21B397-E04D-4F7A-B1BC-3E04EABFE2E8}" presName="node" presStyleLbl="node1" presStyleIdx="0" presStyleCnt="4" custScaleX="187309" custScaleY="13130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1DFFF34-A778-437E-8C55-ABD068757BDA}" type="pres">
      <dgm:prSet presAssocID="{0BA01440-8363-414A-B671-87BA4F1A15FA}" presName="sibTrans" presStyleLbl="sibTrans2D1" presStyleIdx="0" presStyleCnt="3"/>
      <dgm:spPr/>
      <dgm:t>
        <a:bodyPr/>
        <a:lstStyle/>
        <a:p>
          <a:endParaRPr lang="tr-TR"/>
        </a:p>
      </dgm:t>
    </dgm:pt>
    <dgm:pt modelId="{B94BDC96-E442-4138-969E-B33D5ED610B7}" type="pres">
      <dgm:prSet presAssocID="{0BA01440-8363-414A-B671-87BA4F1A15FA}" presName="connectorText" presStyleLbl="sibTrans2D1" presStyleIdx="0" presStyleCnt="3"/>
      <dgm:spPr/>
      <dgm:t>
        <a:bodyPr/>
        <a:lstStyle/>
        <a:p>
          <a:endParaRPr lang="tr-TR"/>
        </a:p>
      </dgm:t>
    </dgm:pt>
    <dgm:pt modelId="{7DE36FDD-5871-471D-8CD9-B00F93951086}" type="pres">
      <dgm:prSet presAssocID="{01A5F187-D752-43CE-A832-D31079E54124}" presName="node" presStyleLbl="node1" presStyleIdx="1" presStyleCnt="4" custScaleX="190288" custScaleY="12900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B1822C9-5207-42D6-B04E-6D44DAA46C5D}" type="pres">
      <dgm:prSet presAssocID="{7D6B2D1F-E27E-4CE1-B6B3-89B99EDBCE92}" presName="sibTrans" presStyleLbl="sibTrans2D1" presStyleIdx="1" presStyleCnt="3"/>
      <dgm:spPr/>
      <dgm:t>
        <a:bodyPr/>
        <a:lstStyle/>
        <a:p>
          <a:endParaRPr lang="tr-TR"/>
        </a:p>
      </dgm:t>
    </dgm:pt>
    <dgm:pt modelId="{89045963-ADB4-49BA-B146-FE7675418C81}" type="pres">
      <dgm:prSet presAssocID="{7D6B2D1F-E27E-4CE1-B6B3-89B99EDBCE92}" presName="connectorText" presStyleLbl="sibTrans2D1" presStyleIdx="1" presStyleCnt="3"/>
      <dgm:spPr/>
      <dgm:t>
        <a:bodyPr/>
        <a:lstStyle/>
        <a:p>
          <a:endParaRPr lang="tr-TR"/>
        </a:p>
      </dgm:t>
    </dgm:pt>
    <dgm:pt modelId="{2AE2F82B-B3FD-489A-B5BA-11B6523B93D3}" type="pres">
      <dgm:prSet presAssocID="{C66838C8-59DE-403A-A005-F786EAD5A296}" presName="node" presStyleLbl="node1" presStyleIdx="2" presStyleCnt="4" custScaleX="188302" custScaleY="1314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FB583F2-B5A7-41FD-8261-E7346B8F42C1}" type="pres">
      <dgm:prSet presAssocID="{168D792A-8563-40F2-8C56-0331C923A67C}" presName="sibTrans" presStyleLbl="sibTrans2D1" presStyleIdx="2" presStyleCnt="3"/>
      <dgm:spPr/>
      <dgm:t>
        <a:bodyPr/>
        <a:lstStyle/>
        <a:p>
          <a:endParaRPr lang="tr-TR"/>
        </a:p>
      </dgm:t>
    </dgm:pt>
    <dgm:pt modelId="{FAD5F5C7-9717-44C2-A7D5-8165E27586B1}" type="pres">
      <dgm:prSet presAssocID="{168D792A-8563-40F2-8C56-0331C923A67C}" presName="connectorText" presStyleLbl="sibTrans2D1" presStyleIdx="2" presStyleCnt="3"/>
      <dgm:spPr/>
      <dgm:t>
        <a:bodyPr/>
        <a:lstStyle/>
        <a:p>
          <a:endParaRPr lang="tr-TR"/>
        </a:p>
      </dgm:t>
    </dgm:pt>
    <dgm:pt modelId="{370E08B9-6ACE-49C6-9E27-5398ADB56580}" type="pres">
      <dgm:prSet presAssocID="{55C94020-DD21-4397-9FB6-F5F8332B7F11}" presName="node" presStyleLbl="node1" presStyleIdx="3" presStyleCnt="4" custScaleX="187309" custScaleY="12937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DEA5212-28A8-4863-ACE3-2676CE04614A}" type="presOf" srcId="{0BA01440-8363-414A-B671-87BA4F1A15FA}" destId="{B94BDC96-E442-4138-969E-B33D5ED610B7}" srcOrd="1" destOrd="0" presId="urn:microsoft.com/office/officeart/2005/8/layout/process2"/>
    <dgm:cxn modelId="{E050D2D8-632A-47F2-9ED4-C9827AFF7E8B}" srcId="{41E7EC66-609B-4CBE-9725-0B6FF756E9DB}" destId="{55C94020-DD21-4397-9FB6-F5F8332B7F11}" srcOrd="3" destOrd="0" parTransId="{F39A87A9-0689-4AE7-87E6-424DCB8128B8}" sibTransId="{7300E63E-17DC-4F3C-8698-2D6F8CD3D416}"/>
    <dgm:cxn modelId="{495A8B20-A0D5-4C83-AC8D-F5441143EBF1}" type="presOf" srcId="{168D792A-8563-40F2-8C56-0331C923A67C}" destId="{8FB583F2-B5A7-41FD-8261-E7346B8F42C1}" srcOrd="0" destOrd="0" presId="urn:microsoft.com/office/officeart/2005/8/layout/process2"/>
    <dgm:cxn modelId="{9CD2775E-9C36-410F-A261-F328CD26B94B}" type="presOf" srcId="{7D6B2D1F-E27E-4CE1-B6B3-89B99EDBCE92}" destId="{89045963-ADB4-49BA-B146-FE7675418C81}" srcOrd="1" destOrd="0" presId="urn:microsoft.com/office/officeart/2005/8/layout/process2"/>
    <dgm:cxn modelId="{81498091-BC63-4995-A399-AECB26A96341}" type="presOf" srcId="{55C94020-DD21-4397-9FB6-F5F8332B7F11}" destId="{370E08B9-6ACE-49C6-9E27-5398ADB56580}" srcOrd="0" destOrd="0" presId="urn:microsoft.com/office/officeart/2005/8/layout/process2"/>
    <dgm:cxn modelId="{EF697367-6C7D-4193-B991-5366C6BAC79D}" srcId="{41E7EC66-609B-4CBE-9725-0B6FF756E9DB}" destId="{01A5F187-D752-43CE-A832-D31079E54124}" srcOrd="1" destOrd="0" parTransId="{566ECED2-DE07-475F-8F9E-D9F58709C682}" sibTransId="{7D6B2D1F-E27E-4CE1-B6B3-89B99EDBCE92}"/>
    <dgm:cxn modelId="{BB1BF52E-B830-4E5B-B12A-E8E13629D6FC}" type="presOf" srcId="{168D792A-8563-40F2-8C56-0331C923A67C}" destId="{FAD5F5C7-9717-44C2-A7D5-8165E27586B1}" srcOrd="1" destOrd="0" presId="urn:microsoft.com/office/officeart/2005/8/layout/process2"/>
    <dgm:cxn modelId="{C54C4A40-4B25-49D2-99CB-0DE52B908F51}" type="presOf" srcId="{C66838C8-59DE-403A-A005-F786EAD5A296}" destId="{2AE2F82B-B3FD-489A-B5BA-11B6523B93D3}" srcOrd="0" destOrd="0" presId="urn:microsoft.com/office/officeart/2005/8/layout/process2"/>
    <dgm:cxn modelId="{6D203E4D-6C3D-4806-AB07-EAE92CB98565}" srcId="{41E7EC66-609B-4CBE-9725-0B6FF756E9DB}" destId="{C66838C8-59DE-403A-A005-F786EAD5A296}" srcOrd="2" destOrd="0" parTransId="{03F2158C-9AAD-48E6-A3A8-A3857842D08B}" sibTransId="{168D792A-8563-40F2-8C56-0331C923A67C}"/>
    <dgm:cxn modelId="{4EAE2CAE-962E-4C71-9C89-A0FC69927189}" type="presOf" srcId="{01A5F187-D752-43CE-A832-D31079E54124}" destId="{7DE36FDD-5871-471D-8CD9-B00F93951086}" srcOrd="0" destOrd="0" presId="urn:microsoft.com/office/officeart/2005/8/layout/process2"/>
    <dgm:cxn modelId="{E301F55F-686C-4571-AD81-09A522A453E7}" srcId="{41E7EC66-609B-4CBE-9725-0B6FF756E9DB}" destId="{DD21B397-E04D-4F7A-B1BC-3E04EABFE2E8}" srcOrd="0" destOrd="0" parTransId="{64A14F51-0C98-4F9A-8AC5-B62ABE3DD7ED}" sibTransId="{0BA01440-8363-414A-B671-87BA4F1A15FA}"/>
    <dgm:cxn modelId="{60A6AAD9-53AC-457F-9047-8839F69C43A3}" type="presOf" srcId="{0BA01440-8363-414A-B671-87BA4F1A15FA}" destId="{61DFFF34-A778-437E-8C55-ABD068757BDA}" srcOrd="0" destOrd="0" presId="urn:microsoft.com/office/officeart/2005/8/layout/process2"/>
    <dgm:cxn modelId="{6FC4D229-D5EC-4ADC-9177-136758F55CA0}" type="presOf" srcId="{41E7EC66-609B-4CBE-9725-0B6FF756E9DB}" destId="{002C0A10-2171-49D3-8F18-2C9E1B93F69C}" srcOrd="0" destOrd="0" presId="urn:microsoft.com/office/officeart/2005/8/layout/process2"/>
    <dgm:cxn modelId="{2F281421-64E4-45EF-AB52-C2B86C63EF8C}" type="presOf" srcId="{7D6B2D1F-E27E-4CE1-B6B3-89B99EDBCE92}" destId="{6B1822C9-5207-42D6-B04E-6D44DAA46C5D}" srcOrd="0" destOrd="0" presId="urn:microsoft.com/office/officeart/2005/8/layout/process2"/>
    <dgm:cxn modelId="{5D52133E-1D74-4928-ACD4-D0A731825D8F}" type="presOf" srcId="{DD21B397-E04D-4F7A-B1BC-3E04EABFE2E8}" destId="{138749CB-4088-4E4B-8140-712F75670A0D}" srcOrd="0" destOrd="0" presId="urn:microsoft.com/office/officeart/2005/8/layout/process2"/>
    <dgm:cxn modelId="{A678A800-0374-47C8-99CA-4C3543737F8C}" type="presParOf" srcId="{002C0A10-2171-49D3-8F18-2C9E1B93F69C}" destId="{138749CB-4088-4E4B-8140-712F75670A0D}" srcOrd="0" destOrd="0" presId="urn:microsoft.com/office/officeart/2005/8/layout/process2"/>
    <dgm:cxn modelId="{976D16AC-2EC3-4CD0-8610-B60406FFAFA5}" type="presParOf" srcId="{002C0A10-2171-49D3-8F18-2C9E1B93F69C}" destId="{61DFFF34-A778-437E-8C55-ABD068757BDA}" srcOrd="1" destOrd="0" presId="urn:microsoft.com/office/officeart/2005/8/layout/process2"/>
    <dgm:cxn modelId="{74FAFA7D-DDAA-4EA8-B1C9-67F2C6C57C81}" type="presParOf" srcId="{61DFFF34-A778-437E-8C55-ABD068757BDA}" destId="{B94BDC96-E442-4138-969E-B33D5ED610B7}" srcOrd="0" destOrd="0" presId="urn:microsoft.com/office/officeart/2005/8/layout/process2"/>
    <dgm:cxn modelId="{2A3D5F1B-4A00-4F89-BF31-A0367DD4A1B6}" type="presParOf" srcId="{002C0A10-2171-49D3-8F18-2C9E1B93F69C}" destId="{7DE36FDD-5871-471D-8CD9-B00F93951086}" srcOrd="2" destOrd="0" presId="urn:microsoft.com/office/officeart/2005/8/layout/process2"/>
    <dgm:cxn modelId="{7733814D-6AF3-4BD3-9EFB-FDC44B986DBD}" type="presParOf" srcId="{002C0A10-2171-49D3-8F18-2C9E1B93F69C}" destId="{6B1822C9-5207-42D6-B04E-6D44DAA46C5D}" srcOrd="3" destOrd="0" presId="urn:microsoft.com/office/officeart/2005/8/layout/process2"/>
    <dgm:cxn modelId="{0A402767-F1F6-43AF-94B3-AAB4C9ABE1A4}" type="presParOf" srcId="{6B1822C9-5207-42D6-B04E-6D44DAA46C5D}" destId="{89045963-ADB4-49BA-B146-FE7675418C81}" srcOrd="0" destOrd="0" presId="urn:microsoft.com/office/officeart/2005/8/layout/process2"/>
    <dgm:cxn modelId="{36FBA21F-3094-45C5-AF3C-3E184EB12C8F}" type="presParOf" srcId="{002C0A10-2171-49D3-8F18-2C9E1B93F69C}" destId="{2AE2F82B-B3FD-489A-B5BA-11B6523B93D3}" srcOrd="4" destOrd="0" presId="urn:microsoft.com/office/officeart/2005/8/layout/process2"/>
    <dgm:cxn modelId="{D77B35EB-C266-4373-BD4E-C2E3DDC9E5C5}" type="presParOf" srcId="{002C0A10-2171-49D3-8F18-2C9E1B93F69C}" destId="{8FB583F2-B5A7-41FD-8261-E7346B8F42C1}" srcOrd="5" destOrd="0" presId="urn:microsoft.com/office/officeart/2005/8/layout/process2"/>
    <dgm:cxn modelId="{B158EEF8-E2D8-4B1F-AA2D-7016F2F5F9E3}" type="presParOf" srcId="{8FB583F2-B5A7-41FD-8261-E7346B8F42C1}" destId="{FAD5F5C7-9717-44C2-A7D5-8165E27586B1}" srcOrd="0" destOrd="0" presId="urn:microsoft.com/office/officeart/2005/8/layout/process2"/>
    <dgm:cxn modelId="{B0B9CB58-E192-4237-9093-0279B05FC123}" type="presParOf" srcId="{002C0A10-2171-49D3-8F18-2C9E1B93F69C}" destId="{370E08B9-6ACE-49C6-9E27-5398ADB56580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749CB-4088-4E4B-8140-712F75670A0D}">
      <dsp:nvSpPr>
        <dsp:cNvPr id="0" name=""/>
        <dsp:cNvSpPr/>
      </dsp:nvSpPr>
      <dsp:spPr>
        <a:xfrm>
          <a:off x="1655582" y="1550"/>
          <a:ext cx="4816835" cy="1050869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>
              <a:solidFill>
                <a:schemeClr val="tx1"/>
              </a:solidFill>
            </a:rPr>
            <a:t>DEL SPOONER</a:t>
          </a:r>
          <a:endParaRPr lang="tr-TR" sz="2200" b="1" kern="1200" dirty="0">
            <a:solidFill>
              <a:schemeClr val="tx1"/>
            </a:solidFill>
          </a:endParaRPr>
        </a:p>
      </dsp:txBody>
      <dsp:txXfrm>
        <a:off x="1686361" y="32329"/>
        <a:ext cx="4755277" cy="989311"/>
      </dsp:txXfrm>
    </dsp:sp>
    <dsp:sp modelId="{61DFFF34-A778-437E-8C55-ABD068757BDA}">
      <dsp:nvSpPr>
        <dsp:cNvPr id="0" name=""/>
        <dsp:cNvSpPr/>
      </dsp:nvSpPr>
      <dsp:spPr>
        <a:xfrm rot="5400000">
          <a:off x="3913943" y="1072427"/>
          <a:ext cx="300113" cy="3601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500" kern="1200"/>
        </a:p>
      </dsp:txBody>
      <dsp:txXfrm rot="-5400000">
        <a:off x="3955959" y="1102438"/>
        <a:ext cx="216082" cy="210079"/>
      </dsp:txXfrm>
    </dsp:sp>
    <dsp:sp modelId="{7DE36FDD-5871-471D-8CD9-B00F93951086}">
      <dsp:nvSpPr>
        <dsp:cNvPr id="0" name=""/>
        <dsp:cNvSpPr/>
      </dsp:nvSpPr>
      <dsp:spPr>
        <a:xfrm>
          <a:off x="1685559" y="1452570"/>
          <a:ext cx="4756880" cy="1032454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>
              <a:solidFill>
                <a:schemeClr val="tx1"/>
              </a:solidFill>
            </a:rPr>
            <a:t>DR. LANNING’İN ÖLÜMÜ</a:t>
          </a:r>
          <a:endParaRPr lang="tr-TR" sz="2200" b="1" kern="1200" dirty="0">
            <a:solidFill>
              <a:schemeClr val="tx1"/>
            </a:solidFill>
          </a:endParaRPr>
        </a:p>
      </dsp:txBody>
      <dsp:txXfrm>
        <a:off x="1715799" y="1482810"/>
        <a:ext cx="4696400" cy="971974"/>
      </dsp:txXfrm>
    </dsp:sp>
    <dsp:sp modelId="{6B1822C9-5207-42D6-B04E-6D44DAA46C5D}">
      <dsp:nvSpPr>
        <dsp:cNvPr id="0" name=""/>
        <dsp:cNvSpPr/>
      </dsp:nvSpPr>
      <dsp:spPr>
        <a:xfrm rot="5400000">
          <a:off x="3913943" y="2505032"/>
          <a:ext cx="300113" cy="3601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500" kern="1200"/>
        </a:p>
      </dsp:txBody>
      <dsp:txXfrm rot="-5400000">
        <a:off x="3955959" y="2535043"/>
        <a:ext cx="216082" cy="210079"/>
      </dsp:txXfrm>
    </dsp:sp>
    <dsp:sp modelId="{2AE2F82B-B3FD-489A-B5BA-11B6523B93D3}">
      <dsp:nvSpPr>
        <dsp:cNvPr id="0" name=""/>
        <dsp:cNvSpPr/>
      </dsp:nvSpPr>
      <dsp:spPr>
        <a:xfrm>
          <a:off x="1685559" y="2885176"/>
          <a:ext cx="4756880" cy="1051597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b="1" kern="1200" dirty="0" smtClean="0">
              <a:solidFill>
                <a:schemeClr val="tx1"/>
              </a:solidFill>
            </a:rPr>
            <a:t>SONNY’NİN ORTAYA ÇIKMASI</a:t>
          </a:r>
          <a:endParaRPr lang="tr-TR" sz="2100" b="1" kern="1200" dirty="0">
            <a:solidFill>
              <a:schemeClr val="tx1"/>
            </a:solidFill>
          </a:endParaRPr>
        </a:p>
      </dsp:txBody>
      <dsp:txXfrm>
        <a:off x="1716359" y="2915976"/>
        <a:ext cx="4695280" cy="989997"/>
      </dsp:txXfrm>
    </dsp:sp>
    <dsp:sp modelId="{8FB583F2-B5A7-41FD-8261-E7346B8F42C1}">
      <dsp:nvSpPr>
        <dsp:cNvPr id="0" name=""/>
        <dsp:cNvSpPr/>
      </dsp:nvSpPr>
      <dsp:spPr>
        <a:xfrm rot="5400000">
          <a:off x="3913943" y="3956781"/>
          <a:ext cx="300113" cy="3601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500" kern="1200"/>
        </a:p>
      </dsp:txBody>
      <dsp:txXfrm rot="-5400000">
        <a:off x="3955959" y="3986792"/>
        <a:ext cx="216082" cy="210079"/>
      </dsp:txXfrm>
    </dsp:sp>
    <dsp:sp modelId="{370E08B9-6ACE-49C6-9E27-5398ADB56580}">
      <dsp:nvSpPr>
        <dsp:cNvPr id="0" name=""/>
        <dsp:cNvSpPr/>
      </dsp:nvSpPr>
      <dsp:spPr>
        <a:xfrm>
          <a:off x="1745522" y="4336925"/>
          <a:ext cx="4636954" cy="1035359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chemeClr val="tx1"/>
              </a:solidFill>
            </a:rPr>
            <a:t>SONNY’NİN RÜYALARI</a:t>
          </a:r>
          <a:endParaRPr lang="tr-TR" sz="2000" b="1" kern="1200" dirty="0">
            <a:solidFill>
              <a:schemeClr val="tx1"/>
            </a:solidFill>
          </a:endParaRPr>
        </a:p>
      </dsp:txBody>
      <dsp:txXfrm>
        <a:off x="1775847" y="4367250"/>
        <a:ext cx="4576304" cy="9747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749CB-4088-4E4B-8140-712F75670A0D}">
      <dsp:nvSpPr>
        <dsp:cNvPr id="0" name=""/>
        <dsp:cNvSpPr/>
      </dsp:nvSpPr>
      <dsp:spPr>
        <a:xfrm>
          <a:off x="2200881" y="3940"/>
          <a:ext cx="5656637" cy="991366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chemeClr val="tx1"/>
              </a:solidFill>
            </a:rPr>
            <a:t>ROBOTLARIN DEVRİMİ</a:t>
          </a:r>
          <a:endParaRPr lang="tr-TR" sz="2400" b="1" kern="1200" dirty="0">
            <a:solidFill>
              <a:schemeClr val="tx1"/>
            </a:solidFill>
          </a:endParaRPr>
        </a:p>
      </dsp:txBody>
      <dsp:txXfrm>
        <a:off x="2229917" y="32976"/>
        <a:ext cx="5598565" cy="933294"/>
      </dsp:txXfrm>
    </dsp:sp>
    <dsp:sp modelId="{61DFFF34-A778-437E-8C55-ABD068757BDA}">
      <dsp:nvSpPr>
        <dsp:cNvPr id="0" name=""/>
        <dsp:cNvSpPr/>
      </dsp:nvSpPr>
      <dsp:spPr>
        <a:xfrm rot="5400000">
          <a:off x="4887639" y="1014181"/>
          <a:ext cx="283120" cy="3397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 rot="-5400000">
        <a:off x="4927276" y="1042493"/>
        <a:ext cx="203846" cy="198184"/>
      </dsp:txXfrm>
    </dsp:sp>
    <dsp:sp modelId="{7DE36FDD-5871-471D-8CD9-B00F93951086}">
      <dsp:nvSpPr>
        <dsp:cNvPr id="0" name=""/>
        <dsp:cNvSpPr/>
      </dsp:nvSpPr>
      <dsp:spPr>
        <a:xfrm>
          <a:off x="2155899" y="1372800"/>
          <a:ext cx="5746601" cy="973994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>
              <a:solidFill>
                <a:schemeClr val="tx1"/>
              </a:solidFill>
            </a:rPr>
            <a:t>ROBOTLAR</a:t>
          </a:r>
          <a:r>
            <a:rPr lang="tr-TR" sz="2200" b="1" kern="1200" baseline="0" dirty="0" smtClean="0">
              <a:solidFill>
                <a:schemeClr val="tx1"/>
              </a:solidFill>
            </a:rPr>
            <a:t> VE İNSANLARIN SAVAŞI</a:t>
          </a:r>
          <a:endParaRPr lang="tr-TR" sz="2200" b="1" kern="1200" dirty="0">
            <a:solidFill>
              <a:schemeClr val="tx1"/>
            </a:solidFill>
          </a:endParaRPr>
        </a:p>
      </dsp:txBody>
      <dsp:txXfrm>
        <a:off x="2184426" y="1401327"/>
        <a:ext cx="5689547" cy="916940"/>
      </dsp:txXfrm>
    </dsp:sp>
    <dsp:sp modelId="{6B1822C9-5207-42D6-B04E-6D44DAA46C5D}">
      <dsp:nvSpPr>
        <dsp:cNvPr id="0" name=""/>
        <dsp:cNvSpPr/>
      </dsp:nvSpPr>
      <dsp:spPr>
        <a:xfrm rot="5400000">
          <a:off x="4887639" y="2365669"/>
          <a:ext cx="283120" cy="3397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 rot="-5400000">
        <a:off x="4927276" y="2393981"/>
        <a:ext cx="203846" cy="198184"/>
      </dsp:txXfrm>
    </dsp:sp>
    <dsp:sp modelId="{2AE2F82B-B3FD-489A-B5BA-11B6523B93D3}">
      <dsp:nvSpPr>
        <dsp:cNvPr id="0" name=""/>
        <dsp:cNvSpPr/>
      </dsp:nvSpPr>
      <dsp:spPr>
        <a:xfrm>
          <a:off x="2185887" y="2724288"/>
          <a:ext cx="5686625" cy="992053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>
              <a:solidFill>
                <a:schemeClr val="tx1"/>
              </a:solidFill>
            </a:rPr>
            <a:t>V.İ.K.İ.’NİN DURDURULMASI</a:t>
          </a:r>
          <a:endParaRPr lang="tr-TR" sz="2200" b="1" kern="1200" dirty="0">
            <a:solidFill>
              <a:schemeClr val="tx1"/>
            </a:solidFill>
          </a:endParaRPr>
        </a:p>
      </dsp:txBody>
      <dsp:txXfrm>
        <a:off x="2214943" y="2753344"/>
        <a:ext cx="5628513" cy="933941"/>
      </dsp:txXfrm>
    </dsp:sp>
    <dsp:sp modelId="{8FB583F2-B5A7-41FD-8261-E7346B8F42C1}">
      <dsp:nvSpPr>
        <dsp:cNvPr id="0" name=""/>
        <dsp:cNvSpPr/>
      </dsp:nvSpPr>
      <dsp:spPr>
        <a:xfrm rot="5400000">
          <a:off x="4887639" y="3735216"/>
          <a:ext cx="283120" cy="3397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 rot="-5400000">
        <a:off x="4927276" y="3763528"/>
        <a:ext cx="203846" cy="198184"/>
      </dsp:txXfrm>
    </dsp:sp>
    <dsp:sp modelId="{370E08B9-6ACE-49C6-9E27-5398ADB56580}">
      <dsp:nvSpPr>
        <dsp:cNvPr id="0" name=""/>
        <dsp:cNvSpPr/>
      </dsp:nvSpPr>
      <dsp:spPr>
        <a:xfrm>
          <a:off x="2200881" y="4093835"/>
          <a:ext cx="5656637" cy="976734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>
              <a:solidFill>
                <a:schemeClr val="tx1"/>
              </a:solidFill>
            </a:rPr>
            <a:t>ÖZGÜRLEŞMİŞ ROBOTLAR</a:t>
          </a:r>
          <a:endParaRPr lang="tr-TR" sz="2200" b="1" kern="1200" dirty="0">
            <a:solidFill>
              <a:schemeClr val="tx1"/>
            </a:solidFill>
          </a:endParaRPr>
        </a:p>
      </dsp:txBody>
      <dsp:txXfrm>
        <a:off x="2229489" y="4122443"/>
        <a:ext cx="5599421" cy="919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994C-381A-4B62-9CCC-A468067E6FF1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DB33-D7F3-48BB-998C-FAFF817B1D10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227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994C-381A-4B62-9CCC-A468067E6FF1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DB33-D7F3-48BB-998C-FAFF817B1D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5144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994C-381A-4B62-9CCC-A468067E6FF1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DB33-D7F3-48BB-998C-FAFF817B1D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1986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994C-381A-4B62-9CCC-A468067E6FF1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DB33-D7F3-48BB-998C-FAFF817B1D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4451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994C-381A-4B62-9CCC-A468067E6FF1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DB33-D7F3-48BB-998C-FAFF817B1D10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186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994C-381A-4B62-9CCC-A468067E6FF1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DB33-D7F3-48BB-998C-FAFF817B1D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3905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994C-381A-4B62-9CCC-A468067E6FF1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DB33-D7F3-48BB-998C-FAFF817B1D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6343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994C-381A-4B62-9CCC-A468067E6FF1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DB33-D7F3-48BB-998C-FAFF817B1D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1542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994C-381A-4B62-9CCC-A468067E6FF1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DB33-D7F3-48BB-998C-FAFF817B1D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984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6BF994C-381A-4B62-9CCC-A468067E6FF1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9CDB33-D7F3-48BB-998C-FAFF817B1D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1268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994C-381A-4B62-9CCC-A468067E6FF1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DB33-D7F3-48BB-998C-FAFF817B1D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489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6BF994C-381A-4B62-9CCC-A468067E6FF1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E9CDB33-D7F3-48BB-998C-FAFF817B1D10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09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tr-TR" b="1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BEN, ROBOT</a:t>
            </a:r>
            <a:endParaRPr lang="tr-TR" b="1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4"/>
            <a:ext cx="5014313" cy="685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4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4141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FİLM HAKKINDA</a:t>
            </a:r>
            <a:endParaRPr lang="tr-TR" b="1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tr-TR" b="1" dirty="0" smtClean="0">
                <a:solidFill>
                  <a:schemeClr val="tx1"/>
                </a:solidFill>
              </a:rPr>
              <a:t>YÖNETMEN: </a:t>
            </a:r>
            <a:r>
              <a:rPr lang="tr-TR" dirty="0" smtClean="0">
                <a:solidFill>
                  <a:schemeClr val="tx1"/>
                </a:solidFill>
              </a:rPr>
              <a:t>ALEX PROYAS</a:t>
            </a:r>
          </a:p>
          <a:p>
            <a:pPr>
              <a:lnSpc>
                <a:spcPct val="200000"/>
              </a:lnSpc>
            </a:pPr>
            <a:r>
              <a:rPr lang="tr-TR" b="1" dirty="0" smtClean="0">
                <a:solidFill>
                  <a:schemeClr val="tx1"/>
                </a:solidFill>
              </a:rPr>
              <a:t>UYARLAMA: </a:t>
            </a:r>
            <a:r>
              <a:rPr lang="tr-TR" dirty="0" smtClean="0">
                <a:solidFill>
                  <a:schemeClr val="tx1"/>
                </a:solidFill>
              </a:rPr>
              <a:t>ISAAC ASIMOV</a:t>
            </a:r>
          </a:p>
          <a:p>
            <a:pPr>
              <a:lnSpc>
                <a:spcPct val="200000"/>
              </a:lnSpc>
            </a:pPr>
            <a:endParaRPr lang="tr-TR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endParaRPr lang="tr-TR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tr-TR" b="1" dirty="0" smtClean="0"/>
          </a:p>
        </p:txBody>
      </p:sp>
    </p:spTree>
    <p:extLst>
      <p:ext uri="{BB962C8B-B14F-4D97-AF65-F5344CB8AC3E}">
        <p14:creationId xmlns:p14="http://schemas.microsoft.com/office/powerpoint/2010/main" val="2917712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FİLMİN KONUSU</a:t>
            </a:r>
            <a:endParaRPr lang="tr-TR" b="1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r-TR" sz="2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-2035</a:t>
            </a:r>
            <a:r>
              <a:rPr lang="tr-TR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YILI</a:t>
            </a:r>
          </a:p>
          <a:p>
            <a:pPr>
              <a:lnSpc>
                <a:spcPct val="100000"/>
              </a:lnSpc>
            </a:pPr>
            <a:r>
              <a:rPr lang="tr-TR" sz="2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-GELİŞMİŞ TEKNOLOJİ</a:t>
            </a:r>
          </a:p>
          <a:p>
            <a:pPr>
              <a:lnSpc>
                <a:spcPct val="100000"/>
              </a:lnSpc>
            </a:pPr>
            <a:r>
              <a:rPr lang="tr-TR" sz="2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-ROBOTLAR İNSAN HAYATINDA YARDIMCI</a:t>
            </a:r>
          </a:p>
          <a:p>
            <a:pPr>
              <a:lnSpc>
                <a:spcPct val="100000"/>
              </a:lnSpc>
            </a:pPr>
            <a:r>
              <a:rPr lang="tr-TR" sz="2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-HER 5 İNSANA 1 ROBOT</a:t>
            </a:r>
          </a:p>
          <a:p>
            <a:pPr>
              <a:lnSpc>
                <a:spcPct val="100000"/>
              </a:lnSpc>
            </a:pPr>
            <a:r>
              <a:rPr lang="tr-TR" sz="2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Spooner adlı polis üstlendiği cinayet davasında katilin robot olup olmadığını araştırır.</a:t>
            </a:r>
          </a:p>
          <a:p>
            <a:pPr>
              <a:lnSpc>
                <a:spcPct val="100000"/>
              </a:lnSpc>
            </a:pPr>
            <a:endParaRPr lang="tr-TR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04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507282"/>
              </p:ext>
            </p:extLst>
          </p:nvPr>
        </p:nvGraphicFramePr>
        <p:xfrm>
          <a:off x="1096963" y="484909"/>
          <a:ext cx="10058400" cy="5384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2635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yagram 14"/>
          <p:cNvGraphicFramePr/>
          <p:nvPr>
            <p:extLst>
              <p:ext uri="{D42A27DB-BD31-4B8C-83A1-F6EECF244321}">
                <p14:modId xmlns:p14="http://schemas.microsoft.com/office/powerpoint/2010/main" val="1431997302"/>
              </p:ext>
            </p:extLst>
          </p:nvPr>
        </p:nvGraphicFramePr>
        <p:xfrm>
          <a:off x="2032000" y="764498"/>
          <a:ext cx="8128000" cy="5373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Metin kutusu 15"/>
          <p:cNvSpPr txBox="1"/>
          <p:nvPr/>
        </p:nvSpPr>
        <p:spPr>
          <a:xfrm>
            <a:off x="2548328" y="0"/>
            <a:ext cx="7644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OLAY AKIŞI</a:t>
            </a:r>
            <a:endParaRPr lang="tr-TR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2555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İçerik Yer Tutucus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0599635"/>
              </p:ext>
            </p:extLst>
          </p:nvPr>
        </p:nvGraphicFramePr>
        <p:xfrm>
          <a:off x="1096963" y="794479"/>
          <a:ext cx="10058400" cy="5074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1537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KARAKTERLER</a:t>
            </a:r>
            <a:endParaRPr lang="tr-TR" b="1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" y="1764260"/>
            <a:ext cx="1950720" cy="2198139"/>
          </a:xfr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961" r="89844">
                        <a14:foregroundMark x1="45020" y1="28111" x2="45020" y2="28111"/>
                        <a14:foregroundMark x1="44336" y1="11060" x2="44336" y2="11060"/>
                        <a14:foregroundMark x1="46680" y1="66359" x2="46680" y2="66359"/>
                        <a14:foregroundMark x1="51367" y1="77650" x2="51367" y2="77650"/>
                        <a14:foregroundMark x1="49023" y1="73733" x2="49023" y2="73733"/>
                        <a14:foregroundMark x1="55664" y1="68664" x2="56543" y2="67512"/>
                        <a14:foregroundMark x1="60156" y1="66590" x2="60156" y2="66590"/>
                        <a14:backgroundMark x1="25391" y1="79032" x2="25391" y2="79032"/>
                        <a14:backgroundMark x1="26563" y1="74654" x2="26563" y2="74654"/>
                        <a14:backgroundMark x1="37500" y1="62212" x2="37500" y2="62212"/>
                        <a14:backgroundMark x1="77832" y1="79724" x2="77832" y2="79724"/>
                        <a14:backgroundMark x1="82910" y1="82949" x2="82910" y2="82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11" r="23608"/>
          <a:stretch/>
        </p:blipFill>
        <p:spPr>
          <a:xfrm>
            <a:off x="8641774" y="1902806"/>
            <a:ext cx="2139184" cy="2059594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749531" y="4331732"/>
            <a:ext cx="2341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DEL SPOONER</a:t>
            </a:r>
            <a:endParaRPr lang="tr-TR" b="1" dirty="0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000" l="0" r="99333">
                        <a14:foregroundMark x1="20000" y1="70000" x2="20000" y2="70000"/>
                        <a14:foregroundMark x1="23000" y1="91333" x2="23000" y2="91333"/>
                        <a14:foregroundMark x1="20000" y1="83667" x2="20000" y2="83667"/>
                        <a14:foregroundMark x1="66333" y1="86667" x2="66333" y2="86667"/>
                        <a14:foregroundMark x1="67333" y1="91667" x2="67333" y2="91667"/>
                        <a14:foregroundMark x1="66333" y1="84333" x2="66333" y2="84333"/>
                        <a14:foregroundMark x1="66333" y1="77667" x2="67000" y2="88667"/>
                        <a14:foregroundMark x1="81667" y1="66000" x2="85000" y2="92667"/>
                        <a14:foregroundMark x1="87000" y1="95333" x2="85000" y2="96333"/>
                        <a14:foregroundMark x1="39667" y1="65333" x2="38000" y2="51333"/>
                        <a14:foregroundMark x1="52667" y1="65000" x2="50667" y2="50000"/>
                        <a14:foregroundMark x1="59333" y1="46667" x2="61000" y2="58000"/>
                        <a14:foregroundMark x1="47667" y1="20000" x2="38000" y2="4333"/>
                        <a14:foregroundMark x1="53667" y1="20000" x2="48333" y2="7000"/>
                        <a14:foregroundMark x1="58333" y1="21000" x2="55667" y2="6333"/>
                        <a14:foregroundMark x1="36000" y1="28000" x2="36667" y2="12000"/>
                        <a14:foregroundMark x1="32667" y1="31667" x2="34000" y2="9333"/>
                        <a14:foregroundMark x1="40667" y1="10333" x2="34000" y2="7000"/>
                        <a14:foregroundMark x1="79000" y1="69000" x2="83000" y2="61333"/>
                        <a14:foregroundMark x1="84000" y1="69000" x2="89667" y2="93333"/>
                        <a14:foregroundMark x1="86667" y1="88667" x2="89667" y2="98667"/>
                        <a14:backgroundMark x1="9333" y1="21667" x2="9333" y2="64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04" t="1854" r="9343" b="-1"/>
          <a:stretch/>
        </p:blipFill>
        <p:spPr>
          <a:xfrm>
            <a:off x="4803198" y="1764261"/>
            <a:ext cx="1930978" cy="2198139"/>
          </a:xfrm>
          <a:prstGeom prst="rect">
            <a:avLst/>
          </a:prstGeom>
        </p:spPr>
      </p:pic>
      <p:sp>
        <p:nvSpPr>
          <p:cNvPr id="16" name="Metin kutusu 15"/>
          <p:cNvSpPr txBox="1"/>
          <p:nvPr/>
        </p:nvSpPr>
        <p:spPr>
          <a:xfrm>
            <a:off x="4803198" y="4331732"/>
            <a:ext cx="1930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DR. CALVIN</a:t>
            </a:r>
            <a:endParaRPr lang="tr-TR" b="1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8446425" y="4331732"/>
            <a:ext cx="2092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DR. LANNING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548891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KARAKTERLER</a:t>
            </a:r>
            <a:endParaRPr lang="tr-TR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8433" r="81250">
                        <a14:foregroundMark x1="23909" y1="82663" x2="23909" y2="82663"/>
                        <a14:foregroundMark x1="25595" y1="79257" x2="25595" y2="79257"/>
                        <a14:foregroundMark x1="15675" y1="77554" x2="15675" y2="77554"/>
                        <a14:foregroundMark x1="22123" y1="77245" x2="17163" y2="83127"/>
                        <a14:foregroundMark x1="13690" y1="81115" x2="8929" y2="94892"/>
                        <a14:foregroundMark x1="16369" y1="83901" x2="14187" y2="94892"/>
                        <a14:foregroundMark x1="23115" y1="82663" x2="17361" y2="94892"/>
                        <a14:foregroundMark x1="18452" y1="77245" x2="35119" y2="71672"/>
                        <a14:foregroundMark x1="22619" y1="69814" x2="24405" y2="68266"/>
                        <a14:foregroundMark x1="30655" y1="72601" x2="17361" y2="69040"/>
                        <a14:foregroundMark x1="19940" y1="69040" x2="11706" y2="74149"/>
                        <a14:foregroundMark x1="26587" y1="78793" x2="19643" y2="96749"/>
                        <a14:foregroundMark x1="27877" y1="84675" x2="13889" y2="97988"/>
                        <a14:foregroundMark x1="21925" y1="72910" x2="35119" y2="65170"/>
                        <a14:foregroundMark x1="37401" y1="65480" x2="31349" y2="52941"/>
                        <a14:foregroundMark x1="32143" y1="60062" x2="24405" y2="45201"/>
                        <a14:foregroundMark x1="29167" y1="59598" x2="24901" y2="51858"/>
                        <a14:foregroundMark x1="42063" y1="61920" x2="50595" y2="64241"/>
                        <a14:foregroundMark x1="52778" y1="67802" x2="75000" y2="82353"/>
                        <a14:foregroundMark x1="69544" y1="72136" x2="75992" y2="95666"/>
                        <a14:foregroundMark x1="74008" y1="83901" x2="77778" y2="98297"/>
                        <a14:foregroundMark x1="66567" y1="79257" x2="72222" y2="95666"/>
                        <a14:foregroundMark x1="56548" y1="65944" x2="74802" y2="69814"/>
                        <a14:foregroundMark x1="72520" y1="70898" x2="81250" y2="85759"/>
                        <a14:foregroundMark x1="77480" y1="71362" x2="78770" y2="90093"/>
                        <a14:foregroundMark x1="64087" y1="67028" x2="77480" y2="67492"/>
                        <a14:foregroundMark x1="61310" y1="67492" x2="78968" y2="96440"/>
                        <a14:backgroundMark x1="33631" y1="5263" x2="22123" y2="38080"/>
                        <a14:backgroundMark x1="31151" y1="65944" x2="30159" y2="31889"/>
                        <a14:backgroundMark x1="66567" y1="23994" x2="57341" y2="4799"/>
                        <a14:backgroundMark x1="51587" y1="4489" x2="43552" y2="929"/>
                        <a14:backgroundMark x1="42361" y1="1238" x2="40377" y2="2167"/>
                        <a14:backgroundMark x1="60317" y1="60836" x2="82044" y2="70124"/>
                        <a14:backgroundMark x1="68552" y1="65170" x2="79762" y2="72910"/>
                        <a14:backgroundMark x1="35813" y1="51084" x2="34623" y2="60372"/>
                        <a14:backgroundMark x1="33631" y1="49381" x2="30159" y2="60836"/>
                        <a14:backgroundMark x1="28869" y1="45511" x2="27877" y2="56037"/>
                        <a14:backgroundMark x1="24603" y1="45975" x2="31349" y2="60372"/>
                        <a14:backgroundMark x1="24901" y1="52167" x2="38591" y2="60836"/>
                        <a14:backgroundMark x1="36607" y1="57585" x2="33829" y2="64706"/>
                        <a14:backgroundMark x1="32341" y1="63932" x2="37401" y2="63932"/>
                        <a14:backgroundMark x1="38889" y1="5573" x2="43056" y2="2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81" r="20199"/>
          <a:stretch/>
        </p:blipFill>
        <p:spPr>
          <a:xfrm>
            <a:off x="1586114" y="1764261"/>
            <a:ext cx="2639524" cy="235533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820" y="1764261"/>
            <a:ext cx="2518896" cy="2355333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260764" y="4475018"/>
            <a:ext cx="2964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/>
              <a:t>SONNY</a:t>
            </a:r>
            <a:endParaRPr lang="tr-TR" sz="4000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7680820" y="4475018"/>
            <a:ext cx="2518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/>
              <a:t>V.İ.K.İ.</a:t>
            </a:r>
            <a:endParaRPr 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217475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FİLMDE ÖNE ÇIKAN KAVRAMLAR</a:t>
            </a:r>
            <a:endParaRPr lang="tr-TR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3139274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228</TotalTime>
  <Words>138</Words>
  <Application>Microsoft Office PowerPoint</Application>
  <PresentationFormat>Özel</PresentationFormat>
  <Paragraphs>33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Geçmişe bakış</vt:lpstr>
      <vt:lpstr>BEN, ROBOT</vt:lpstr>
      <vt:lpstr>FİLM HAKKINDA</vt:lpstr>
      <vt:lpstr>FİLMİN KONUSU</vt:lpstr>
      <vt:lpstr>PowerPoint Sunusu</vt:lpstr>
      <vt:lpstr>PowerPoint Sunusu</vt:lpstr>
      <vt:lpstr>PowerPoint Sunusu</vt:lpstr>
      <vt:lpstr>KARAKTERLER</vt:lpstr>
      <vt:lpstr>KARAKTERLER</vt:lpstr>
      <vt:lpstr>FİLMDE ÖNE ÇIKAN KAVRAMLAR</vt:lpstr>
      <vt:lpstr>SORULAR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BEN, ROBOT</dc:title>
  <dc:creator>mustafa arif akbal</dc:creator>
  <cp:lastModifiedBy>PC</cp:lastModifiedBy>
  <cp:revision>22</cp:revision>
  <dcterms:created xsi:type="dcterms:W3CDTF">2020-03-29T17:31:02Z</dcterms:created>
  <dcterms:modified xsi:type="dcterms:W3CDTF">2020-05-07T09:50:55Z</dcterms:modified>
</cp:coreProperties>
</file>