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37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C6C871-3797-4CB9-AD24-AD4F7D9C0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16767B0-0DBA-4C89-B584-8FE230030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F1B562D-845D-491F-9A2E-1F5B67D42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C0E6-5C30-4488-B60F-BF794590E988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8A0539-B650-4888-936E-13D35C00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BA6E57-6517-45CA-9D4F-408F92E1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49A1-F7AA-4D1D-8EE8-AAEB00FA9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619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E1FB71-138C-4B74-8ABC-F34CF497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31FF846-DBDF-4F05-AA17-290649D80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0ABB5B-B6A8-48CE-83F7-64E1BBDE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C0E6-5C30-4488-B60F-BF794590E988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7FFD8E8-10E8-4867-8862-9BB8A1F3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B7816C-0B1E-46E3-82D2-47FD919E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49A1-F7AA-4D1D-8EE8-AAEB00FA9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52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9CC0957-2224-41E2-860F-9044FFB40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E530132-22E3-41DC-8088-278AA9AFE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F599F77-3034-4E41-B8BC-0CF290F0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C0E6-5C30-4488-B60F-BF794590E988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0A4415-80E3-4935-B397-92FA3006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1AC6EFA-776C-4E70-BA36-B8869B27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49A1-F7AA-4D1D-8EE8-AAEB00FA9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18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4CD15F-F8C4-4C31-B5BB-869A77DB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2DD58C-E06C-4CE8-99FE-7F842AFF3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81A8CC-6F5D-4145-8D43-D6A02FBFE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C0E6-5C30-4488-B60F-BF794590E988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144CADB-6951-4B2D-96B9-8126964D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E8FA1FB-FEAA-4392-B65A-92E3A12C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49A1-F7AA-4D1D-8EE8-AAEB00FA9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6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687D83-B462-4D47-AD24-DB302CE1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1C000E2-35E4-4ABA-8BA7-75BAAB3FE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780702-7052-4C42-A0AD-5F17CF08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C0E6-5C30-4488-B60F-BF794590E988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BBB4F0-3B29-48C0-9479-85519473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2BA3D5E-9D60-40FA-AAFF-6157B86B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49A1-F7AA-4D1D-8EE8-AAEB00FA9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932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FA8A76-32CB-4C8F-84AA-A0D375A5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9F5079-2171-44A9-A79D-8481B4AE4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0FF2D8B-D6AA-470C-940F-072C65445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85AFA9B-0284-4213-B9C0-2E8B530A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C0E6-5C30-4488-B60F-BF794590E988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2243192-A9E9-4571-AB88-C51E1C60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91D2CDC-0029-45DE-897E-202F117F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49A1-F7AA-4D1D-8EE8-AAEB00FA9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753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319193-DD7C-45AF-B03E-C92BFE71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DA0F5BC-3323-4F3C-A8BC-192A51A50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88C7F24-F685-4877-BB54-93692E5A5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5716A13-5390-4124-81E4-A682273E9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06E30C5-0205-4949-873D-CE14C5FF9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2C7FAFE-CA2D-4995-821D-7F3840FA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C0E6-5C30-4488-B60F-BF794590E988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170BB3B-29CC-485F-8837-63F6960A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734FC10-05EA-4D56-ABAC-0E2F9DB0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49A1-F7AA-4D1D-8EE8-AAEB00FA9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497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F6264F-65C3-44F4-B844-BFC8F9D9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18FAC7F-D327-4241-837D-3A9D495C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C0E6-5C30-4488-B60F-BF794590E988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5B495D9-EED9-47C6-BBAA-57719E92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0DB27C7-C5EE-4D78-9245-7BD1FE94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49A1-F7AA-4D1D-8EE8-AAEB00FA9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04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CF145E3-6063-48A5-AAE6-DC65DDD6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C0E6-5C30-4488-B60F-BF794590E988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8CB1109-8B9C-4380-B274-83310C6F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55C9831-BDD9-4CD4-826D-EDF90D55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49A1-F7AA-4D1D-8EE8-AAEB00FA9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690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106179-6972-4FAB-AA5D-9F7B9E08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82C04C-2AE8-4B99-8071-8E6E3C656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9735106-52A2-4367-B597-C6A90B94B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2420589-F40F-45DF-A74E-A3BD1D0C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C0E6-5C30-4488-B60F-BF794590E988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CFF9D54-A1B7-4C2E-83E0-9A9BA266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C77BDEF-AECE-440C-BEBF-C8E21349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49A1-F7AA-4D1D-8EE8-AAEB00FA9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046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B3F50F-2883-4A19-A5E2-C9789D1E0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24DC448-F468-47A9-812C-0F01858AE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922CDBB-2763-452F-AF0C-A715E5809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C2C8BBA-B933-46EA-835F-9AE0DD5C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3C0E6-5C30-4488-B60F-BF794590E988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FA6F508-21D4-4F9A-9AEF-CCD4F853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059B496-AEC2-4E13-A7FF-AF37DBEA0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49A1-F7AA-4D1D-8EE8-AAEB00FA9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25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65CC1EE-AE69-411D-9388-CB61707A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82CA177-74CD-4367-9C99-BF62DC54A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1A26EA-8E5D-493B-988D-936A1F7ED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C0E6-5C30-4488-B60F-BF794590E988}" type="datetimeFigureOut">
              <a:rPr lang="tr-TR" smtClean="0"/>
              <a:t>23.03.2021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6C2298F-7684-4BC3-8397-E8C28E1B1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66C500-61E9-40BE-93C7-CF96581D1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F49A1-F7AA-4D1D-8EE8-AAEB00FA9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52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F1B811-609A-4488-BF2B-118BDA8F50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Kelime Bulutları</a:t>
            </a:r>
          </a:p>
        </p:txBody>
      </p:sp>
    </p:spTree>
    <p:extLst>
      <p:ext uri="{BB962C8B-B14F-4D97-AF65-F5344CB8AC3E}">
        <p14:creationId xmlns:p14="http://schemas.microsoft.com/office/powerpoint/2010/main" val="418225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572FAA-754E-4ECC-B3CF-14167E94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r>
              <a:rPr lang="tr-TR" dirty="0"/>
              <a:t>Kelime Bulutları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AF79A0-F945-49B7-B905-44F9DA5B7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92" y="1825625"/>
            <a:ext cx="10724408" cy="4667250"/>
          </a:xfrm>
        </p:spPr>
        <p:txBody>
          <a:bodyPr>
            <a:normAutofit lnSpcReduction="10000"/>
          </a:bodyPr>
          <a:lstStyle/>
          <a:p>
            <a:r>
              <a:rPr lang="tr-TR" dirty="0"/>
              <a:t>Kelime bulutları, metin içerisinde kullanılan kelimelerin sıklığına göre kullanılan kelimeleri ön plana çıkarmaktadır. </a:t>
            </a:r>
          </a:p>
          <a:p>
            <a:r>
              <a:rPr lang="tr-TR" dirty="0"/>
              <a:t>Etiket bulutu olarak da bilinen kelime bulutları aynı zamanda bir veri görselleştirmedir. </a:t>
            </a:r>
          </a:p>
          <a:p>
            <a:r>
              <a:rPr lang="tr-TR" dirty="0"/>
              <a:t>Kelimeleri yatay çizgi, sütun ya da şekil halinde düzenleyerek görsel hazırlayabilirsiniz. </a:t>
            </a:r>
          </a:p>
          <a:p>
            <a:r>
              <a:rPr lang="tr-TR" dirty="0"/>
              <a:t>Örneğin bölümdeki dersleri kontenjana göre kelime bulutu halinde hazırlayabilir ve öğrenci sayısına göre kelimenin büyüklüğündeki değişimi görebiliriz. </a:t>
            </a:r>
          </a:p>
          <a:p>
            <a:r>
              <a:rPr lang="tr-TR" b="1" dirty="0"/>
              <a:t>KAYNAK</a:t>
            </a:r>
            <a:r>
              <a:rPr lang="tr-TR" dirty="0"/>
              <a:t>: 101 Araçla Web 2.0, Editör : Onur </a:t>
            </a:r>
            <a:r>
              <a:rPr lang="tr-TR" dirty="0" err="1"/>
              <a:t>İşbulan</a:t>
            </a:r>
            <a:r>
              <a:rPr lang="tr-TR" dirty="0"/>
              <a:t> - Zeliha Demir Kaymak - Mübin Kıyıcı, </a:t>
            </a:r>
            <a:r>
              <a:rPr lang="tr-TR" dirty="0" err="1"/>
              <a:t>Pegem</a:t>
            </a:r>
            <a:r>
              <a:rPr lang="tr-TR" dirty="0"/>
              <a:t> Akademi Yay.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686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C789D2-F53E-4FD2-BDFE-24A131A84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Kelime Bulutu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C297156-DACB-46F9-A6E3-35D9307EE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Kelime bulutu oluşturabileceğiniz birden fazla web sitesi bulunmaktadır. </a:t>
            </a:r>
          </a:p>
          <a:p>
            <a:r>
              <a:rPr lang="tr-TR" dirty="0" err="1"/>
              <a:t>WordArt</a:t>
            </a:r>
            <a:endParaRPr lang="tr-TR" dirty="0"/>
          </a:p>
          <a:p>
            <a:r>
              <a:rPr lang="tr-TR" dirty="0" err="1"/>
              <a:t>Wordclouds</a:t>
            </a:r>
            <a:endParaRPr lang="tr-TR" dirty="0"/>
          </a:p>
          <a:p>
            <a:r>
              <a:rPr lang="tr-TR" dirty="0" err="1"/>
              <a:t>Worditout</a:t>
            </a:r>
            <a:endParaRPr lang="tr-TR" dirty="0"/>
          </a:p>
          <a:p>
            <a:r>
              <a:rPr lang="tr-TR" dirty="0" err="1"/>
              <a:t>Tagcrowd</a:t>
            </a:r>
            <a:endParaRPr lang="tr-TR" dirty="0"/>
          </a:p>
          <a:p>
            <a:r>
              <a:rPr lang="tr-TR" dirty="0"/>
              <a:t>…..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812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636E8C-8FFE-49A3-B89D-5571FAF9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Kelime Bulutu (</a:t>
            </a:r>
            <a:r>
              <a:rPr lang="tr-TR" dirty="0" err="1"/>
              <a:t>WordArt</a:t>
            </a:r>
            <a:r>
              <a:rPr lang="tr-TR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EFB214-8D7F-4529-88B5-DEA9DF081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Wordart</a:t>
            </a:r>
            <a:r>
              <a:rPr lang="tr-TR" dirty="0"/>
              <a:t> ile yaratıcı ve etkileşimli kelime bulutları oluşturabilirsiniz. </a:t>
            </a:r>
          </a:p>
          <a:p>
            <a:r>
              <a:rPr lang="tr-TR" dirty="0"/>
              <a:t>Bir kelime bulutu oluştururken size alternatif renk ve şekiller sunar. </a:t>
            </a:r>
          </a:p>
          <a:p>
            <a:r>
              <a:rPr lang="tr-TR" dirty="0"/>
              <a:t>Kelime bulutu oluştururken metni eklediğiniz ve görsel ayarları yaptığınız farklı bölümler bulunmaktadır. </a:t>
            </a:r>
          </a:p>
          <a:p>
            <a:r>
              <a:rPr lang="tr-TR" dirty="0"/>
              <a:t>Metni yazabileceğiniz gibi kopyalayıp yapıştırarak da ekleyebilirsiniz. </a:t>
            </a:r>
          </a:p>
          <a:p>
            <a:r>
              <a:rPr lang="tr-TR" dirty="0" err="1"/>
              <a:t>Words</a:t>
            </a:r>
            <a:r>
              <a:rPr lang="tr-TR" dirty="0"/>
              <a:t> (Kelimeler) kısmında olmasını istediğiniz kelimeleri ve sıklığını belirleyebilirsiniz. Ancak kelimeleri tek tek kabul ettiği için uzun metinlerdeki sıklığı belirlemek açısından uygun değildir. </a:t>
            </a:r>
          </a:p>
        </p:txBody>
      </p:sp>
    </p:spTree>
    <p:extLst>
      <p:ext uri="{BB962C8B-B14F-4D97-AF65-F5344CB8AC3E}">
        <p14:creationId xmlns:p14="http://schemas.microsoft.com/office/powerpoint/2010/main" val="343821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636E8C-8FFE-49A3-B89D-5571FAF9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Kelime Bulutu (</a:t>
            </a:r>
            <a:r>
              <a:rPr lang="tr-TR" dirty="0" err="1"/>
              <a:t>WordArt</a:t>
            </a:r>
            <a:r>
              <a:rPr lang="tr-TR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EFB214-8D7F-4529-88B5-DEA9DF081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Wordart</a:t>
            </a:r>
            <a:r>
              <a:rPr lang="tr-TR" dirty="0"/>
              <a:t> ile yaratıcı ve etkileşimli kelime bulutları oluşturabilirsiniz. </a:t>
            </a:r>
          </a:p>
          <a:p>
            <a:r>
              <a:rPr lang="tr-TR" dirty="0"/>
              <a:t>Bir kelime bulutu oluştururken size alternatif renk ve şekiller sunar. </a:t>
            </a:r>
          </a:p>
          <a:p>
            <a:r>
              <a:rPr lang="tr-TR" dirty="0"/>
              <a:t>Kelime bulutu oluştururken metni eklediğiniz ve görsel ayarları yaptığınız farklı bölümler bulunmaktadır. </a:t>
            </a:r>
          </a:p>
          <a:p>
            <a:r>
              <a:rPr lang="tr-TR" dirty="0"/>
              <a:t>Metni yazabileceğiniz gibi kopyalayıp yapıştırarak da ekleyebilirsiniz. </a:t>
            </a:r>
          </a:p>
          <a:p>
            <a:r>
              <a:rPr lang="tr-TR" dirty="0" err="1"/>
              <a:t>Words</a:t>
            </a:r>
            <a:r>
              <a:rPr lang="tr-TR" dirty="0"/>
              <a:t> (Kelimeler) kısmında olmasını istediğiniz kelimeleri ve sıklığını belirleyebilirsiniz. Ancak kelimeleri tek tek kabul ettiği için uzun metinlerdeki sıklığı belirlemek açısından uygun değildir. </a:t>
            </a:r>
          </a:p>
        </p:txBody>
      </p:sp>
    </p:spTree>
    <p:extLst>
      <p:ext uri="{BB962C8B-B14F-4D97-AF65-F5344CB8AC3E}">
        <p14:creationId xmlns:p14="http://schemas.microsoft.com/office/powerpoint/2010/main" val="71627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94582746-6CFC-4476-A5EA-605AC89FD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115"/>
          <a:stretch/>
        </p:blipFill>
        <p:spPr>
          <a:xfrm>
            <a:off x="20" y="10"/>
            <a:ext cx="6095980" cy="3428990"/>
          </a:xfrm>
          <a:prstGeom prst="rect">
            <a:avLst/>
          </a:prstGeom>
        </p:spPr>
      </p:pic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B5C9D6AC-42A0-4A93-BCFA-33B605BC5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355" b="1432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11" name="Resim 10" descr="metin, beyaz tahta içeren bir resim&#10;&#10;Açıklama otomatik olarak oluşturuldu">
            <a:extLst>
              <a:ext uri="{FF2B5EF4-FFF2-40B4-BE49-F238E27FC236}">
                <a16:creationId xmlns:a16="http://schemas.microsoft.com/office/drawing/2014/main" id="{1C6A6085-2861-4A0C-92D2-1B3344414F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34" b="1693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9" name="Resim 8" descr="metin, beyaz tahta içeren bir resim&#10;&#10;Açıklama otomatik olarak oluşturuldu">
            <a:extLst>
              <a:ext uri="{FF2B5EF4-FFF2-40B4-BE49-F238E27FC236}">
                <a16:creationId xmlns:a16="http://schemas.microsoft.com/office/drawing/2014/main" id="{10D9D48D-CA3D-4F71-A47E-9D48E9B54A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00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ame 17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22E105A-57B9-43AE-97C2-419263A20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28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Wordart</a:t>
            </a:r>
            <a:r>
              <a:rPr lang="tr-TR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ile hazırlanmış kelime bulutu örneği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721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F405D2-E4DB-4BFB-B2E3-491ADAC5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Kelime Bulutu (</a:t>
            </a:r>
            <a:r>
              <a:rPr lang="tr-TR" dirty="0" err="1"/>
              <a:t>WordArt</a:t>
            </a:r>
            <a:r>
              <a:rPr lang="tr-TR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5A9C6D-35B1-495A-93A6-2E52A383C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Wordart’da</a:t>
            </a:r>
            <a:r>
              <a:rPr lang="tr-TR" dirty="0"/>
              <a:t> kelime bulutu hazırlarken kelimelerin </a:t>
            </a:r>
          </a:p>
          <a:p>
            <a:pPr lvl="1"/>
            <a:r>
              <a:rPr lang="tr-TR" dirty="0"/>
              <a:t>şeklini, </a:t>
            </a:r>
          </a:p>
          <a:p>
            <a:pPr lvl="1"/>
            <a:r>
              <a:rPr lang="tr-TR" dirty="0"/>
              <a:t>yazı tiplerini (</a:t>
            </a:r>
            <a:r>
              <a:rPr lang="tr-TR" dirty="0" err="1"/>
              <a:t>fonts</a:t>
            </a:r>
            <a:r>
              <a:rPr lang="tr-TR" dirty="0"/>
              <a:t>), </a:t>
            </a:r>
          </a:p>
          <a:p>
            <a:pPr lvl="1"/>
            <a:r>
              <a:rPr lang="tr-TR" dirty="0"/>
              <a:t>kelimenin yatay, dikey karışık sıralanış düzenini (</a:t>
            </a:r>
            <a:r>
              <a:rPr lang="tr-TR" dirty="0" err="1"/>
              <a:t>layout</a:t>
            </a:r>
            <a:r>
              <a:rPr lang="tr-TR" dirty="0"/>
              <a:t>) </a:t>
            </a:r>
          </a:p>
          <a:p>
            <a:pPr lvl="1"/>
            <a:r>
              <a:rPr lang="tr-TR" dirty="0"/>
              <a:t>yoğunluğunu ayarlayabilirsiniz. </a:t>
            </a:r>
          </a:p>
          <a:p>
            <a:r>
              <a:rPr lang="tr-TR" dirty="0"/>
              <a:t>Hazırladığınız kelime bulutunu indirebilirsiniz.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460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70B7E6-B6A8-4ECF-952D-2A4B7FCD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Kelime Bulutu (</a:t>
            </a:r>
            <a:r>
              <a:rPr lang="tr-TR" dirty="0" err="1"/>
              <a:t>Worditout</a:t>
            </a:r>
            <a:r>
              <a:rPr lang="tr-TR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320A36-78FB-4ACE-B64D-4C18E4D39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57655" cy="4076411"/>
          </a:xfrm>
        </p:spPr>
        <p:txBody>
          <a:bodyPr/>
          <a:lstStyle/>
          <a:p>
            <a:r>
              <a:rPr lang="tr-TR" dirty="0" err="1"/>
              <a:t>Wordart’tan</a:t>
            </a:r>
            <a:r>
              <a:rPr lang="tr-TR" dirty="0"/>
              <a:t> faklı olarak metinden kelime bulutu oluşturmanıza ve sıklığı göstermenize olanak sağlar. </a:t>
            </a:r>
          </a:p>
          <a:p>
            <a:r>
              <a:rPr lang="tr-TR" dirty="0"/>
              <a:t>Kelimelerin fontunu, rengini ve arka plan rengini değiştirebilirsiniz. </a:t>
            </a:r>
          </a:p>
          <a:p>
            <a:r>
              <a:rPr lang="tr-TR" dirty="0"/>
              <a:t>Yatay dikey yönlendirme yapabilirsiniz.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74B64F0-1211-4962-A29F-2AB4A90B4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208" y="3102469"/>
            <a:ext cx="3787960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8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322</Words>
  <Application>Microsoft Office PowerPoint</Application>
  <PresentationFormat>Geniş ekran</PresentationFormat>
  <Paragraphs>39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Kelime Bulutları</vt:lpstr>
      <vt:lpstr>Kelime Bulutları</vt:lpstr>
      <vt:lpstr>Kelime Bulutu</vt:lpstr>
      <vt:lpstr>Kelime Bulutu (WordArt)</vt:lpstr>
      <vt:lpstr>Kelime Bulutu (WordArt)</vt:lpstr>
      <vt:lpstr>Wordart ile hazırlanmış kelime bulutu örneği</vt:lpstr>
      <vt:lpstr>Kelime Bulutu (WordArt)</vt:lpstr>
      <vt:lpstr>Kelime Bulutu (Worditout)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Yazar </dc:creator>
  <cp:lastModifiedBy>Yazar </cp:lastModifiedBy>
  <cp:revision>7</cp:revision>
  <dcterms:created xsi:type="dcterms:W3CDTF">2021-03-23T13:07:27Z</dcterms:created>
  <dcterms:modified xsi:type="dcterms:W3CDTF">2021-03-23T13:48:20Z</dcterms:modified>
</cp:coreProperties>
</file>