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09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61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7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04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00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4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8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6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42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70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614C4-A822-4AC0-9E41-2679624D585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D22F7-D6A3-4142-86B3-F267EB61B8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51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495600" y="328498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REOLOJİK ÖLÇÜM TEKNİKLERİ</a:t>
            </a:r>
            <a:endParaRPr lang="tr-T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56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</a:t>
            </a: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3967" y="1367514"/>
            <a:ext cx="8199620" cy="496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880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sıkıştırma-</a:t>
            </a:r>
            <a:r>
              <a:rPr lang="tr-TR" sz="2700" dirty="0">
                <a:solidFill>
                  <a:srgbClr val="002060"/>
                </a:solidFill>
              </a:rPr>
              <a:t>starter kültür miktarı etkisi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9233" y="1412776"/>
            <a:ext cx="9084039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96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986" y="5141"/>
            <a:ext cx="10515600" cy="1325563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</a:t>
            </a:r>
            <a:endParaRPr lang="tr-TR" dirty="0">
              <a:solidFill>
                <a:srgbClr val="C00000"/>
              </a:solidFill>
            </a:endParaRPr>
          </a:p>
        </p:txBody>
      </p:sp>
      <p:grpSp>
        <p:nvGrpSpPr>
          <p:cNvPr id="14" name="Grup 13"/>
          <p:cNvGrpSpPr/>
          <p:nvPr/>
        </p:nvGrpSpPr>
        <p:grpSpPr>
          <a:xfrm>
            <a:off x="406306" y="1903384"/>
            <a:ext cx="7272808" cy="3888432"/>
            <a:chOff x="2711624" y="2276872"/>
            <a:chExt cx="7272808" cy="3888432"/>
          </a:xfrm>
        </p:grpSpPr>
        <p:sp>
          <p:nvSpPr>
            <p:cNvPr id="4" name="3 Yuvarlatılmış Dikdörtgen"/>
            <p:cNvSpPr/>
            <p:nvPr/>
          </p:nvSpPr>
          <p:spPr>
            <a:xfrm>
              <a:off x="5015880" y="2276872"/>
              <a:ext cx="2664296" cy="16561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4 Metin kutusu"/>
            <p:cNvSpPr txBox="1"/>
            <p:nvPr/>
          </p:nvSpPr>
          <p:spPr>
            <a:xfrm>
              <a:off x="5375920" y="2924944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/>
                <a:t>PEYNİR</a:t>
              </a:r>
              <a:endParaRPr lang="tr-TR" b="1" dirty="0"/>
            </a:p>
          </p:txBody>
        </p:sp>
        <p:sp>
          <p:nvSpPr>
            <p:cNvPr id="6" name="5 İkizkenar Üçgen"/>
            <p:cNvSpPr/>
            <p:nvPr/>
          </p:nvSpPr>
          <p:spPr>
            <a:xfrm rot="16200000">
              <a:off x="3071664" y="1916832"/>
              <a:ext cx="1584176" cy="2304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7" name="6 Metin kutusu"/>
            <p:cNvSpPr txBox="1"/>
            <p:nvPr/>
          </p:nvSpPr>
          <p:spPr>
            <a:xfrm>
              <a:off x="3143672" y="2924944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/>
                <a:t>Kolay ölçüm</a:t>
              </a:r>
              <a:endParaRPr lang="tr-TR" b="1" dirty="0"/>
            </a:p>
          </p:txBody>
        </p:sp>
        <p:sp>
          <p:nvSpPr>
            <p:cNvPr id="8" name="7 İkizkenar Üçgen"/>
            <p:cNvSpPr/>
            <p:nvPr/>
          </p:nvSpPr>
          <p:spPr>
            <a:xfrm rot="5400000">
              <a:off x="8040216" y="1916832"/>
              <a:ext cx="1584176" cy="2304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8 Metin kutusu"/>
            <p:cNvSpPr txBox="1"/>
            <p:nvPr/>
          </p:nvSpPr>
          <p:spPr>
            <a:xfrm>
              <a:off x="7392144" y="2609395"/>
              <a:ext cx="2403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/>
                <a:t>      Örnek    </a:t>
              </a:r>
            </a:p>
            <a:p>
              <a:pPr algn="ctr"/>
              <a:r>
                <a:rPr lang="tr-TR" b="1" dirty="0"/>
                <a:t>   hazırlama kolaylığı</a:t>
              </a:r>
              <a:endParaRPr lang="tr-TR" b="1" dirty="0"/>
            </a:p>
          </p:txBody>
        </p:sp>
        <p:sp>
          <p:nvSpPr>
            <p:cNvPr id="10" name="9 İkizkenar Üçgen"/>
            <p:cNvSpPr/>
            <p:nvPr/>
          </p:nvSpPr>
          <p:spPr>
            <a:xfrm rot="10800000">
              <a:off x="5051884" y="3861048"/>
              <a:ext cx="2520280" cy="2304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1" name="10 Metin kutusu"/>
            <p:cNvSpPr txBox="1"/>
            <p:nvPr/>
          </p:nvSpPr>
          <p:spPr>
            <a:xfrm>
              <a:off x="5123892" y="3986384"/>
              <a:ext cx="25202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/>
                <a:t>Sürtünme nedeniyle </a:t>
              </a:r>
            </a:p>
            <a:p>
              <a:pPr algn="ctr"/>
              <a:r>
                <a:rPr lang="tr-TR" sz="1600" b="1" dirty="0"/>
                <a:t>hatalı </a:t>
              </a:r>
            </a:p>
            <a:p>
              <a:pPr algn="ctr"/>
              <a:r>
                <a:rPr lang="tr-TR" sz="1600" b="1" dirty="0"/>
                <a:t>sonuç??</a:t>
              </a:r>
              <a:endParaRPr lang="tr-TR" sz="1600" b="1" dirty="0"/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1190" y="512100"/>
            <a:ext cx="3357294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Yuvarlatılmış Dikdörtgen 14"/>
          <p:cNvSpPr/>
          <p:nvPr/>
        </p:nvSpPr>
        <p:spPr>
          <a:xfrm>
            <a:off x="8789202" y="2331076"/>
            <a:ext cx="3249282" cy="1596980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73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sıkıştırma-sorun giderme 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44774" y="1825625"/>
            <a:ext cx="8079698" cy="4351338"/>
          </a:xfrm>
        </p:spPr>
        <p:txBody>
          <a:bodyPr/>
          <a:lstStyle/>
          <a:p>
            <a:r>
              <a:rPr lang="tr-TR" dirty="0" smtClean="0"/>
              <a:t>Sürtünmeyi azaltmak için ara yüzeylere mineral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dirty="0" smtClean="0"/>
              <a:t>yağ </a:t>
            </a:r>
            <a:r>
              <a:rPr lang="tr-TR" dirty="0" smtClean="0"/>
              <a:t>sürülmelidir</a:t>
            </a:r>
          </a:p>
          <a:p>
            <a:endParaRPr lang="tr-TR" dirty="0" smtClean="0"/>
          </a:p>
          <a:p>
            <a:r>
              <a:rPr lang="tr-TR" dirty="0" err="1" smtClean="0"/>
              <a:t>Gouda</a:t>
            </a:r>
            <a:r>
              <a:rPr lang="tr-TR" dirty="0" smtClean="0"/>
              <a:t> peyniri örneği??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Sıkıştırma hızı 100 cm/</a:t>
            </a:r>
            <a:r>
              <a:rPr lang="tr-TR" dirty="0" err="1" smtClean="0"/>
              <a:t>dk</a:t>
            </a:r>
            <a:r>
              <a:rPr lang="tr-TR" dirty="0" smtClean="0"/>
              <a:t> ve deformasyon &lt;%60 olursa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mineral </a:t>
            </a:r>
            <a:r>
              <a:rPr lang="tr-TR" dirty="0" smtClean="0"/>
              <a:t>yağ etkili </a:t>
            </a:r>
            <a:r>
              <a:rPr lang="tr-TR" dirty="0" smtClean="0"/>
              <a:t>olabilmektedir</a:t>
            </a:r>
            <a:endParaRPr lang="tr-TR" dirty="0" smtClean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4119" y="1027905"/>
            <a:ext cx="3227882" cy="5642717"/>
          </a:xfrm>
          <a:prstGeom prst="rect">
            <a:avLst/>
          </a:prstGeom>
        </p:spPr>
      </p:pic>
      <p:cxnSp>
        <p:nvCxnSpPr>
          <p:cNvPr id="12" name="Düz Ok Bağlayıcısı 11"/>
          <p:cNvCxnSpPr/>
          <p:nvPr/>
        </p:nvCxnSpPr>
        <p:spPr>
          <a:xfrm>
            <a:off x="7360170" y="2743200"/>
            <a:ext cx="2278505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7689954" y="2473377"/>
            <a:ext cx="1948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Mineral yağ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736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sıkıştırma-sorun giderme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9856" y="2286000"/>
            <a:ext cx="11752288" cy="4159770"/>
          </a:xfrm>
          <a:noFill/>
        </p:spPr>
        <p:txBody>
          <a:bodyPr/>
          <a:lstStyle/>
          <a:p>
            <a:r>
              <a:rPr lang="tr-TR" dirty="0" smtClean="0"/>
              <a:t>Mineral yağ kullanımına alternatif olarak numune plakaya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dirty="0" smtClean="0"/>
              <a:t>yapıştırılmaktadır</a:t>
            </a:r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bu durumda göbek oluşumu söz konusudur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4119" y="1027905"/>
            <a:ext cx="3227882" cy="564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19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138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		</a:t>
            </a:r>
            <a:r>
              <a:rPr lang="tr-TR" dirty="0" smtClean="0"/>
              <a:t>             Gerilme-gerinim </a:t>
            </a:r>
            <a:r>
              <a:rPr lang="tr-TR" dirty="0" smtClean="0"/>
              <a:t>ilişkisi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		   </a:t>
            </a:r>
            <a:r>
              <a:rPr lang="tr-TR" dirty="0" smtClean="0"/>
              <a:t>                  </a:t>
            </a:r>
            <a:r>
              <a:rPr lang="tr-TR" sz="2400" dirty="0" err="1" smtClean="0">
                <a:solidFill>
                  <a:srgbClr val="C00000"/>
                </a:solidFill>
              </a:rPr>
              <a:t>Polinom</a:t>
            </a:r>
            <a:r>
              <a:rPr lang="tr-TR" sz="2400" dirty="0" smtClean="0">
                <a:solidFill>
                  <a:srgbClr val="C00000"/>
                </a:solidFill>
              </a:rPr>
              <a:t> </a:t>
            </a:r>
            <a:r>
              <a:rPr lang="tr-TR" sz="2400" dirty="0">
                <a:solidFill>
                  <a:srgbClr val="C00000"/>
                </a:solidFill>
              </a:rPr>
              <a:t>denklemi </a:t>
            </a:r>
            <a:endParaRPr lang="tr-TR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1800" dirty="0" smtClean="0"/>
              <a:t>                       Elastik </a:t>
            </a:r>
            <a:r>
              <a:rPr lang="tr-TR" sz="1800" dirty="0" err="1"/>
              <a:t>modülüs</a:t>
            </a:r>
            <a:r>
              <a:rPr lang="tr-TR" sz="1800" dirty="0"/>
              <a:t>             Kırılma gerilmesi           </a:t>
            </a:r>
            <a:r>
              <a:rPr lang="tr-TR" sz="1800" dirty="0" smtClean="0"/>
              <a:t>   </a:t>
            </a:r>
            <a:r>
              <a:rPr lang="tr-TR" sz="1800" dirty="0" smtClean="0"/>
              <a:t>        Kırılma </a:t>
            </a:r>
            <a:r>
              <a:rPr lang="tr-TR" sz="1800" dirty="0" err="1"/>
              <a:t>gerinimi</a:t>
            </a:r>
            <a:r>
              <a:rPr lang="tr-TR" sz="1800" dirty="0"/>
              <a:t>          </a:t>
            </a:r>
            <a:r>
              <a:rPr lang="tr-TR" sz="1800" dirty="0" smtClean="0"/>
              <a:t>      Dayanıklılık</a:t>
            </a:r>
            <a:endParaRPr lang="tr-TR" sz="1800" dirty="0"/>
          </a:p>
        </p:txBody>
      </p:sp>
      <p:cxnSp>
        <p:nvCxnSpPr>
          <p:cNvPr id="5" name="4 Düz Bağlayıcı"/>
          <p:cNvCxnSpPr/>
          <p:nvPr/>
        </p:nvCxnSpPr>
        <p:spPr>
          <a:xfrm>
            <a:off x="2423592" y="3717032"/>
            <a:ext cx="7344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423592" y="371703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5087888" y="371703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7464152" y="371703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9768408" y="371703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Sağ Ayraç"/>
          <p:cNvSpPr/>
          <p:nvPr/>
        </p:nvSpPr>
        <p:spPr>
          <a:xfrm rot="5400000">
            <a:off x="6204012" y="872716"/>
            <a:ext cx="360040" cy="38884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38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8" y="1772817"/>
            <a:ext cx="7201196" cy="459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922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2586" y="1412777"/>
            <a:ext cx="776596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549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Tek yönlü sıkıştırma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Numune boyutu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Genellikle 20 mm çapında ve 20 mm boyunda olacak şekilde kesilmelidir (L/D = 1)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L/D = </a:t>
            </a:r>
            <a:r>
              <a:rPr lang="tr-TR" dirty="0" smtClean="0">
                <a:sym typeface="Symbol"/>
              </a:rPr>
              <a:t></a:t>
            </a:r>
            <a:r>
              <a:rPr lang="tr-TR" dirty="0" smtClean="0"/>
              <a:t>1 olması durumunda numunenin bükülmesi engellenecektir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1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123</Words>
  <Application>Microsoft Office PowerPoint</Application>
  <PresentationFormat>Geniş ekran</PresentationFormat>
  <Paragraphs>44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Office Teması</vt:lpstr>
      <vt:lpstr>PowerPoint Sunusu</vt:lpstr>
      <vt:lpstr>Tek yönlü sıkıştırma</vt:lpstr>
      <vt:lpstr>Tek yönlü sıkıştırma-sorun giderme 1</vt:lpstr>
      <vt:lpstr>Tek yönlü sıkıştırma-sorun giderme 2</vt:lpstr>
      <vt:lpstr>PowerPoint Sunusu</vt:lpstr>
      <vt:lpstr>Tek yönlü sıkıştırma</vt:lpstr>
      <vt:lpstr>Tek yönlü sıkıştırma</vt:lpstr>
      <vt:lpstr>Tek yönlü sıkıştırma</vt:lpstr>
      <vt:lpstr>Tek yönlü sıkıştırma</vt:lpstr>
      <vt:lpstr>Tek yönlü sıkıştırma</vt:lpstr>
      <vt:lpstr>Tek yönlü sıkıştırma-starter kültür miktarı etkisi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süt</dc:creator>
  <cp:lastModifiedBy>süt</cp:lastModifiedBy>
  <cp:revision>3</cp:revision>
  <dcterms:created xsi:type="dcterms:W3CDTF">2021-03-25T05:43:24Z</dcterms:created>
  <dcterms:modified xsi:type="dcterms:W3CDTF">2021-03-25T05:50:13Z</dcterms:modified>
</cp:coreProperties>
</file>