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</p:sldIdLst>
  <p:sldSz cx="6096000" cy="4425950"/>
  <p:notesSz cx="6096000" cy="44259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1" autoAdjust="0"/>
    <p:restoredTop sz="94660"/>
  </p:normalViewPr>
  <p:slideViewPr>
    <p:cSldViewPr>
      <p:cViewPr varScale="1">
        <p:scale>
          <a:sx n="115" d="100"/>
          <a:sy n="115" d="100"/>
        </p:scale>
        <p:origin x="90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57200" y="1358265"/>
            <a:ext cx="5181600" cy="920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14400" y="2453640"/>
            <a:ext cx="4267200" cy="1095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04800" y="1007745"/>
            <a:ext cx="2651760" cy="289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139440" y="1007745"/>
            <a:ext cx="2651760" cy="289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800" y="175260"/>
            <a:ext cx="5486400" cy="70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04800" y="1007745"/>
            <a:ext cx="5486400" cy="2891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072640" y="4074795"/>
            <a:ext cx="1950720" cy="21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04800" y="4074795"/>
            <a:ext cx="1402080" cy="21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389120" y="4074795"/>
            <a:ext cx="1402080" cy="21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07975"/>
            <a:ext cx="5562600" cy="35812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460375"/>
            <a:ext cx="5638800" cy="3505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07975"/>
            <a:ext cx="5562600" cy="3809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307975"/>
            <a:ext cx="5765186" cy="3696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85"/>
          </a:p>
        </p:txBody>
      </p:sp>
    </p:spTree>
    <p:extLst>
      <p:ext uri="{BB962C8B-B14F-4D97-AF65-F5344CB8AC3E}">
        <p14:creationId xmlns:p14="http://schemas.microsoft.com/office/powerpoint/2010/main" val="142821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231775"/>
            <a:ext cx="5612786" cy="3925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85"/>
          </a:p>
        </p:txBody>
      </p:sp>
    </p:spTree>
    <p:extLst>
      <p:ext uri="{BB962C8B-B14F-4D97-AF65-F5344CB8AC3E}">
        <p14:creationId xmlns:p14="http://schemas.microsoft.com/office/powerpoint/2010/main" val="148182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07975"/>
            <a:ext cx="5688986" cy="3772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85"/>
          </a:p>
        </p:txBody>
      </p:sp>
    </p:spTree>
    <p:extLst>
      <p:ext uri="{BB962C8B-B14F-4D97-AF65-F5344CB8AC3E}">
        <p14:creationId xmlns:p14="http://schemas.microsoft.com/office/powerpoint/2010/main" val="279353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84175"/>
            <a:ext cx="5562600" cy="37559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85"/>
          </a:p>
        </p:txBody>
      </p:sp>
    </p:spTree>
    <p:extLst>
      <p:ext uri="{BB962C8B-B14F-4D97-AF65-F5344CB8AC3E}">
        <p14:creationId xmlns:p14="http://schemas.microsoft.com/office/powerpoint/2010/main" val="169639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307975"/>
            <a:ext cx="5536586" cy="38114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85"/>
          </a:p>
        </p:txBody>
      </p:sp>
    </p:spTree>
    <p:extLst>
      <p:ext uri="{BB962C8B-B14F-4D97-AF65-F5344CB8AC3E}">
        <p14:creationId xmlns:p14="http://schemas.microsoft.com/office/powerpoint/2010/main" val="123468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0</Words>
  <Application>Microsoft Office PowerPoint</Application>
  <PresentationFormat>Özel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Metnin ilk iki sayfasında geçen  a) Arapça yapılı tamlamaları b) Farsça yapılı tamlamaları tespit edelim, bunları günümüz Türkçesi ile ifade edelim .</dc:title>
  <cp:lastModifiedBy>aaaaa</cp:lastModifiedBy>
  <cp:revision>3</cp:revision>
  <dcterms:created xsi:type="dcterms:W3CDTF">2018-09-08T18:03:44Z</dcterms:created>
  <dcterms:modified xsi:type="dcterms:W3CDTF">2018-09-08T18:18:17Z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2018-09-07T00:00:00Z</vt:filetime>
  </property>
  <property fmtid="{D5CDD505-2E9C-101B-9397-08002B2CF9AE}" pid="3" name="Creator">
    <vt:lpwstr>pdftk 2.02 - www.pdftk.com</vt:lpwstr>
  </property>
  <property fmtid="{D5CDD505-2E9C-101B-9397-08002B2CF9AE}" pid="4" name="LastSaved">
    <vt:filetime>2018-09-08T00:00:00Z</vt:filetime>
  </property>
</Properties>
</file>