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7" r:id="rId7"/>
    <p:sldId id="266" r:id="rId8"/>
    <p:sldId id="268"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D79214C-9B36-42E7-941D-891A3CE91DD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438064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9214C-9B36-42E7-941D-891A3CE91DD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2017099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9214C-9B36-42E7-941D-891A3CE91DD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1103334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9214C-9B36-42E7-941D-891A3CE91DD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673868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D79214C-9B36-42E7-941D-891A3CE91DD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1652742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79214C-9B36-42E7-941D-891A3CE91DD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372815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79214C-9B36-42E7-941D-891A3CE91DDA}"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1986328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79214C-9B36-42E7-941D-891A3CE91DDA}"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3481475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79214C-9B36-42E7-941D-891A3CE91DDA}"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105828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79214C-9B36-42E7-941D-891A3CE91DD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380942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79214C-9B36-42E7-941D-891A3CE91DD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1EB6DD-D4A1-42B9-BD7E-896EA9D8F15A}" type="slidenum">
              <a:rPr lang="tr-TR" smtClean="0"/>
              <a:t>‹#›</a:t>
            </a:fld>
            <a:endParaRPr lang="tr-TR"/>
          </a:p>
        </p:txBody>
      </p:sp>
    </p:spTree>
    <p:extLst>
      <p:ext uri="{BB962C8B-B14F-4D97-AF65-F5344CB8AC3E}">
        <p14:creationId xmlns:p14="http://schemas.microsoft.com/office/powerpoint/2010/main" val="1984291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79214C-9B36-42E7-941D-891A3CE91DDA}"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EB6DD-D4A1-42B9-BD7E-896EA9D8F15A}" type="slidenum">
              <a:rPr lang="tr-TR" smtClean="0"/>
              <a:t>‹#›</a:t>
            </a:fld>
            <a:endParaRPr lang="tr-TR"/>
          </a:p>
        </p:txBody>
      </p:sp>
    </p:spTree>
    <p:extLst>
      <p:ext uri="{BB962C8B-B14F-4D97-AF65-F5344CB8AC3E}">
        <p14:creationId xmlns:p14="http://schemas.microsoft.com/office/powerpoint/2010/main" val="4289987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Sağlık ve Toplumsal Yapıya İlişkin Değişkenler</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42004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Sağlığı etkileyen en önemli toplumsal yapı faktörleri arasında nüfus, aile, sosyal sınıf, din, dil, kültür, ekonomik durum sayılabilmektedir.</a:t>
            </a:r>
          </a:p>
          <a:p>
            <a:pPr marL="0" indent="0">
              <a:buNone/>
            </a:pPr>
            <a:endParaRPr lang="tr-TR" sz="3500" dirty="0"/>
          </a:p>
        </p:txBody>
      </p:sp>
    </p:spTree>
    <p:extLst>
      <p:ext uri="{BB962C8B-B14F-4D97-AF65-F5344CB8AC3E}">
        <p14:creationId xmlns:p14="http://schemas.microsoft.com/office/powerpoint/2010/main" val="1369957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Sağlık sosyolojisinde yapılan araştırmalarda, sağlık ve hastalıklarla ilişkisi en fazla olan somut sosyal değişkenlere baktığımızda, yaşanan coğrafi bölge, meslek, cinsiyet, etnik köken, medeni durum, işsizlik, yaş, sosyal sınıf, kültürel yapının en yaygın olarak kullanıldığını görmekteyiz.</a:t>
            </a:r>
            <a:endParaRPr lang="tr-TR" sz="3500" dirty="0"/>
          </a:p>
        </p:txBody>
      </p:sp>
    </p:spTree>
    <p:extLst>
      <p:ext uri="{BB962C8B-B14F-4D97-AF65-F5344CB8AC3E}">
        <p14:creationId xmlns:p14="http://schemas.microsoft.com/office/powerpoint/2010/main" val="140441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solidFill>
                  <a:srgbClr val="FF0000"/>
                </a:solidFill>
              </a:rPr>
              <a:t>Yaşanan coğrafi bölge</a:t>
            </a:r>
            <a:br>
              <a:rPr lang="tr-TR" dirty="0" smtClean="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Sağlık durumunda, coğrafi farklılıklar vardır. Örneğin, ülkenin kırsal-kentsel, doğu-batı, kuzey-güney bölgelerinde ölümlülük örüntüleri değişmektedir.</a:t>
            </a:r>
            <a:endParaRPr lang="tr-TR" sz="3500" dirty="0"/>
          </a:p>
        </p:txBody>
      </p:sp>
    </p:spTree>
    <p:extLst>
      <p:ext uri="{BB962C8B-B14F-4D97-AF65-F5344CB8AC3E}">
        <p14:creationId xmlns:p14="http://schemas.microsoft.com/office/powerpoint/2010/main" val="223236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Yaş</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Ölümlülük örüntüsü yaş ile yakından ilişkilidir. Yaşlanma beraberinde belirli hastalıkları getirmektedir.</a:t>
            </a:r>
          </a:p>
          <a:p>
            <a:pPr marL="0" indent="0">
              <a:buNone/>
            </a:pPr>
            <a:r>
              <a:rPr lang="tr-TR" sz="3500" dirty="0" smtClean="0"/>
              <a:t>Fakat, yaşlanma aynı zamanda </a:t>
            </a:r>
            <a:r>
              <a:rPr lang="tr-TR" sz="3500" dirty="0" err="1" smtClean="0"/>
              <a:t>sosyo</a:t>
            </a:r>
            <a:r>
              <a:rPr lang="tr-TR" sz="3500" dirty="0" smtClean="0"/>
              <a:t>-kültürel bir süreçtir ve yaşlıların sağlık sorunlarından bazıları biyolojik olmaktan ziyade yaşlanmaya ilişkin sosyal süreçlere bağlıdır.</a:t>
            </a:r>
          </a:p>
        </p:txBody>
      </p:sp>
    </p:spTree>
    <p:extLst>
      <p:ext uri="{BB962C8B-B14F-4D97-AF65-F5344CB8AC3E}">
        <p14:creationId xmlns:p14="http://schemas.microsoft.com/office/powerpoint/2010/main" val="235960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buNone/>
            </a:pPr>
            <a:r>
              <a:rPr lang="tr-TR" sz="4500" dirty="0" smtClean="0"/>
              <a:t>Toplumda yaşlının konumu, alışkanlıkları, beslenme biçimi de hastalık örüntülerini etkilemektedir.</a:t>
            </a:r>
            <a:endParaRPr lang="tr-TR" sz="4500" dirty="0"/>
          </a:p>
        </p:txBody>
      </p:sp>
    </p:spTree>
    <p:extLst>
      <p:ext uri="{BB962C8B-B14F-4D97-AF65-F5344CB8AC3E}">
        <p14:creationId xmlns:p14="http://schemas.microsoft.com/office/powerpoint/2010/main" val="417173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Sosyal Sınıf</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Alt sosyal sınıfların daha yüksek hastalık ve ölümlülük oranları bulunmaktadır.</a:t>
            </a:r>
          </a:p>
          <a:p>
            <a:pPr marL="0" indent="0">
              <a:buNone/>
            </a:pPr>
            <a:r>
              <a:rPr lang="tr-TR" sz="3500" dirty="0" smtClean="0"/>
              <a:t>Orta sınıf ve işçi sınıfı grupları farklı kültürleri oluştururlar.</a:t>
            </a:r>
          </a:p>
          <a:p>
            <a:pPr marL="0" indent="0">
              <a:buNone/>
            </a:pPr>
            <a:r>
              <a:rPr lang="tr-TR" sz="3500" dirty="0" smtClean="0"/>
              <a:t>Farklı sosyal sınıfların farklı alışkanlıkları bulunur.</a:t>
            </a:r>
          </a:p>
        </p:txBody>
      </p:sp>
    </p:spTree>
    <p:extLst>
      <p:ext uri="{BB962C8B-B14F-4D97-AF65-F5344CB8AC3E}">
        <p14:creationId xmlns:p14="http://schemas.microsoft.com/office/powerpoint/2010/main" val="2362762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Dolayısıyla sağlık ve hastalığa tepkileri de farklı olacaktır.</a:t>
            </a:r>
          </a:p>
          <a:p>
            <a:pPr marL="0" indent="0">
              <a:buNone/>
            </a:pPr>
            <a:r>
              <a:rPr lang="tr-TR" sz="3500" dirty="0" smtClean="0"/>
              <a:t>Gelir, konut, alışkanlıklar, meslek; sosyal sınıf değişkeni içinde değerlendirildiğinde anlamlı sonuçlar elde edilecektir.</a:t>
            </a:r>
            <a:endParaRPr lang="tr-TR" sz="3500" dirty="0"/>
          </a:p>
        </p:txBody>
      </p:sp>
    </p:spTree>
    <p:extLst>
      <p:ext uri="{BB962C8B-B14F-4D97-AF65-F5344CB8AC3E}">
        <p14:creationId xmlns:p14="http://schemas.microsoft.com/office/powerpoint/2010/main" val="1798465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Kültürel Faktörler</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Kültür ile hastalık arasında oluşan ilişkinin biçimi de kültüre özgü olup, normal ile hasta arasında farklılaşma da bir </a:t>
            </a:r>
            <a:r>
              <a:rPr lang="tr-TR" sz="3500" dirty="0"/>
              <a:t>k</a:t>
            </a:r>
            <a:r>
              <a:rPr lang="tr-TR" sz="3500" dirty="0" smtClean="0"/>
              <a:t>ültürden diğerine değişmektedir. </a:t>
            </a:r>
          </a:p>
          <a:p>
            <a:pPr marL="0" indent="0">
              <a:buNone/>
            </a:pPr>
            <a:r>
              <a:rPr lang="tr-TR" sz="3500" dirty="0" smtClean="0"/>
              <a:t>Hastalığın algılanması o toplumun kültürünün bir parçasıdır.</a:t>
            </a:r>
            <a:endParaRPr lang="tr-TR" sz="3500" dirty="0"/>
          </a:p>
        </p:txBody>
      </p:sp>
    </p:spTree>
    <p:extLst>
      <p:ext uri="{BB962C8B-B14F-4D97-AF65-F5344CB8AC3E}">
        <p14:creationId xmlns:p14="http://schemas.microsoft.com/office/powerpoint/2010/main" val="1878925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239</Words>
  <Application>Microsoft Office PowerPoint</Application>
  <PresentationFormat>Geniş ekran</PresentationFormat>
  <Paragraphs>18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Sağlık ve Toplumsal Yapıya İlişkin Değişkenler</vt:lpstr>
      <vt:lpstr>PowerPoint Sunusu</vt:lpstr>
      <vt:lpstr>PowerPoint Sunusu</vt:lpstr>
      <vt:lpstr>Yaşanan coğrafi bölge </vt:lpstr>
      <vt:lpstr>Yaş</vt:lpstr>
      <vt:lpstr>PowerPoint Sunusu</vt:lpstr>
      <vt:lpstr>Sosyal Sınıf</vt:lpstr>
      <vt:lpstr>PowerPoint Sunusu</vt:lpstr>
      <vt:lpstr>Kültürel Faktörler</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Güncel Sosyal Sorunlar ve Sağlık</dc:title>
  <dc:creator>USER</dc:creator>
  <cp:lastModifiedBy>USER</cp:lastModifiedBy>
  <cp:revision>6</cp:revision>
  <dcterms:created xsi:type="dcterms:W3CDTF">2020-05-03T12:05:47Z</dcterms:created>
  <dcterms:modified xsi:type="dcterms:W3CDTF">2020-05-03T15:33:06Z</dcterms:modified>
</cp:coreProperties>
</file>