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8146A-2DFE-4674-80DA-E9D14E1D70DF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9F205-2086-4519-98BC-644EDDC8941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29604" cy="2298707"/>
          </a:xfrm>
        </p:spPr>
        <p:txBody>
          <a:bodyPr/>
          <a:lstStyle/>
          <a:p>
            <a:r>
              <a:rPr lang="tr-TR" dirty="0" smtClean="0"/>
              <a:t>ANT 237</a:t>
            </a:r>
            <a:br>
              <a:rPr lang="tr-TR" dirty="0" smtClean="0"/>
            </a:br>
            <a:r>
              <a:rPr lang="tr-TR" dirty="0" smtClean="0"/>
              <a:t>TOPLUMSAL CİNSİYET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smtClean="0"/>
              <a:t>Hafta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(Aydınlanmacı) Liberal Feminizm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Mary</a:t>
            </a:r>
            <a:r>
              <a:rPr lang="tr-TR" dirty="0" smtClean="0"/>
              <a:t> </a:t>
            </a:r>
            <a:r>
              <a:rPr lang="tr-TR" dirty="0" err="1" smtClean="0"/>
              <a:t>Wollstonecraft</a:t>
            </a:r>
            <a:endParaRPr lang="tr-TR" dirty="0" smtClean="0"/>
          </a:p>
          <a:p>
            <a:pPr>
              <a:buNone/>
            </a:pPr>
            <a:r>
              <a:rPr lang="tr-TR" i="1" dirty="0" smtClean="0"/>
              <a:t>A </a:t>
            </a:r>
            <a:r>
              <a:rPr lang="tr-TR" i="1" dirty="0" err="1" smtClean="0"/>
              <a:t>Vindication</a:t>
            </a:r>
            <a:r>
              <a:rPr lang="tr-TR" i="1" dirty="0" smtClean="0"/>
              <a:t> of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Rights</a:t>
            </a:r>
            <a:r>
              <a:rPr lang="tr-TR" i="1" dirty="0" smtClean="0"/>
              <a:t> of </a:t>
            </a:r>
            <a:r>
              <a:rPr lang="tr-TR" i="1" dirty="0" err="1" smtClean="0"/>
              <a:t>Women</a:t>
            </a:r>
            <a:r>
              <a:rPr lang="tr-TR" dirty="0" smtClean="0"/>
              <a:t>, 1792.</a:t>
            </a:r>
          </a:p>
          <a:p>
            <a:pPr>
              <a:buNone/>
            </a:pPr>
            <a:r>
              <a:rPr lang="tr-TR" dirty="0" smtClean="0"/>
              <a:t>(Kadın haklarının savunusu)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sz="2600" dirty="0" smtClean="0"/>
              <a:t>Liberal değerler: bireycilik, eşitlik, özgürlük….</a:t>
            </a:r>
          </a:p>
          <a:p>
            <a:pPr>
              <a:buNone/>
            </a:pPr>
            <a:endParaRPr lang="tr-TR" sz="2600" dirty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	1776 (Amerikan’ın Bağımsızlığı-Amerikan Bağımsızlık Bildirisi)</a:t>
            </a:r>
          </a:p>
          <a:p>
            <a:pPr>
              <a:buNone/>
            </a:pPr>
            <a:r>
              <a:rPr lang="tr-TR" sz="2400" dirty="0" smtClean="0"/>
              <a:t>	</a:t>
            </a:r>
            <a:r>
              <a:rPr lang="tr-TR" sz="2400" dirty="0"/>
              <a:t>	</a:t>
            </a:r>
            <a:r>
              <a:rPr lang="tr-TR" sz="2400" dirty="0" smtClean="0"/>
              <a:t>ve 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/>
              <a:t>	</a:t>
            </a:r>
            <a:r>
              <a:rPr lang="tr-TR" sz="2400" dirty="0" smtClean="0"/>
              <a:t>1789 (Fransız </a:t>
            </a:r>
            <a:r>
              <a:rPr lang="tr-TR" sz="2400" dirty="0" err="1" smtClean="0"/>
              <a:t>İhtilali</a:t>
            </a:r>
            <a:r>
              <a:rPr lang="tr-TR" sz="2400" dirty="0" smtClean="0"/>
              <a:t> ve Fransa’nın İnsanlık Hakları Bildirisi)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haklar doktrini ile hakları koruma altına alınanlar kimler?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Doktrinin kadınlara uyarlanma girişimi</a:t>
            </a:r>
          </a:p>
          <a:p>
            <a:endParaRPr lang="tr-TR" dirty="0"/>
          </a:p>
          <a:p>
            <a:r>
              <a:rPr lang="tr-TR" dirty="0" smtClean="0"/>
              <a:t>Radikal Protestan geleneğinin izleri</a:t>
            </a:r>
          </a:p>
          <a:p>
            <a:pPr>
              <a:buNone/>
            </a:pPr>
            <a:r>
              <a:rPr lang="tr-TR" dirty="0" smtClean="0"/>
              <a:t>	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/>
              <a:t>Dönemin en önemli kadın </a:t>
            </a:r>
            <a:r>
              <a:rPr lang="tr-TR" b="1" dirty="0" err="1" smtClean="0"/>
              <a:t>aktivistleri</a:t>
            </a:r>
            <a:endParaRPr lang="tr-TR" b="1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Frances</a:t>
            </a:r>
            <a:r>
              <a:rPr lang="tr-TR" dirty="0" smtClean="0"/>
              <a:t> Wright,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Course</a:t>
            </a:r>
            <a:r>
              <a:rPr lang="tr-TR" i="1" dirty="0" smtClean="0"/>
              <a:t> of Popular </a:t>
            </a:r>
            <a:r>
              <a:rPr lang="tr-TR" i="1" dirty="0" err="1" smtClean="0"/>
              <a:t>Lectures</a:t>
            </a:r>
            <a:r>
              <a:rPr lang="tr-TR" dirty="0" smtClean="0"/>
              <a:t> (popüler söylevlerin dersi), 1829</a:t>
            </a:r>
          </a:p>
          <a:p>
            <a:endParaRPr lang="tr-TR" dirty="0"/>
          </a:p>
          <a:p>
            <a:r>
              <a:rPr lang="tr-TR" dirty="0" err="1" smtClean="0"/>
              <a:t>Sarah</a:t>
            </a:r>
            <a:r>
              <a:rPr lang="tr-TR" dirty="0" smtClean="0"/>
              <a:t> </a:t>
            </a:r>
            <a:r>
              <a:rPr lang="tr-TR" dirty="0" err="1" smtClean="0"/>
              <a:t>Grimké</a:t>
            </a:r>
            <a:r>
              <a:rPr lang="tr-TR" dirty="0" smtClean="0"/>
              <a:t>, </a:t>
            </a:r>
            <a:r>
              <a:rPr lang="tr-TR" i="1" dirty="0" err="1" smtClean="0"/>
              <a:t>Letters</a:t>
            </a:r>
            <a:r>
              <a:rPr lang="tr-TR" i="1" dirty="0" smtClean="0"/>
              <a:t> on </a:t>
            </a:r>
            <a:r>
              <a:rPr lang="tr-TR" i="1" dirty="0" err="1" smtClean="0"/>
              <a:t>Equality</a:t>
            </a:r>
            <a:r>
              <a:rPr lang="tr-TR" i="1" dirty="0"/>
              <a:t> </a:t>
            </a:r>
            <a:r>
              <a:rPr lang="tr-TR" dirty="0" smtClean="0"/>
              <a:t>(Eşitlik Üzerine Dersler), 1838.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Elisabeth</a:t>
            </a:r>
            <a:r>
              <a:rPr lang="tr-TR" dirty="0" smtClean="0"/>
              <a:t> </a:t>
            </a:r>
            <a:r>
              <a:rPr lang="tr-TR" dirty="0" err="1" smtClean="0"/>
              <a:t>Cady</a:t>
            </a:r>
            <a:r>
              <a:rPr lang="tr-TR" dirty="0" smtClean="0"/>
              <a:t> </a:t>
            </a:r>
            <a:r>
              <a:rPr lang="tr-TR" dirty="0" err="1" smtClean="0"/>
              <a:t>Stanton</a:t>
            </a:r>
            <a:r>
              <a:rPr lang="tr-TR" dirty="0" smtClean="0"/>
              <a:t>, </a:t>
            </a:r>
            <a:r>
              <a:rPr lang="tr-TR" i="1" dirty="0" err="1" smtClean="0"/>
              <a:t>Declaration</a:t>
            </a:r>
            <a:r>
              <a:rPr lang="tr-TR" i="1" dirty="0" smtClean="0"/>
              <a:t> of </a:t>
            </a:r>
            <a:r>
              <a:rPr lang="tr-TR" i="1" dirty="0" err="1" smtClean="0"/>
              <a:t>Sentiments</a:t>
            </a:r>
            <a:r>
              <a:rPr lang="tr-TR" dirty="0" smtClean="0"/>
              <a:t>, 1848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sz="4000" b="1" dirty="0" smtClean="0"/>
              <a:t>Susan </a:t>
            </a:r>
            <a:r>
              <a:rPr lang="tr-TR" sz="4000" b="1" dirty="0" err="1" smtClean="0"/>
              <a:t>Anthony</a:t>
            </a:r>
            <a:endParaRPr lang="tr-TR" sz="4000" b="1" dirty="0" smtClean="0"/>
          </a:p>
          <a:p>
            <a:r>
              <a:rPr lang="tr-TR" smtClean="0"/>
              <a:t> Amerikan </a:t>
            </a:r>
            <a:r>
              <a:rPr lang="tr-TR" dirty="0" smtClean="0"/>
              <a:t>Anayasasının değişen 14. ve 15. maddelerine istinaden kadınların da oy hakkından yararlandığını iddia eder.</a:t>
            </a:r>
          </a:p>
          <a:p>
            <a:endParaRPr lang="tr-TR" dirty="0"/>
          </a:p>
          <a:p>
            <a:r>
              <a:rPr lang="tr-TR" dirty="0" smtClean="0"/>
              <a:t>“Kadınlar insan mıdır” sorusunun cevabının belirleyici </a:t>
            </a:r>
            <a:r>
              <a:rPr lang="tr-TR" dirty="0" err="1" smtClean="0"/>
              <a:t>olduğununu</a:t>
            </a:r>
            <a:r>
              <a:rPr lang="tr-TR" dirty="0" smtClean="0"/>
              <a:t> ifade eder.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>
              <a:buNone/>
            </a:pPr>
            <a:r>
              <a:rPr lang="tr-TR" sz="4000" b="1" dirty="0" smtClean="0"/>
              <a:t>	</a:t>
            </a:r>
          </a:p>
          <a:p>
            <a:pPr>
              <a:buNone/>
            </a:pPr>
            <a:r>
              <a:rPr lang="tr-TR" sz="4000" b="1" dirty="0" err="1" smtClean="0"/>
              <a:t>Sojourner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Truth</a:t>
            </a:r>
            <a:endParaRPr lang="tr-TR" sz="4000" b="1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	Siyah kadın kölenin durumu/deneyimleri ve bunların ifade edilmeye başlanması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Liberal feminizm siyah kadınların deneyimini ne kadar yansıtabilir?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93</Words>
  <Application>Microsoft Office PowerPoint</Application>
  <PresentationFormat>Ekran Gösterisi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ANT 237 TOPLUMSAL CİNSİYET </vt:lpstr>
      <vt:lpstr>(Aydınlanmacı) Liberal Feminizm</vt:lpstr>
      <vt:lpstr>Slayt 3</vt:lpstr>
      <vt:lpstr> 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237 TOPLUMSAL CİNSİYET</dc:title>
  <dc:creator>Mayhemzone</dc:creator>
  <cp:lastModifiedBy>Mayhemzone</cp:lastModifiedBy>
  <cp:revision>10</cp:revision>
  <dcterms:created xsi:type="dcterms:W3CDTF">2017-11-10T06:48:35Z</dcterms:created>
  <dcterms:modified xsi:type="dcterms:W3CDTF">2017-11-10T08:22:59Z</dcterms:modified>
</cp:coreProperties>
</file>