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62" r:id="rId6"/>
    <p:sldId id="259" r:id="rId7"/>
    <p:sldId id="260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07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2313F94-56BD-4D5E-9E70-2E5AF242AFA0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0C0B899-3DF2-45E9-A202-1D929EB6117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13F94-56BD-4D5E-9E70-2E5AF242AFA0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0B899-3DF2-45E9-A202-1D929EB6117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13F94-56BD-4D5E-9E70-2E5AF242AFA0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0B899-3DF2-45E9-A202-1D929EB6117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2313F94-56BD-4D5E-9E70-2E5AF242AFA0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0C0B899-3DF2-45E9-A202-1D929EB611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2313F94-56BD-4D5E-9E70-2E5AF242AFA0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0C0B899-3DF2-45E9-A202-1D929EB6117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13F94-56BD-4D5E-9E70-2E5AF242AFA0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0B899-3DF2-45E9-A202-1D929EB611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13F94-56BD-4D5E-9E70-2E5AF242AFA0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0B899-3DF2-45E9-A202-1D929EB611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2313F94-56BD-4D5E-9E70-2E5AF242AFA0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0C0B899-3DF2-45E9-A202-1D929EB611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13F94-56BD-4D5E-9E70-2E5AF242AFA0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0B899-3DF2-45E9-A202-1D929EB6117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2313F94-56BD-4D5E-9E70-2E5AF242AFA0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0C0B899-3DF2-45E9-A202-1D929EB611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2313F94-56BD-4D5E-9E70-2E5AF242AFA0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0C0B899-3DF2-45E9-A202-1D929EB611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2313F94-56BD-4D5E-9E70-2E5AF242AFA0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0C0B899-3DF2-45E9-A202-1D929EB6117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LATİN DİLİ 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2.İSİM ÇEKİMİ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 -er bitimli İSİMLER</a:t>
            </a:r>
          </a:p>
          <a:p>
            <a:r>
              <a:rPr lang="tr-TR" dirty="0" err="1"/>
              <a:t>puer</a:t>
            </a:r>
            <a:r>
              <a:rPr lang="tr-TR" dirty="0"/>
              <a:t>, </a:t>
            </a:r>
            <a:r>
              <a:rPr lang="tr-TR" dirty="0" err="1"/>
              <a:t>pueri</a:t>
            </a:r>
            <a:r>
              <a:rPr lang="tr-TR" dirty="0"/>
              <a:t>,m : çocuk</a:t>
            </a:r>
          </a:p>
          <a:p>
            <a:endParaRPr lang="tr-TR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547664" y="2924944"/>
          <a:ext cx="6096000" cy="2737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38757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2.İSİM ÇEKİMİ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875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0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Singularis</a:t>
                      </a:r>
                      <a:endParaRPr lang="tr-TR" sz="9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Pluralis</a:t>
                      </a:r>
                      <a:endParaRPr lang="tr-TR" sz="9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875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pueri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875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pueri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puerorum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8757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puero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875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puerum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pueros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875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puero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875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pueri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Puer</a:t>
            </a:r>
            <a:r>
              <a:rPr lang="tr-TR" dirty="0" smtClean="0"/>
              <a:t> gibi çekilen isimlere örnekler:</a:t>
            </a:r>
          </a:p>
          <a:p>
            <a:r>
              <a:rPr lang="tr-TR" dirty="0" err="1" smtClean="0"/>
              <a:t>socer</a:t>
            </a:r>
            <a:r>
              <a:rPr lang="tr-TR" dirty="0" smtClean="0"/>
              <a:t>, </a:t>
            </a:r>
            <a:r>
              <a:rPr lang="tr-TR" dirty="0" err="1" smtClean="0"/>
              <a:t>soceri</a:t>
            </a:r>
            <a:r>
              <a:rPr lang="tr-TR" dirty="0" smtClean="0"/>
              <a:t>, </a:t>
            </a:r>
            <a:r>
              <a:rPr lang="tr-TR" dirty="0" smtClean="0"/>
              <a:t>m: kayınpeder</a:t>
            </a:r>
          </a:p>
          <a:p>
            <a:r>
              <a:rPr lang="tr-TR" dirty="0" err="1" smtClean="0"/>
              <a:t>gener</a:t>
            </a:r>
            <a:r>
              <a:rPr lang="tr-TR" dirty="0" smtClean="0"/>
              <a:t>, </a:t>
            </a:r>
            <a:r>
              <a:rPr lang="tr-TR" dirty="0" err="1" smtClean="0"/>
              <a:t>generi</a:t>
            </a:r>
            <a:r>
              <a:rPr lang="tr-TR" dirty="0" smtClean="0"/>
              <a:t>, </a:t>
            </a:r>
            <a:r>
              <a:rPr lang="tr-TR" dirty="0" smtClean="0"/>
              <a:t>m: damat</a:t>
            </a:r>
          </a:p>
          <a:p>
            <a:r>
              <a:rPr lang="tr-TR" dirty="0" err="1" smtClean="0"/>
              <a:t>vesper</a:t>
            </a:r>
            <a:r>
              <a:rPr lang="tr-TR" dirty="0" smtClean="0"/>
              <a:t>, </a:t>
            </a:r>
            <a:r>
              <a:rPr lang="tr-TR" dirty="0" err="1" smtClean="0"/>
              <a:t>vesperi</a:t>
            </a:r>
            <a:r>
              <a:rPr lang="tr-TR" dirty="0" smtClean="0"/>
              <a:t>, </a:t>
            </a:r>
            <a:r>
              <a:rPr lang="tr-TR" dirty="0" smtClean="0"/>
              <a:t>m: akşam (</a:t>
            </a:r>
            <a:r>
              <a:rPr lang="tr-TR" dirty="0" err="1" smtClean="0"/>
              <a:t>ablativus</a:t>
            </a:r>
            <a:r>
              <a:rPr lang="tr-TR" dirty="0" smtClean="0"/>
              <a:t> </a:t>
            </a:r>
            <a:r>
              <a:rPr lang="tr-TR" dirty="0" err="1" smtClean="0"/>
              <a:t>vespere</a:t>
            </a:r>
            <a:r>
              <a:rPr lang="tr-TR" dirty="0" smtClean="0"/>
              <a:t> </a:t>
            </a:r>
            <a:r>
              <a:rPr lang="tr-TR" dirty="0" smtClean="0"/>
              <a:t>ve </a:t>
            </a:r>
            <a:r>
              <a:rPr lang="tr-TR" dirty="0" err="1" smtClean="0"/>
              <a:t>locativus</a:t>
            </a:r>
            <a:r>
              <a:rPr lang="tr-TR" dirty="0" smtClean="0"/>
              <a:t> </a:t>
            </a:r>
            <a:r>
              <a:rPr lang="tr-TR" dirty="0" err="1" smtClean="0"/>
              <a:t>vesperi</a:t>
            </a:r>
            <a:r>
              <a:rPr lang="tr-TR" dirty="0" smtClean="0"/>
              <a:t>)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err="1" smtClean="0"/>
              <a:t>Liber</a:t>
            </a:r>
            <a:r>
              <a:rPr lang="tr-TR" dirty="0" smtClean="0"/>
              <a:t>, </a:t>
            </a:r>
            <a:r>
              <a:rPr lang="tr-TR" dirty="0" err="1" smtClean="0"/>
              <a:t>Liberi</a:t>
            </a:r>
            <a:r>
              <a:rPr lang="tr-TR" dirty="0" smtClean="0"/>
              <a:t>, </a:t>
            </a:r>
            <a:r>
              <a:rPr lang="tr-TR" dirty="0" smtClean="0"/>
              <a:t>m:Bacchus</a:t>
            </a:r>
          </a:p>
          <a:p>
            <a:r>
              <a:rPr lang="tr-TR" dirty="0" err="1" smtClean="0"/>
              <a:t>lucifer</a:t>
            </a:r>
            <a:r>
              <a:rPr lang="tr-TR" dirty="0" smtClean="0"/>
              <a:t>, </a:t>
            </a:r>
            <a:r>
              <a:rPr lang="tr-TR" dirty="0" err="1" smtClean="0"/>
              <a:t>luciferi</a:t>
            </a:r>
            <a:r>
              <a:rPr lang="tr-TR" dirty="0" smtClean="0"/>
              <a:t>, m: sabahyıldızı</a:t>
            </a:r>
          </a:p>
          <a:p>
            <a:r>
              <a:rPr lang="tr-TR" dirty="0" err="1" smtClean="0"/>
              <a:t>armiger</a:t>
            </a:r>
            <a:r>
              <a:rPr lang="tr-TR" dirty="0" smtClean="0"/>
              <a:t>, </a:t>
            </a:r>
            <a:r>
              <a:rPr lang="tr-TR" dirty="0" err="1" smtClean="0"/>
              <a:t>armigeri</a:t>
            </a:r>
            <a:r>
              <a:rPr lang="tr-TR" dirty="0" smtClean="0"/>
              <a:t>,m: silahlı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signifer</a:t>
            </a:r>
            <a:r>
              <a:rPr lang="tr-TR" dirty="0" smtClean="0"/>
              <a:t>, </a:t>
            </a:r>
            <a:r>
              <a:rPr lang="tr-TR" dirty="0" err="1" smtClean="0"/>
              <a:t>signiferi</a:t>
            </a:r>
            <a:r>
              <a:rPr lang="tr-TR" dirty="0" smtClean="0"/>
              <a:t>,m: </a:t>
            </a:r>
            <a:r>
              <a:rPr lang="tr-TR" dirty="0" err="1" smtClean="0"/>
              <a:t>sacak</a:t>
            </a:r>
            <a:r>
              <a:rPr lang="tr-TR" dirty="0" smtClean="0"/>
              <a:t> taşıyan (ve -</a:t>
            </a:r>
            <a:r>
              <a:rPr lang="tr-TR" dirty="0" smtClean="0"/>
              <a:t>fer </a:t>
            </a:r>
            <a:r>
              <a:rPr lang="tr-TR" dirty="0" smtClean="0"/>
              <a:t>ve-</a:t>
            </a:r>
            <a:r>
              <a:rPr lang="tr-TR" dirty="0" err="1" smtClean="0"/>
              <a:t>ger’le</a:t>
            </a:r>
            <a:r>
              <a:rPr lang="tr-TR" dirty="0" smtClean="0"/>
              <a:t> biten diğer isimler).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2.İSİM ÇEKİMİ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-er bitimli bazı isimlerin çekimi ise şöyledir: </a:t>
            </a:r>
          </a:p>
          <a:p>
            <a:r>
              <a:rPr lang="tr-TR" dirty="0" err="1"/>
              <a:t>ager</a:t>
            </a:r>
            <a:r>
              <a:rPr lang="tr-TR" dirty="0"/>
              <a:t>, </a:t>
            </a:r>
            <a:r>
              <a:rPr lang="tr-TR" dirty="0" err="1"/>
              <a:t>agri</a:t>
            </a:r>
            <a:r>
              <a:rPr lang="tr-TR" dirty="0"/>
              <a:t>,m : tarla</a:t>
            </a:r>
          </a:p>
          <a:p>
            <a:endParaRPr lang="tr-TR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043608" y="2780928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                2.İSİM ÇEKİMİ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0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Singularis</a:t>
                      </a:r>
                      <a:endParaRPr lang="tr-TR" sz="9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Pluralis</a:t>
                      </a:r>
                      <a:endParaRPr lang="tr-TR" sz="9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ager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agri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agri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agrorum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agro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agris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agrum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agros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agro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agris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ager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agri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Ager</a:t>
            </a:r>
            <a:r>
              <a:rPr lang="tr-TR" dirty="0" smtClean="0"/>
              <a:t> gibi çekilen bazı isimler: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aper</a:t>
            </a:r>
            <a:r>
              <a:rPr lang="tr-TR" dirty="0" smtClean="0"/>
              <a:t>, </a:t>
            </a:r>
            <a:r>
              <a:rPr lang="tr-TR" dirty="0" err="1" smtClean="0"/>
              <a:t>apri</a:t>
            </a:r>
            <a:r>
              <a:rPr lang="tr-TR" dirty="0" smtClean="0"/>
              <a:t>, </a:t>
            </a:r>
            <a:r>
              <a:rPr lang="tr-TR" dirty="0" smtClean="0"/>
              <a:t>m: yaban domuzu</a:t>
            </a:r>
          </a:p>
          <a:p>
            <a:r>
              <a:rPr lang="tr-TR" dirty="0" err="1" smtClean="0"/>
              <a:t>arbiter</a:t>
            </a:r>
            <a:r>
              <a:rPr lang="tr-TR" dirty="0" smtClean="0"/>
              <a:t>, </a:t>
            </a:r>
            <a:r>
              <a:rPr lang="tr-TR" dirty="0" err="1" smtClean="0"/>
              <a:t>arbitri</a:t>
            </a:r>
            <a:r>
              <a:rPr lang="tr-TR" dirty="0" smtClean="0"/>
              <a:t>,m: hakim</a:t>
            </a:r>
          </a:p>
          <a:p>
            <a:r>
              <a:rPr lang="tr-TR" dirty="0" err="1" smtClean="0"/>
              <a:t>caper</a:t>
            </a:r>
            <a:r>
              <a:rPr lang="tr-TR" dirty="0" smtClean="0"/>
              <a:t>, </a:t>
            </a:r>
            <a:r>
              <a:rPr lang="tr-TR" dirty="0" err="1" smtClean="0"/>
              <a:t>capri</a:t>
            </a:r>
            <a:r>
              <a:rPr lang="tr-TR" dirty="0" smtClean="0"/>
              <a:t>, </a:t>
            </a:r>
            <a:r>
              <a:rPr lang="tr-TR" dirty="0" smtClean="0"/>
              <a:t>m: keçi</a:t>
            </a:r>
          </a:p>
          <a:p>
            <a:r>
              <a:rPr lang="tr-TR" dirty="0" err="1" smtClean="0"/>
              <a:t>faber</a:t>
            </a:r>
            <a:r>
              <a:rPr lang="tr-TR" dirty="0" smtClean="0"/>
              <a:t>, </a:t>
            </a:r>
            <a:r>
              <a:rPr lang="tr-TR" dirty="0" err="1" smtClean="0"/>
              <a:t>fabri</a:t>
            </a:r>
            <a:r>
              <a:rPr lang="tr-TR" dirty="0" smtClean="0"/>
              <a:t>, </a:t>
            </a:r>
            <a:r>
              <a:rPr lang="tr-TR" dirty="0" smtClean="0"/>
              <a:t>m: işçi</a:t>
            </a:r>
          </a:p>
          <a:p>
            <a:r>
              <a:rPr lang="tr-TR" dirty="0" err="1" smtClean="0"/>
              <a:t>liber</a:t>
            </a:r>
            <a:r>
              <a:rPr lang="tr-TR" dirty="0" smtClean="0"/>
              <a:t>, </a:t>
            </a:r>
            <a:r>
              <a:rPr lang="tr-TR" dirty="0" err="1" smtClean="0"/>
              <a:t>libri</a:t>
            </a:r>
            <a:r>
              <a:rPr lang="tr-TR" dirty="0" smtClean="0"/>
              <a:t>, </a:t>
            </a:r>
            <a:r>
              <a:rPr lang="tr-TR" dirty="0" smtClean="0"/>
              <a:t>m: kitap</a:t>
            </a:r>
          </a:p>
          <a:p>
            <a:r>
              <a:rPr lang="tr-TR" dirty="0" err="1" smtClean="0"/>
              <a:t>magister</a:t>
            </a:r>
            <a:r>
              <a:rPr lang="tr-TR" dirty="0" smtClean="0"/>
              <a:t>, </a:t>
            </a:r>
            <a:r>
              <a:rPr lang="tr-TR" dirty="0" err="1" smtClean="0"/>
              <a:t>magistri</a:t>
            </a:r>
            <a:r>
              <a:rPr lang="tr-TR" dirty="0" smtClean="0"/>
              <a:t>, m: öğretmen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2.İSİM ÇEKİMİ</a:t>
            </a:r>
            <a:br>
              <a:rPr lang="tr-TR" dirty="0"/>
            </a:br>
            <a:r>
              <a:rPr lang="tr-TR" dirty="0"/>
              <a:t>NEUTRUM İSİMLER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/>
              <a:t>2. isim çekimine giren </a:t>
            </a:r>
            <a:r>
              <a:rPr lang="tr-TR" b="1" dirty="0" err="1"/>
              <a:t>neutrum</a:t>
            </a:r>
            <a:r>
              <a:rPr lang="tr-TR" b="1" dirty="0"/>
              <a:t> isimler </a:t>
            </a:r>
            <a:endParaRPr lang="tr-TR" dirty="0"/>
          </a:p>
          <a:p>
            <a:r>
              <a:rPr lang="tr-TR" dirty="0" err="1"/>
              <a:t>bellum</a:t>
            </a:r>
            <a:r>
              <a:rPr lang="tr-TR" dirty="0"/>
              <a:t>,i,n: savaş</a:t>
            </a:r>
          </a:p>
          <a:p>
            <a:endParaRPr lang="tr-TR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524000" y="2735168"/>
          <a:ext cx="6096000" cy="2664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33037">
                <a:tc gridSpan="3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                             2.İSİM ÇEKİMİ NEUTRUM İSİMLER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303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0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Singularis</a:t>
                      </a:r>
                      <a:endParaRPr lang="tr-TR" sz="9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Pluralis</a:t>
                      </a:r>
                      <a:endParaRPr lang="tr-TR" sz="9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303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bellum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bella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303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belli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bellorum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3037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bello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303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bellum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bella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303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bello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3037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bellum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bella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2.İSİM ÇEKİMİ</a:t>
            </a:r>
            <a:br>
              <a:rPr lang="tr-TR" dirty="0"/>
            </a:br>
            <a:r>
              <a:rPr lang="tr-TR" dirty="0"/>
              <a:t>NEUTRUM İSİMLER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2. isim çekimine giren </a:t>
            </a:r>
            <a:r>
              <a:rPr lang="tr-TR" dirty="0" err="1"/>
              <a:t>neutrum</a:t>
            </a:r>
            <a:r>
              <a:rPr lang="tr-TR" dirty="0"/>
              <a:t> isimlere örnekler:</a:t>
            </a:r>
          </a:p>
          <a:p>
            <a:endParaRPr lang="tr-TR" dirty="0"/>
          </a:p>
          <a:p>
            <a:r>
              <a:rPr lang="tr-TR" dirty="0"/>
              <a:t>donum,i,n: armağan, sunu</a:t>
            </a:r>
          </a:p>
          <a:p>
            <a:r>
              <a:rPr lang="tr-TR" dirty="0" err="1"/>
              <a:t>auxilium</a:t>
            </a:r>
            <a:r>
              <a:rPr lang="tr-TR" dirty="0"/>
              <a:t>,</a:t>
            </a:r>
            <a:r>
              <a:rPr lang="tr-TR" dirty="0" err="1"/>
              <a:t>ii</a:t>
            </a:r>
            <a:r>
              <a:rPr lang="tr-TR" dirty="0"/>
              <a:t>,n: yardım</a:t>
            </a:r>
          </a:p>
          <a:p>
            <a:r>
              <a:rPr lang="tr-TR" dirty="0" err="1"/>
              <a:t>vitium</a:t>
            </a:r>
            <a:r>
              <a:rPr lang="tr-TR" dirty="0"/>
              <a:t>,</a:t>
            </a:r>
            <a:r>
              <a:rPr lang="tr-TR" dirty="0" err="1"/>
              <a:t>ii</a:t>
            </a:r>
            <a:r>
              <a:rPr lang="tr-TR" dirty="0"/>
              <a:t>,n: kusur</a:t>
            </a:r>
          </a:p>
          <a:p>
            <a:r>
              <a:rPr lang="tr-TR" dirty="0" err="1"/>
              <a:t>periculum</a:t>
            </a:r>
            <a:r>
              <a:rPr lang="tr-TR" dirty="0"/>
              <a:t>,in: tehlike</a:t>
            </a:r>
          </a:p>
          <a:p>
            <a:endParaRPr lang="tr-TR" dirty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alıştırmalar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Aşağıdaki sözcüklerin sayı, cins ve casus’larını yazın.</a:t>
            </a:r>
          </a:p>
          <a:p>
            <a:r>
              <a:rPr lang="tr-TR" dirty="0" err="1" smtClean="0"/>
              <a:t>Puero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Agros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magistrum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Bella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Auxilio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Fabri</a:t>
            </a:r>
            <a:r>
              <a:rPr lang="tr-TR" smtClean="0"/>
              <a:t>: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57</TotalTime>
  <Words>284</Words>
  <Application>Microsoft Office PowerPoint</Application>
  <PresentationFormat>Ekran Gösterisi (4:3)</PresentationFormat>
  <Paragraphs>112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Cumba</vt:lpstr>
      <vt:lpstr>LATİN DİLİ I</vt:lpstr>
      <vt:lpstr>2.İSİM ÇEKİMİ </vt:lpstr>
      <vt:lpstr>Slayt 3</vt:lpstr>
      <vt:lpstr>2.İSİM ÇEKİMİ</vt:lpstr>
      <vt:lpstr>Slayt 5</vt:lpstr>
      <vt:lpstr>2.İSİM ÇEKİMİ NEUTRUM İSİMLER</vt:lpstr>
      <vt:lpstr>2.İSİM ÇEKİMİ NEUTRUM İSİMLER</vt:lpstr>
      <vt:lpstr>alıştırmalar</vt:lpstr>
    </vt:vector>
  </TitlesOfParts>
  <Company>DTCF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I</dc:title>
  <dc:creator>Kullanıcı</dc:creator>
  <cp:lastModifiedBy>Kullanıcı</cp:lastModifiedBy>
  <cp:revision>6</cp:revision>
  <dcterms:created xsi:type="dcterms:W3CDTF">2020-02-06T12:39:30Z</dcterms:created>
  <dcterms:modified xsi:type="dcterms:W3CDTF">2020-02-13T12:47:17Z</dcterms:modified>
</cp:coreProperties>
</file>