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D31261-13D7-4CEC-AF7A-AAC99F2B4020}" type="doc">
      <dgm:prSet loTypeId="urn:microsoft.com/office/officeart/2005/8/layout/hList3" loCatId="list" qsTypeId="urn:microsoft.com/office/officeart/2005/8/quickstyle/simple5" qsCatId="simple" csTypeId="urn:microsoft.com/office/officeart/2005/8/colors/accent6_5" csCatId="accent6" phldr="1"/>
      <dgm:spPr/>
      <dgm:t>
        <a:bodyPr/>
        <a:lstStyle/>
        <a:p>
          <a:endParaRPr lang="tr-TR"/>
        </a:p>
      </dgm:t>
    </dgm:pt>
    <dgm:pt modelId="{612B0352-B777-4273-A017-271F4499DAAD}">
      <dgm:prSet phldrT="[Metin]"/>
      <dgm:spPr/>
      <dgm:t>
        <a:bodyPr/>
        <a:lstStyle/>
        <a:p>
          <a:r>
            <a:rPr lang="tr-TR" dirty="0" smtClean="0"/>
            <a:t>ÇED’ ne özgü yöntemler</a:t>
          </a:r>
          <a:endParaRPr lang="tr-TR" dirty="0"/>
        </a:p>
      </dgm:t>
    </dgm:pt>
    <dgm:pt modelId="{ECF2030F-6866-4A18-B11F-31A6DE4D8DAC}" type="parTrans" cxnId="{7336CFDD-DF23-4436-ADAC-A28E92EA3B67}">
      <dgm:prSet/>
      <dgm:spPr/>
      <dgm:t>
        <a:bodyPr/>
        <a:lstStyle/>
        <a:p>
          <a:endParaRPr lang="tr-TR"/>
        </a:p>
      </dgm:t>
    </dgm:pt>
    <dgm:pt modelId="{3435F2C8-9E8D-46B2-900A-D31CCCF5E219}" type="sibTrans" cxnId="{7336CFDD-DF23-4436-ADAC-A28E92EA3B67}">
      <dgm:prSet/>
      <dgm:spPr/>
      <dgm:t>
        <a:bodyPr/>
        <a:lstStyle/>
        <a:p>
          <a:endParaRPr lang="tr-TR"/>
        </a:p>
      </dgm:t>
    </dgm:pt>
    <dgm:pt modelId="{3796A7DA-DF4B-4A5E-B341-5181554B1D9A}">
      <dgm:prSet phldrT="[Metin]" custT="1"/>
      <dgm:spPr/>
      <dgm:t>
        <a:bodyPr/>
        <a:lstStyle/>
        <a:p>
          <a:r>
            <a:rPr lang="tr-TR" sz="3200" b="1" dirty="0" smtClean="0">
              <a:latin typeface="Arial" panose="020B0604020202020204" pitchFamily="34" charset="0"/>
              <a:cs typeface="Arial" panose="020B0604020202020204" pitchFamily="34" charset="0"/>
            </a:rPr>
            <a:t>Üst üste bindirme (örtmeler yöntemi</a:t>
          </a:r>
          <a:r>
            <a:rPr lang="tr-TR" sz="3100" dirty="0" smtClean="0"/>
            <a:t>)</a:t>
          </a:r>
          <a:endParaRPr lang="tr-TR" sz="3100" dirty="0"/>
        </a:p>
      </dgm:t>
    </dgm:pt>
    <dgm:pt modelId="{CE1FEFCB-5E75-4DF4-826F-769F5253FE5A}" type="parTrans" cxnId="{C3F54054-3F38-4561-8BDA-0A292C6ADE67}">
      <dgm:prSet/>
      <dgm:spPr/>
      <dgm:t>
        <a:bodyPr/>
        <a:lstStyle/>
        <a:p>
          <a:endParaRPr lang="tr-TR"/>
        </a:p>
      </dgm:t>
    </dgm:pt>
    <dgm:pt modelId="{A69576A3-8031-4758-AD6F-759E7284AA27}" type="sibTrans" cxnId="{C3F54054-3F38-4561-8BDA-0A292C6ADE67}">
      <dgm:prSet/>
      <dgm:spPr/>
      <dgm:t>
        <a:bodyPr/>
        <a:lstStyle/>
        <a:p>
          <a:endParaRPr lang="tr-TR"/>
        </a:p>
      </dgm:t>
    </dgm:pt>
    <dgm:pt modelId="{890DF221-FFCF-4FDB-B5EE-78C49DCDF43A}">
      <dgm:prSet phldrT="[Metin]" custT="1"/>
      <dgm:spPr/>
      <dgm:t>
        <a:bodyPr/>
        <a:lstStyle/>
        <a:p>
          <a:r>
            <a:rPr lang="tr-TR" sz="3200" b="1" dirty="0" smtClean="0">
              <a:latin typeface="Arial" panose="020B0604020202020204" pitchFamily="34" charset="0"/>
              <a:cs typeface="Arial" panose="020B0604020202020204" pitchFamily="34" charset="0"/>
            </a:rPr>
            <a:t>Kontrol listeleri</a:t>
          </a:r>
          <a:endParaRPr lang="tr-TR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7D0231-124D-4D85-BF62-C46F86548C95}" type="parTrans" cxnId="{F82B9D5F-47C9-4756-9E30-F1E05AF4C3D3}">
      <dgm:prSet/>
      <dgm:spPr/>
      <dgm:t>
        <a:bodyPr/>
        <a:lstStyle/>
        <a:p>
          <a:endParaRPr lang="tr-TR"/>
        </a:p>
      </dgm:t>
    </dgm:pt>
    <dgm:pt modelId="{1C3940BB-448D-4938-A159-14B7E3E0821A}" type="sibTrans" cxnId="{F82B9D5F-47C9-4756-9E30-F1E05AF4C3D3}">
      <dgm:prSet/>
      <dgm:spPr/>
      <dgm:t>
        <a:bodyPr/>
        <a:lstStyle/>
        <a:p>
          <a:endParaRPr lang="tr-TR"/>
        </a:p>
      </dgm:t>
    </dgm:pt>
    <dgm:pt modelId="{DCC92F60-C5F1-4B38-BDCE-7DA141195614}">
      <dgm:prSet phldrT="[Metin]" custT="1"/>
      <dgm:spPr/>
      <dgm:t>
        <a:bodyPr/>
        <a:lstStyle/>
        <a:p>
          <a:r>
            <a:rPr lang="tr-TR" sz="3200" b="1" dirty="0" smtClean="0">
              <a:latin typeface="Arial" panose="020B0604020202020204" pitchFamily="34" charset="0"/>
              <a:cs typeface="Arial" panose="020B0604020202020204" pitchFamily="34" charset="0"/>
            </a:rPr>
            <a:t>Etkileşim matrisleri</a:t>
          </a:r>
          <a:endParaRPr lang="tr-TR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98F4FE9-F617-44C4-9AD3-0939F7113551}" type="parTrans" cxnId="{DD4417B9-4815-4A79-A5E1-3D584C085332}">
      <dgm:prSet/>
      <dgm:spPr/>
      <dgm:t>
        <a:bodyPr/>
        <a:lstStyle/>
        <a:p>
          <a:endParaRPr lang="tr-TR"/>
        </a:p>
      </dgm:t>
    </dgm:pt>
    <dgm:pt modelId="{7011875D-D70E-4130-A3F0-3044F385C417}" type="sibTrans" cxnId="{DD4417B9-4815-4A79-A5E1-3D584C085332}">
      <dgm:prSet/>
      <dgm:spPr/>
      <dgm:t>
        <a:bodyPr/>
        <a:lstStyle/>
        <a:p>
          <a:endParaRPr lang="tr-TR"/>
        </a:p>
      </dgm:t>
    </dgm:pt>
    <dgm:pt modelId="{DC19A376-0AD6-46D7-B48B-3797FCFAF756}">
      <dgm:prSet phldrT="[Metin]" custT="1"/>
      <dgm:spPr/>
      <dgm:t>
        <a:bodyPr/>
        <a:lstStyle/>
        <a:p>
          <a:r>
            <a:rPr lang="tr-TR" sz="3200" b="1" dirty="0" smtClean="0">
              <a:latin typeface="Arial" panose="020B0604020202020204" pitchFamily="34" charset="0"/>
              <a:cs typeface="Arial" panose="020B0604020202020204" pitchFamily="34" charset="0"/>
            </a:rPr>
            <a:t>Ağ/ sistem diyagram</a:t>
          </a:r>
        </a:p>
        <a:p>
          <a:r>
            <a:rPr lang="tr-TR" sz="3200" b="1" dirty="0" err="1" smtClean="0">
              <a:latin typeface="Arial" panose="020B0604020202020204" pitchFamily="34" charset="0"/>
              <a:cs typeface="Arial" panose="020B0604020202020204" pitchFamily="34" charset="0"/>
            </a:rPr>
            <a:t>ları</a:t>
          </a:r>
          <a:endParaRPr lang="tr-TR" sz="3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4474028-1877-4403-91DB-745116BCC5CF}" type="parTrans" cxnId="{8EE7DBE9-E986-4CA5-8929-BD72DB2B4A22}">
      <dgm:prSet/>
      <dgm:spPr/>
      <dgm:t>
        <a:bodyPr/>
        <a:lstStyle/>
        <a:p>
          <a:endParaRPr lang="tr-TR"/>
        </a:p>
      </dgm:t>
    </dgm:pt>
    <dgm:pt modelId="{528A45AB-D447-4E00-878E-95435559A75B}" type="sibTrans" cxnId="{8EE7DBE9-E986-4CA5-8929-BD72DB2B4A22}">
      <dgm:prSet/>
      <dgm:spPr/>
      <dgm:t>
        <a:bodyPr/>
        <a:lstStyle/>
        <a:p>
          <a:endParaRPr lang="tr-TR"/>
        </a:p>
      </dgm:t>
    </dgm:pt>
    <dgm:pt modelId="{301794CB-EBDB-4A3A-94D6-F51FB3101098}" type="pres">
      <dgm:prSet presAssocID="{29D31261-13D7-4CEC-AF7A-AAC99F2B402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95617543-335E-4248-B2C6-D4C9C071848F}" type="pres">
      <dgm:prSet presAssocID="{612B0352-B777-4273-A017-271F4499DAAD}" presName="roof" presStyleLbl="dkBgShp" presStyleIdx="0" presStyleCnt="2"/>
      <dgm:spPr/>
      <dgm:t>
        <a:bodyPr/>
        <a:lstStyle/>
        <a:p>
          <a:endParaRPr lang="tr-TR"/>
        </a:p>
      </dgm:t>
    </dgm:pt>
    <dgm:pt modelId="{F2639654-B5C8-488A-AFA5-9A20F0A42282}" type="pres">
      <dgm:prSet presAssocID="{612B0352-B777-4273-A017-271F4499DAAD}" presName="pillars" presStyleCnt="0"/>
      <dgm:spPr/>
    </dgm:pt>
    <dgm:pt modelId="{6064EDB2-815E-4ED8-83AA-1EC7135D83D9}" type="pres">
      <dgm:prSet presAssocID="{612B0352-B777-4273-A017-271F4499DAAD}" presName="pillar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68E70A8-E22F-4CC0-AAED-BFE473271BC4}" type="pres">
      <dgm:prSet presAssocID="{890DF221-FFCF-4FDB-B5EE-78C49DCDF43A}" presName="pillar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08BF7A0-2011-4243-99F2-81AD65A6F031}" type="pres">
      <dgm:prSet presAssocID="{DCC92F60-C5F1-4B38-BDCE-7DA141195614}" presName="pillar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13C212A-1526-4786-9FF7-F36186676155}" type="pres">
      <dgm:prSet presAssocID="{DC19A376-0AD6-46D7-B48B-3797FCFAF756}" presName="pillar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4AAB426-BACC-4274-9EA8-A82A23FC95B3}" type="pres">
      <dgm:prSet presAssocID="{612B0352-B777-4273-A017-271F4499DAAD}" presName="base" presStyleLbl="dkBgShp" presStyleIdx="1" presStyleCnt="2"/>
      <dgm:spPr/>
    </dgm:pt>
  </dgm:ptLst>
  <dgm:cxnLst>
    <dgm:cxn modelId="{7336CFDD-DF23-4436-ADAC-A28E92EA3B67}" srcId="{29D31261-13D7-4CEC-AF7A-AAC99F2B4020}" destId="{612B0352-B777-4273-A017-271F4499DAAD}" srcOrd="0" destOrd="0" parTransId="{ECF2030F-6866-4A18-B11F-31A6DE4D8DAC}" sibTransId="{3435F2C8-9E8D-46B2-900A-D31CCCF5E219}"/>
    <dgm:cxn modelId="{8EE7DBE9-E986-4CA5-8929-BD72DB2B4A22}" srcId="{612B0352-B777-4273-A017-271F4499DAAD}" destId="{DC19A376-0AD6-46D7-B48B-3797FCFAF756}" srcOrd="3" destOrd="0" parTransId="{14474028-1877-4403-91DB-745116BCC5CF}" sibTransId="{528A45AB-D447-4E00-878E-95435559A75B}"/>
    <dgm:cxn modelId="{0FBC4D35-856E-432F-8AFD-DECDD48EC315}" type="presOf" srcId="{DC19A376-0AD6-46D7-B48B-3797FCFAF756}" destId="{813C212A-1526-4786-9FF7-F36186676155}" srcOrd="0" destOrd="0" presId="urn:microsoft.com/office/officeart/2005/8/layout/hList3"/>
    <dgm:cxn modelId="{A85840BE-33B7-48BC-82E4-DDB3308FB85D}" type="presOf" srcId="{DCC92F60-C5F1-4B38-BDCE-7DA141195614}" destId="{F08BF7A0-2011-4243-99F2-81AD65A6F031}" srcOrd="0" destOrd="0" presId="urn:microsoft.com/office/officeart/2005/8/layout/hList3"/>
    <dgm:cxn modelId="{4536DA3A-0F9F-4409-844E-FB7D1B999305}" type="presOf" srcId="{29D31261-13D7-4CEC-AF7A-AAC99F2B4020}" destId="{301794CB-EBDB-4A3A-94D6-F51FB3101098}" srcOrd="0" destOrd="0" presId="urn:microsoft.com/office/officeart/2005/8/layout/hList3"/>
    <dgm:cxn modelId="{D84DFC32-4C78-40EF-87F8-96F0BEF7FAF5}" type="presOf" srcId="{890DF221-FFCF-4FDB-B5EE-78C49DCDF43A}" destId="{A68E70A8-E22F-4CC0-AAED-BFE473271BC4}" srcOrd="0" destOrd="0" presId="urn:microsoft.com/office/officeart/2005/8/layout/hList3"/>
    <dgm:cxn modelId="{DD4417B9-4815-4A79-A5E1-3D584C085332}" srcId="{612B0352-B777-4273-A017-271F4499DAAD}" destId="{DCC92F60-C5F1-4B38-BDCE-7DA141195614}" srcOrd="2" destOrd="0" parTransId="{098F4FE9-F617-44C4-9AD3-0939F7113551}" sibTransId="{7011875D-D70E-4130-A3F0-3044F385C417}"/>
    <dgm:cxn modelId="{C3F54054-3F38-4561-8BDA-0A292C6ADE67}" srcId="{612B0352-B777-4273-A017-271F4499DAAD}" destId="{3796A7DA-DF4B-4A5E-B341-5181554B1D9A}" srcOrd="0" destOrd="0" parTransId="{CE1FEFCB-5E75-4DF4-826F-769F5253FE5A}" sibTransId="{A69576A3-8031-4758-AD6F-759E7284AA27}"/>
    <dgm:cxn modelId="{B07C22EC-2BDA-44A4-A2D6-520BD1E2CF71}" type="presOf" srcId="{612B0352-B777-4273-A017-271F4499DAAD}" destId="{95617543-335E-4248-B2C6-D4C9C071848F}" srcOrd="0" destOrd="0" presId="urn:microsoft.com/office/officeart/2005/8/layout/hList3"/>
    <dgm:cxn modelId="{F82B9D5F-47C9-4756-9E30-F1E05AF4C3D3}" srcId="{612B0352-B777-4273-A017-271F4499DAAD}" destId="{890DF221-FFCF-4FDB-B5EE-78C49DCDF43A}" srcOrd="1" destOrd="0" parTransId="{1F7D0231-124D-4D85-BF62-C46F86548C95}" sibTransId="{1C3940BB-448D-4938-A159-14B7E3E0821A}"/>
    <dgm:cxn modelId="{856E2BE5-1F91-4F3B-9BE2-0CEAFF2CB500}" type="presOf" srcId="{3796A7DA-DF4B-4A5E-B341-5181554B1D9A}" destId="{6064EDB2-815E-4ED8-83AA-1EC7135D83D9}" srcOrd="0" destOrd="0" presId="urn:microsoft.com/office/officeart/2005/8/layout/hList3"/>
    <dgm:cxn modelId="{A44B7344-0CF4-424B-ABBB-3493C58A03D6}" type="presParOf" srcId="{301794CB-EBDB-4A3A-94D6-F51FB3101098}" destId="{95617543-335E-4248-B2C6-D4C9C071848F}" srcOrd="0" destOrd="0" presId="urn:microsoft.com/office/officeart/2005/8/layout/hList3"/>
    <dgm:cxn modelId="{2039F90E-E4D4-445F-80B1-48DE9E869622}" type="presParOf" srcId="{301794CB-EBDB-4A3A-94D6-F51FB3101098}" destId="{F2639654-B5C8-488A-AFA5-9A20F0A42282}" srcOrd="1" destOrd="0" presId="urn:microsoft.com/office/officeart/2005/8/layout/hList3"/>
    <dgm:cxn modelId="{39E83780-E58A-4BA4-AFFF-AEA7F22F3D7C}" type="presParOf" srcId="{F2639654-B5C8-488A-AFA5-9A20F0A42282}" destId="{6064EDB2-815E-4ED8-83AA-1EC7135D83D9}" srcOrd="0" destOrd="0" presId="urn:microsoft.com/office/officeart/2005/8/layout/hList3"/>
    <dgm:cxn modelId="{6CF08A81-7AE7-4B99-B2B1-EF7DE56F9761}" type="presParOf" srcId="{F2639654-B5C8-488A-AFA5-9A20F0A42282}" destId="{A68E70A8-E22F-4CC0-AAED-BFE473271BC4}" srcOrd="1" destOrd="0" presId="urn:microsoft.com/office/officeart/2005/8/layout/hList3"/>
    <dgm:cxn modelId="{49C46EF7-EBE5-4D6B-AAA9-300EB694C4F2}" type="presParOf" srcId="{F2639654-B5C8-488A-AFA5-9A20F0A42282}" destId="{F08BF7A0-2011-4243-99F2-81AD65A6F031}" srcOrd="2" destOrd="0" presId="urn:microsoft.com/office/officeart/2005/8/layout/hList3"/>
    <dgm:cxn modelId="{D6326A30-BC4B-4704-82D7-0B3D5E71571E}" type="presParOf" srcId="{F2639654-B5C8-488A-AFA5-9A20F0A42282}" destId="{813C212A-1526-4786-9FF7-F36186676155}" srcOrd="3" destOrd="0" presId="urn:microsoft.com/office/officeart/2005/8/layout/hList3"/>
    <dgm:cxn modelId="{17BBDB1E-A385-42C0-8635-A1CF6B903D6E}" type="presParOf" srcId="{301794CB-EBDB-4A3A-94D6-F51FB3101098}" destId="{E4AAB426-BACC-4274-9EA8-A82A23FC95B3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935D99-D756-437B-AEFB-3438F283F9EA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78E1BE7-2C85-4C50-83B9-2BB529EE7160}">
      <dgm:prSet phldrT="[Metin]"/>
      <dgm:spPr/>
      <dgm:t>
        <a:bodyPr/>
        <a:lstStyle/>
        <a:p>
          <a:r>
            <a:rPr lang="tr-TR" dirty="0" err="1" smtClean="0"/>
            <a:t>ÇED’ne</a:t>
          </a:r>
          <a:r>
            <a:rPr lang="tr-TR" dirty="0" smtClean="0"/>
            <a:t> özgü teknikler</a:t>
          </a:r>
          <a:endParaRPr lang="tr-TR" dirty="0"/>
        </a:p>
      </dgm:t>
    </dgm:pt>
    <dgm:pt modelId="{DC7EF74F-0F57-4A98-ACF9-A313AE9579FE}" type="parTrans" cxnId="{17159783-EB30-4C04-B73C-54246243737D}">
      <dgm:prSet/>
      <dgm:spPr/>
      <dgm:t>
        <a:bodyPr/>
        <a:lstStyle/>
        <a:p>
          <a:endParaRPr lang="tr-TR"/>
        </a:p>
      </dgm:t>
    </dgm:pt>
    <dgm:pt modelId="{74851CA2-E5BB-483C-A002-8AE93392CEEE}" type="sibTrans" cxnId="{17159783-EB30-4C04-B73C-54246243737D}">
      <dgm:prSet/>
      <dgm:spPr/>
      <dgm:t>
        <a:bodyPr/>
        <a:lstStyle/>
        <a:p>
          <a:endParaRPr lang="tr-TR"/>
        </a:p>
      </dgm:t>
    </dgm:pt>
    <dgm:pt modelId="{F740FE9F-C8D1-4F9B-96F4-FD3F2934C1FA}">
      <dgm:prSet phldrT="[Metin]"/>
      <dgm:spPr/>
      <dgm:t>
        <a:bodyPr/>
        <a:lstStyle/>
        <a:p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Matematiksel model uygulamaları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BE49322-EC63-45FA-B4CC-7F24B66BFF4F}" type="parTrans" cxnId="{AD9EDD5F-9525-44AB-801A-C99DC2200414}">
      <dgm:prSet/>
      <dgm:spPr/>
      <dgm:t>
        <a:bodyPr/>
        <a:lstStyle/>
        <a:p>
          <a:endParaRPr lang="tr-TR"/>
        </a:p>
      </dgm:t>
    </dgm:pt>
    <dgm:pt modelId="{269EDE0C-0375-4E33-A235-CEF3174AE78D}" type="sibTrans" cxnId="{AD9EDD5F-9525-44AB-801A-C99DC2200414}">
      <dgm:prSet/>
      <dgm:spPr/>
      <dgm:t>
        <a:bodyPr/>
        <a:lstStyle/>
        <a:p>
          <a:endParaRPr lang="tr-TR"/>
        </a:p>
      </dgm:t>
    </dgm:pt>
    <dgm:pt modelId="{84DFD8BB-A3CF-42EF-AA63-8C43726C5A2B}">
      <dgm:prSet phldrT="[Metin]"/>
      <dgm:spPr/>
      <dgm:t>
        <a:bodyPr/>
        <a:lstStyle/>
        <a:p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Veri toplama ve değerlendirme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70EF1E6-140F-45EA-A2DC-41FBE29FB491}" type="parTrans" cxnId="{C281EF00-AFD6-47EF-BC01-B31D5C4BB757}">
      <dgm:prSet/>
      <dgm:spPr/>
      <dgm:t>
        <a:bodyPr/>
        <a:lstStyle/>
        <a:p>
          <a:endParaRPr lang="tr-TR"/>
        </a:p>
      </dgm:t>
    </dgm:pt>
    <dgm:pt modelId="{A8C95EF0-EC84-499B-B6B0-891DDF061CE4}" type="sibTrans" cxnId="{C281EF00-AFD6-47EF-BC01-B31D5C4BB757}">
      <dgm:prSet/>
      <dgm:spPr/>
      <dgm:t>
        <a:bodyPr/>
        <a:lstStyle/>
        <a:p>
          <a:endParaRPr lang="tr-TR"/>
        </a:p>
      </dgm:t>
    </dgm:pt>
    <dgm:pt modelId="{29325C78-E620-426A-BB91-3AF1D2B3BB43}">
      <dgm:prSet phldrT="[Metin]"/>
      <dgm:spPr/>
      <dgm:t>
        <a:bodyPr/>
        <a:lstStyle/>
        <a:p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Yorumlama çalışmaları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CAB88D-3B01-4FE4-8ED6-CD8C64558642}" type="parTrans" cxnId="{C7D99D87-F041-4CAF-8284-DC91C2A71B78}">
      <dgm:prSet/>
      <dgm:spPr/>
      <dgm:t>
        <a:bodyPr/>
        <a:lstStyle/>
        <a:p>
          <a:endParaRPr lang="tr-TR"/>
        </a:p>
      </dgm:t>
    </dgm:pt>
    <dgm:pt modelId="{9E22B043-BD2E-435E-ABF3-BF101AB7EB74}" type="sibTrans" cxnId="{C7D99D87-F041-4CAF-8284-DC91C2A71B78}">
      <dgm:prSet/>
      <dgm:spPr/>
      <dgm:t>
        <a:bodyPr/>
        <a:lstStyle/>
        <a:p>
          <a:endParaRPr lang="tr-TR"/>
        </a:p>
      </dgm:t>
    </dgm:pt>
    <dgm:pt modelId="{83B4811B-C440-46A4-9F56-02FFF8768AF7}" type="pres">
      <dgm:prSet presAssocID="{3D935D99-D756-437B-AEFB-3438F283F9EA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25E71C4D-517E-4E6C-B12F-2888ADEA17D5}" type="pres">
      <dgm:prSet presAssocID="{978E1BE7-2C85-4C50-83B9-2BB529EE7160}" presName="roof" presStyleLbl="dkBgShp" presStyleIdx="0" presStyleCnt="2" custLinFactNeighborX="-2616" custLinFactNeighborY="984"/>
      <dgm:spPr/>
      <dgm:t>
        <a:bodyPr/>
        <a:lstStyle/>
        <a:p>
          <a:endParaRPr lang="tr-TR"/>
        </a:p>
      </dgm:t>
    </dgm:pt>
    <dgm:pt modelId="{81FAB02E-CB7E-409E-8C0A-57E01A7F67CF}" type="pres">
      <dgm:prSet presAssocID="{978E1BE7-2C85-4C50-83B9-2BB529EE7160}" presName="pillars" presStyleCnt="0"/>
      <dgm:spPr/>
    </dgm:pt>
    <dgm:pt modelId="{4896A5EE-1C5A-4E41-8E5E-9FF723D0F627}" type="pres">
      <dgm:prSet presAssocID="{978E1BE7-2C85-4C50-83B9-2BB529EE716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6447E9D-B2E9-44F3-AFB3-0366E1C4DE09}" type="pres">
      <dgm:prSet presAssocID="{84DFD8BB-A3CF-42EF-AA63-8C43726C5A2B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E0A0BD0-D858-4617-8215-E944C9B1266E}" type="pres">
      <dgm:prSet presAssocID="{29325C78-E620-426A-BB91-3AF1D2B3BB43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4B30073-9617-40D2-A55C-5C74584F7F05}" type="pres">
      <dgm:prSet presAssocID="{978E1BE7-2C85-4C50-83B9-2BB529EE7160}" presName="base" presStyleLbl="dkBgShp" presStyleIdx="1" presStyleCnt="2"/>
      <dgm:spPr/>
    </dgm:pt>
  </dgm:ptLst>
  <dgm:cxnLst>
    <dgm:cxn modelId="{538E524A-9B4F-4E1E-87B0-B757DCB627EC}" type="presOf" srcId="{978E1BE7-2C85-4C50-83B9-2BB529EE7160}" destId="{25E71C4D-517E-4E6C-B12F-2888ADEA17D5}" srcOrd="0" destOrd="0" presId="urn:microsoft.com/office/officeart/2005/8/layout/hList3"/>
    <dgm:cxn modelId="{C0B0396D-9238-41D6-82A8-2FB206587CAA}" type="presOf" srcId="{29325C78-E620-426A-BB91-3AF1D2B3BB43}" destId="{6E0A0BD0-D858-4617-8215-E944C9B1266E}" srcOrd="0" destOrd="0" presId="urn:microsoft.com/office/officeart/2005/8/layout/hList3"/>
    <dgm:cxn modelId="{17159783-EB30-4C04-B73C-54246243737D}" srcId="{3D935D99-D756-437B-AEFB-3438F283F9EA}" destId="{978E1BE7-2C85-4C50-83B9-2BB529EE7160}" srcOrd="0" destOrd="0" parTransId="{DC7EF74F-0F57-4A98-ACF9-A313AE9579FE}" sibTransId="{74851CA2-E5BB-483C-A002-8AE93392CEEE}"/>
    <dgm:cxn modelId="{4A26A355-49CC-4B5F-8F7F-7191080804C0}" type="presOf" srcId="{F740FE9F-C8D1-4F9B-96F4-FD3F2934C1FA}" destId="{4896A5EE-1C5A-4E41-8E5E-9FF723D0F627}" srcOrd="0" destOrd="0" presId="urn:microsoft.com/office/officeart/2005/8/layout/hList3"/>
    <dgm:cxn modelId="{AD9EDD5F-9525-44AB-801A-C99DC2200414}" srcId="{978E1BE7-2C85-4C50-83B9-2BB529EE7160}" destId="{F740FE9F-C8D1-4F9B-96F4-FD3F2934C1FA}" srcOrd="0" destOrd="0" parTransId="{FBE49322-EC63-45FA-B4CC-7F24B66BFF4F}" sibTransId="{269EDE0C-0375-4E33-A235-CEF3174AE78D}"/>
    <dgm:cxn modelId="{C281EF00-AFD6-47EF-BC01-B31D5C4BB757}" srcId="{978E1BE7-2C85-4C50-83B9-2BB529EE7160}" destId="{84DFD8BB-A3CF-42EF-AA63-8C43726C5A2B}" srcOrd="1" destOrd="0" parTransId="{670EF1E6-140F-45EA-A2DC-41FBE29FB491}" sibTransId="{A8C95EF0-EC84-499B-B6B0-891DDF061CE4}"/>
    <dgm:cxn modelId="{C7D99D87-F041-4CAF-8284-DC91C2A71B78}" srcId="{978E1BE7-2C85-4C50-83B9-2BB529EE7160}" destId="{29325C78-E620-426A-BB91-3AF1D2B3BB43}" srcOrd="2" destOrd="0" parTransId="{6FCAB88D-3B01-4FE4-8ED6-CD8C64558642}" sibTransId="{9E22B043-BD2E-435E-ABF3-BF101AB7EB74}"/>
    <dgm:cxn modelId="{821C32A8-0CD9-4C7B-9D12-C250EC0FEFCD}" type="presOf" srcId="{84DFD8BB-A3CF-42EF-AA63-8C43726C5A2B}" destId="{76447E9D-B2E9-44F3-AFB3-0366E1C4DE09}" srcOrd="0" destOrd="0" presId="urn:microsoft.com/office/officeart/2005/8/layout/hList3"/>
    <dgm:cxn modelId="{EC438E72-F35D-4FE4-A89C-4DE2011DC0A3}" type="presOf" srcId="{3D935D99-D756-437B-AEFB-3438F283F9EA}" destId="{83B4811B-C440-46A4-9F56-02FFF8768AF7}" srcOrd="0" destOrd="0" presId="urn:microsoft.com/office/officeart/2005/8/layout/hList3"/>
    <dgm:cxn modelId="{7668C2A7-144A-46DF-8AD2-D5D058A30573}" type="presParOf" srcId="{83B4811B-C440-46A4-9F56-02FFF8768AF7}" destId="{25E71C4D-517E-4E6C-B12F-2888ADEA17D5}" srcOrd="0" destOrd="0" presId="urn:microsoft.com/office/officeart/2005/8/layout/hList3"/>
    <dgm:cxn modelId="{271652E8-9760-4853-97DA-65BE3750E88A}" type="presParOf" srcId="{83B4811B-C440-46A4-9F56-02FFF8768AF7}" destId="{81FAB02E-CB7E-409E-8C0A-57E01A7F67CF}" srcOrd="1" destOrd="0" presId="urn:microsoft.com/office/officeart/2005/8/layout/hList3"/>
    <dgm:cxn modelId="{B2D14A6A-3079-40C0-8EB0-60CB99B51EB8}" type="presParOf" srcId="{81FAB02E-CB7E-409E-8C0A-57E01A7F67CF}" destId="{4896A5EE-1C5A-4E41-8E5E-9FF723D0F627}" srcOrd="0" destOrd="0" presId="urn:microsoft.com/office/officeart/2005/8/layout/hList3"/>
    <dgm:cxn modelId="{0682183D-CCBF-4DC3-9BEC-37DE5C2BED9F}" type="presParOf" srcId="{81FAB02E-CB7E-409E-8C0A-57E01A7F67CF}" destId="{76447E9D-B2E9-44F3-AFB3-0366E1C4DE09}" srcOrd="1" destOrd="0" presId="urn:microsoft.com/office/officeart/2005/8/layout/hList3"/>
    <dgm:cxn modelId="{6D564A67-2F54-4596-8F2E-BDEE0178F587}" type="presParOf" srcId="{81FAB02E-CB7E-409E-8C0A-57E01A7F67CF}" destId="{6E0A0BD0-D858-4617-8215-E944C9B1266E}" srcOrd="2" destOrd="0" presId="urn:microsoft.com/office/officeart/2005/8/layout/hList3"/>
    <dgm:cxn modelId="{DE74ADF9-ED7D-4722-B8E6-D3A7B70279B1}" type="presParOf" srcId="{83B4811B-C440-46A4-9F56-02FFF8768AF7}" destId="{54B30073-9617-40D2-A55C-5C74584F7F0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C872F04-2B5F-4742-BAF7-A3B6C49F4BA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ADF44DD-DD1F-45F3-A134-8CD443DB443F}">
      <dgm:prSet phldrT="[Metin]" custT="1"/>
      <dgm:spPr/>
      <dgm:t>
        <a:bodyPr/>
        <a:lstStyle/>
        <a:p>
          <a:r>
            <a:rPr lang="tr-T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Kapsamın genişliği</a:t>
          </a:r>
          <a:endParaRPr lang="tr-T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C57D576-2ADB-4CBD-94DB-539478F0997D}" type="parTrans" cxnId="{95A2D1E6-0070-4493-828C-D2AE33E706AA}">
      <dgm:prSet/>
      <dgm:spPr/>
      <dgm:t>
        <a:bodyPr/>
        <a:lstStyle/>
        <a:p>
          <a:endParaRPr lang="tr-TR"/>
        </a:p>
      </dgm:t>
    </dgm:pt>
    <dgm:pt modelId="{54042C22-7F5E-429A-A67E-B40C846BF2EC}" type="sibTrans" cxnId="{95A2D1E6-0070-4493-828C-D2AE33E706AA}">
      <dgm:prSet/>
      <dgm:spPr/>
      <dgm:t>
        <a:bodyPr/>
        <a:lstStyle/>
        <a:p>
          <a:endParaRPr lang="tr-TR"/>
        </a:p>
      </dgm:t>
    </dgm:pt>
    <dgm:pt modelId="{6D4D99A7-A3CE-44B9-9FB8-6D0EDE1E6CB8}">
      <dgm:prSet phldrT="[Metin]" custT="1"/>
      <dgm:spPr/>
      <dgm:t>
        <a:bodyPr/>
        <a:lstStyle/>
        <a:p>
          <a:r>
            <a:rPr lang="tr-T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Elastiklik</a:t>
          </a:r>
          <a:endParaRPr lang="tr-T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E69D733-C68F-450A-9036-0C53EFB3E8B8}" type="parTrans" cxnId="{6531DDF6-551B-471A-B5FF-CA99551F15F8}">
      <dgm:prSet/>
      <dgm:spPr/>
      <dgm:t>
        <a:bodyPr/>
        <a:lstStyle/>
        <a:p>
          <a:endParaRPr lang="tr-TR"/>
        </a:p>
      </dgm:t>
    </dgm:pt>
    <dgm:pt modelId="{623D9E93-D9DA-49DE-A308-719AA78D16F6}" type="sibTrans" cxnId="{6531DDF6-551B-471A-B5FF-CA99551F15F8}">
      <dgm:prSet/>
      <dgm:spPr/>
      <dgm:t>
        <a:bodyPr/>
        <a:lstStyle/>
        <a:p>
          <a:endParaRPr lang="tr-TR"/>
        </a:p>
      </dgm:t>
    </dgm:pt>
    <dgm:pt modelId="{C3F1BA77-DF1C-4D23-B319-A5D7913D1722}">
      <dgm:prSet phldrT="[Metin]" custT="1"/>
      <dgm:spPr/>
      <dgm:t>
        <a:bodyPr/>
        <a:lstStyle/>
        <a:p>
          <a:r>
            <a:rPr lang="tr-TR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Ayırıcılık</a:t>
          </a:r>
          <a:endParaRPr lang="tr-T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5CAA49-596D-4B48-9F09-6F2757E7CC93}" type="parTrans" cxnId="{011A45CB-E8B6-4D95-9D46-12D583C2E818}">
      <dgm:prSet/>
      <dgm:spPr/>
      <dgm:t>
        <a:bodyPr/>
        <a:lstStyle/>
        <a:p>
          <a:endParaRPr lang="tr-TR"/>
        </a:p>
      </dgm:t>
    </dgm:pt>
    <dgm:pt modelId="{F25FD75C-CA03-4AEC-846C-F7DC7135691F}" type="sibTrans" cxnId="{011A45CB-E8B6-4D95-9D46-12D583C2E818}">
      <dgm:prSet/>
      <dgm:spPr/>
      <dgm:t>
        <a:bodyPr/>
        <a:lstStyle/>
        <a:p>
          <a:endParaRPr lang="tr-TR"/>
        </a:p>
      </dgm:t>
    </dgm:pt>
    <dgm:pt modelId="{70B8F57A-6602-4659-ABB5-02B9FD3403C0}">
      <dgm:prSet phldrT="[Metin]" custT="1"/>
      <dgm:spPr/>
      <dgm:t>
        <a:bodyPr/>
        <a:lstStyle/>
        <a:p>
          <a:r>
            <a:rPr lang="tr-T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Uzmanlık</a:t>
          </a:r>
          <a:endParaRPr lang="tr-T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3E58C0E-42D3-43B2-8FF4-C41A9D73763A}" type="parTrans" cxnId="{6C88D71B-CAF6-4266-844C-11972449096D}">
      <dgm:prSet/>
      <dgm:spPr/>
      <dgm:t>
        <a:bodyPr/>
        <a:lstStyle/>
        <a:p>
          <a:endParaRPr lang="tr-TR"/>
        </a:p>
      </dgm:t>
    </dgm:pt>
    <dgm:pt modelId="{CE61B1A7-402A-42F6-8C3B-3A13A9E5D8B6}" type="sibTrans" cxnId="{6C88D71B-CAF6-4266-844C-11972449096D}">
      <dgm:prSet/>
      <dgm:spPr/>
      <dgm:t>
        <a:bodyPr/>
        <a:lstStyle/>
        <a:p>
          <a:endParaRPr lang="tr-TR"/>
        </a:p>
      </dgm:t>
    </dgm:pt>
    <dgm:pt modelId="{BFB2CBA0-33AA-4823-BFD0-A3AAF9CF35EA}">
      <dgm:prSet phldrT="[Metin]"/>
      <dgm:spPr/>
      <dgm:t>
        <a:bodyPr/>
        <a:lstStyle/>
        <a:p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Nesnellik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6B4D9E8-324E-4DF7-9C6A-A7C97D02849C}" type="parTrans" cxnId="{C6ABB6E1-2157-4EB1-8FED-D48328C1FE7D}">
      <dgm:prSet/>
      <dgm:spPr/>
      <dgm:t>
        <a:bodyPr/>
        <a:lstStyle/>
        <a:p>
          <a:endParaRPr lang="tr-TR"/>
        </a:p>
      </dgm:t>
    </dgm:pt>
    <dgm:pt modelId="{7E6CCBDB-DED1-41DD-84D3-F61ECAFCDD9A}" type="sibTrans" cxnId="{C6ABB6E1-2157-4EB1-8FED-D48328C1FE7D}">
      <dgm:prSet/>
      <dgm:spPr/>
      <dgm:t>
        <a:bodyPr/>
        <a:lstStyle/>
        <a:p>
          <a:endParaRPr lang="tr-TR"/>
        </a:p>
      </dgm:t>
    </dgm:pt>
    <dgm:pt modelId="{4CED1F5C-3FF4-445D-AEE4-F4BA8CC2DEDC}">
      <dgm:prSet phldrT="[Metin]"/>
      <dgm:spPr/>
      <dgm:t>
        <a:bodyPr/>
        <a:lstStyle/>
        <a:p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Düzey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BEFBA0-4EF3-4402-A67C-67DA88217159}" type="parTrans" cxnId="{81C0E333-FFB6-403C-B8FE-4132F0F6377B}">
      <dgm:prSet/>
      <dgm:spPr/>
      <dgm:t>
        <a:bodyPr/>
        <a:lstStyle/>
        <a:p>
          <a:endParaRPr lang="tr-TR"/>
        </a:p>
      </dgm:t>
    </dgm:pt>
    <dgm:pt modelId="{96EF7938-FEC8-4FD8-8C56-507E2DD79401}" type="sibTrans" cxnId="{81C0E333-FFB6-403C-B8FE-4132F0F6377B}">
      <dgm:prSet/>
      <dgm:spPr/>
      <dgm:t>
        <a:bodyPr/>
        <a:lstStyle/>
        <a:p>
          <a:endParaRPr lang="tr-TR"/>
        </a:p>
      </dgm:t>
    </dgm:pt>
    <dgm:pt modelId="{18E8C356-6CB8-4999-BF22-02364DD85DE9}">
      <dgm:prSet phldrT="[Metin]" custT="1"/>
      <dgm:spPr/>
      <dgm:t>
        <a:bodyPr/>
        <a:lstStyle/>
        <a:p>
          <a:r>
            <a:rPr lang="tr-T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Kriterlerin tanımlanması</a:t>
          </a:r>
          <a:endParaRPr lang="tr-T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2FEF89-3D71-4F46-8996-200BDF250007}" type="parTrans" cxnId="{5343B97A-9371-4BAE-9A9F-CB82281CF377}">
      <dgm:prSet/>
      <dgm:spPr/>
      <dgm:t>
        <a:bodyPr/>
        <a:lstStyle/>
        <a:p>
          <a:endParaRPr lang="tr-TR"/>
        </a:p>
      </dgm:t>
    </dgm:pt>
    <dgm:pt modelId="{09214117-EE19-4873-8DB1-7A3809B37C85}" type="sibTrans" cxnId="{5343B97A-9371-4BAE-9A9F-CB82281CF377}">
      <dgm:prSet/>
      <dgm:spPr/>
      <dgm:t>
        <a:bodyPr/>
        <a:lstStyle/>
        <a:p>
          <a:endParaRPr lang="tr-TR"/>
        </a:p>
      </dgm:t>
    </dgm:pt>
    <dgm:pt modelId="{4438D80C-2414-4915-8A80-34AA6906D248}">
      <dgm:prSet phldrT="[Metin]" custT="1"/>
      <dgm:spPr/>
      <dgm:t>
        <a:bodyPr/>
        <a:lstStyle/>
        <a:p>
          <a:r>
            <a:rPr lang="tr-T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Kestirimlerin somutluğu ve </a:t>
          </a:r>
          <a:r>
            <a:rPr lang="tr-TR" sz="2000" b="1" dirty="0" err="1" smtClean="0">
              <a:latin typeface="Arial" panose="020B0604020202020204" pitchFamily="34" charset="0"/>
              <a:cs typeface="Arial" panose="020B0604020202020204" pitchFamily="34" charset="0"/>
            </a:rPr>
            <a:t>niceliksellik</a:t>
          </a:r>
          <a:endParaRPr lang="tr-T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570227-1D4A-4BBA-A7C0-0922803601E7}" type="parTrans" cxnId="{53EE12B7-A6CC-4C0F-95F5-A5214D266D37}">
      <dgm:prSet/>
      <dgm:spPr/>
      <dgm:t>
        <a:bodyPr/>
        <a:lstStyle/>
        <a:p>
          <a:endParaRPr lang="tr-TR"/>
        </a:p>
      </dgm:t>
    </dgm:pt>
    <dgm:pt modelId="{95A95A26-9440-4318-B9C0-70163FCC15DE}" type="sibTrans" cxnId="{53EE12B7-A6CC-4C0F-95F5-A5214D266D37}">
      <dgm:prSet/>
      <dgm:spPr/>
      <dgm:t>
        <a:bodyPr/>
        <a:lstStyle/>
        <a:p>
          <a:endParaRPr lang="tr-TR"/>
        </a:p>
      </dgm:t>
    </dgm:pt>
    <dgm:pt modelId="{338F5BDE-EA53-47DC-A743-3F4E40001A42}">
      <dgm:prSet phldrT="[Metin]" custT="1"/>
      <dgm:spPr/>
      <dgm:t>
        <a:bodyPr/>
        <a:lstStyle/>
        <a:p>
          <a:r>
            <a:rPr lang="tr-TR" sz="2000" b="1" dirty="0" smtClean="0">
              <a:latin typeface="Arial" panose="020B0604020202020204" pitchFamily="34" charset="0"/>
              <a:cs typeface="Arial" panose="020B0604020202020204" pitchFamily="34" charset="0"/>
            </a:rPr>
            <a:t>Bütünleşik yaklaşım</a:t>
          </a:r>
          <a:endParaRPr lang="tr-TR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5D0C6D2-1B0D-43E0-9264-805D4F586DA9}" type="parTrans" cxnId="{E75C6E36-8DBF-4C5A-B418-82EA9FF859EA}">
      <dgm:prSet/>
      <dgm:spPr/>
      <dgm:t>
        <a:bodyPr/>
        <a:lstStyle/>
        <a:p>
          <a:endParaRPr lang="tr-TR"/>
        </a:p>
      </dgm:t>
    </dgm:pt>
    <dgm:pt modelId="{2A0342AC-CDAE-4758-BFC3-317234142993}" type="sibTrans" cxnId="{E75C6E36-8DBF-4C5A-B418-82EA9FF859EA}">
      <dgm:prSet/>
      <dgm:spPr/>
      <dgm:t>
        <a:bodyPr/>
        <a:lstStyle/>
        <a:p>
          <a:endParaRPr lang="tr-TR"/>
        </a:p>
      </dgm:t>
    </dgm:pt>
    <dgm:pt modelId="{199544F6-E28D-45FD-9833-D83316B26BA9}">
      <dgm:prSet phldrT="[Metin]"/>
      <dgm:spPr/>
      <dgm:t>
        <a:bodyPr/>
        <a:lstStyle/>
        <a:p>
          <a:r>
            <a:rPr lang="tr-TR" b="1" dirty="0" smtClean="0">
              <a:latin typeface="Arial" panose="020B0604020202020204" pitchFamily="34" charset="0"/>
              <a:cs typeface="Arial" panose="020B0604020202020204" pitchFamily="34" charset="0"/>
            </a:rPr>
            <a:t>Seçicilik</a:t>
          </a:r>
          <a:endParaRPr lang="tr-TR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58E4C3C-E63D-483B-8BF4-43BFDCA8EC77}" type="parTrans" cxnId="{D5ABA1A0-6C59-48B7-805B-0714A9066C68}">
      <dgm:prSet/>
      <dgm:spPr/>
      <dgm:t>
        <a:bodyPr/>
        <a:lstStyle/>
        <a:p>
          <a:endParaRPr lang="tr-TR"/>
        </a:p>
      </dgm:t>
    </dgm:pt>
    <dgm:pt modelId="{4D73A4C4-B2A1-4FF6-9C88-35552441A01B}" type="sibTrans" cxnId="{D5ABA1A0-6C59-48B7-805B-0714A9066C68}">
      <dgm:prSet/>
      <dgm:spPr/>
      <dgm:t>
        <a:bodyPr/>
        <a:lstStyle/>
        <a:p>
          <a:endParaRPr lang="tr-TR"/>
        </a:p>
      </dgm:t>
    </dgm:pt>
    <dgm:pt modelId="{B20E9112-EA17-4922-8664-3D889CEFC3F4}" type="pres">
      <dgm:prSet presAssocID="{9C872F04-2B5F-4742-BAF7-A3B6C49F4BA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E032500-3150-4991-A0D6-E7A4D852ACFD}" type="pres">
      <dgm:prSet presAssocID="{8ADF44DD-DD1F-45F3-A134-8CD443DB443F}" presName="node" presStyleLbl="node1" presStyleIdx="0" presStyleCnt="10" custLinFactNeighborX="4290" custLinFactNeighborY="3541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CEB6BE2-0A9C-4780-BD5C-7AF512FBD36F}" type="pres">
      <dgm:prSet presAssocID="{54042C22-7F5E-429A-A67E-B40C846BF2EC}" presName="sibTrans" presStyleLbl="sibTrans2D1" presStyleIdx="0" presStyleCnt="9"/>
      <dgm:spPr/>
      <dgm:t>
        <a:bodyPr/>
        <a:lstStyle/>
        <a:p>
          <a:endParaRPr lang="tr-TR"/>
        </a:p>
      </dgm:t>
    </dgm:pt>
    <dgm:pt modelId="{C7F31E84-5D54-4376-A546-4B8AEE0E8E8D}" type="pres">
      <dgm:prSet presAssocID="{54042C22-7F5E-429A-A67E-B40C846BF2EC}" presName="connectorText" presStyleLbl="sibTrans2D1" presStyleIdx="0" presStyleCnt="9"/>
      <dgm:spPr/>
      <dgm:t>
        <a:bodyPr/>
        <a:lstStyle/>
        <a:p>
          <a:endParaRPr lang="tr-TR"/>
        </a:p>
      </dgm:t>
    </dgm:pt>
    <dgm:pt modelId="{FB84B17B-A134-4188-A06C-F5F24EF2A292}" type="pres">
      <dgm:prSet presAssocID="{6D4D99A7-A3CE-44B9-9FB8-6D0EDE1E6CB8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626BF12-4EDE-4D0E-92BA-052811C7F3E1}" type="pres">
      <dgm:prSet presAssocID="{623D9E93-D9DA-49DE-A308-719AA78D16F6}" presName="sibTrans" presStyleLbl="sibTrans2D1" presStyleIdx="1" presStyleCnt="9"/>
      <dgm:spPr/>
      <dgm:t>
        <a:bodyPr/>
        <a:lstStyle/>
        <a:p>
          <a:endParaRPr lang="tr-TR"/>
        </a:p>
      </dgm:t>
    </dgm:pt>
    <dgm:pt modelId="{F6E8E5D7-347C-42C1-9AB3-CB54E194AB2D}" type="pres">
      <dgm:prSet presAssocID="{623D9E93-D9DA-49DE-A308-719AA78D16F6}" presName="connectorText" presStyleLbl="sibTrans2D1" presStyleIdx="1" presStyleCnt="9"/>
      <dgm:spPr/>
      <dgm:t>
        <a:bodyPr/>
        <a:lstStyle/>
        <a:p>
          <a:endParaRPr lang="tr-TR"/>
        </a:p>
      </dgm:t>
    </dgm:pt>
    <dgm:pt modelId="{518023EA-FECB-4109-A9A2-903A922BEBDE}" type="pres">
      <dgm:prSet presAssocID="{C3F1BA77-DF1C-4D23-B319-A5D7913D1722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D22CC87-1883-49AA-BC4E-0B25EAD5F009}" type="pres">
      <dgm:prSet presAssocID="{F25FD75C-CA03-4AEC-846C-F7DC7135691F}" presName="sibTrans" presStyleLbl="sibTrans2D1" presStyleIdx="2" presStyleCnt="9"/>
      <dgm:spPr/>
      <dgm:t>
        <a:bodyPr/>
        <a:lstStyle/>
        <a:p>
          <a:endParaRPr lang="tr-TR"/>
        </a:p>
      </dgm:t>
    </dgm:pt>
    <dgm:pt modelId="{F409A0D0-360A-4423-9C57-772FAC285ED1}" type="pres">
      <dgm:prSet presAssocID="{F25FD75C-CA03-4AEC-846C-F7DC7135691F}" presName="connectorText" presStyleLbl="sibTrans2D1" presStyleIdx="2" presStyleCnt="9"/>
      <dgm:spPr/>
      <dgm:t>
        <a:bodyPr/>
        <a:lstStyle/>
        <a:p>
          <a:endParaRPr lang="tr-TR"/>
        </a:p>
      </dgm:t>
    </dgm:pt>
    <dgm:pt modelId="{C3747477-8678-4227-98D3-D2B851DB4A9F}" type="pres">
      <dgm:prSet presAssocID="{70B8F57A-6602-4659-ABB5-02B9FD3403C0}" presName="node" presStyleLbl="node1" presStyleIdx="3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E10375C-7BF1-44F4-8FFA-EDD5FEDA6809}" type="pres">
      <dgm:prSet presAssocID="{CE61B1A7-402A-42F6-8C3B-3A13A9E5D8B6}" presName="sibTrans" presStyleLbl="sibTrans2D1" presStyleIdx="3" presStyleCnt="9"/>
      <dgm:spPr/>
      <dgm:t>
        <a:bodyPr/>
        <a:lstStyle/>
        <a:p>
          <a:endParaRPr lang="tr-TR"/>
        </a:p>
      </dgm:t>
    </dgm:pt>
    <dgm:pt modelId="{81EEF85A-DD7E-437F-8E60-E03614342005}" type="pres">
      <dgm:prSet presAssocID="{CE61B1A7-402A-42F6-8C3B-3A13A9E5D8B6}" presName="connectorText" presStyleLbl="sibTrans2D1" presStyleIdx="3" presStyleCnt="9"/>
      <dgm:spPr/>
      <dgm:t>
        <a:bodyPr/>
        <a:lstStyle/>
        <a:p>
          <a:endParaRPr lang="tr-TR"/>
        </a:p>
      </dgm:t>
    </dgm:pt>
    <dgm:pt modelId="{AA02D875-C2EB-4578-9F6C-3ECA7560E4C6}" type="pres">
      <dgm:prSet presAssocID="{BFB2CBA0-33AA-4823-BFD0-A3AAF9CF35EA}" presName="node" presStyleLbl="node1" presStyleIdx="4" presStyleCnt="10" custLinFactNeighborX="1449" custLinFactNeighborY="668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31C1B19-84BF-449B-B799-D4E9AD57F6EF}" type="pres">
      <dgm:prSet presAssocID="{7E6CCBDB-DED1-41DD-84D3-F61ECAFCDD9A}" presName="sibTrans" presStyleLbl="sibTrans2D1" presStyleIdx="4" presStyleCnt="9"/>
      <dgm:spPr/>
      <dgm:t>
        <a:bodyPr/>
        <a:lstStyle/>
        <a:p>
          <a:endParaRPr lang="tr-TR"/>
        </a:p>
      </dgm:t>
    </dgm:pt>
    <dgm:pt modelId="{1D246889-F46A-4DBE-9F86-3511C322D12B}" type="pres">
      <dgm:prSet presAssocID="{7E6CCBDB-DED1-41DD-84D3-F61ECAFCDD9A}" presName="connectorText" presStyleLbl="sibTrans2D1" presStyleIdx="4" presStyleCnt="9"/>
      <dgm:spPr/>
      <dgm:t>
        <a:bodyPr/>
        <a:lstStyle/>
        <a:p>
          <a:endParaRPr lang="tr-TR"/>
        </a:p>
      </dgm:t>
    </dgm:pt>
    <dgm:pt modelId="{A3EDBDFA-F673-4A38-BA11-FBD3ACF06C09}" type="pres">
      <dgm:prSet presAssocID="{4CED1F5C-3FF4-445D-AEE4-F4BA8CC2DEDC}" presName="node" presStyleLbl="node1" presStyleIdx="5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0B460A2-55FF-4340-AC7C-DDA2DBC07CB2}" type="pres">
      <dgm:prSet presAssocID="{96EF7938-FEC8-4FD8-8C56-507E2DD79401}" presName="sibTrans" presStyleLbl="sibTrans2D1" presStyleIdx="5" presStyleCnt="9"/>
      <dgm:spPr/>
      <dgm:t>
        <a:bodyPr/>
        <a:lstStyle/>
        <a:p>
          <a:endParaRPr lang="tr-TR"/>
        </a:p>
      </dgm:t>
    </dgm:pt>
    <dgm:pt modelId="{8015AA66-E3B9-482A-897E-774D2A41FE02}" type="pres">
      <dgm:prSet presAssocID="{96EF7938-FEC8-4FD8-8C56-507E2DD79401}" presName="connectorText" presStyleLbl="sibTrans2D1" presStyleIdx="5" presStyleCnt="9"/>
      <dgm:spPr/>
      <dgm:t>
        <a:bodyPr/>
        <a:lstStyle/>
        <a:p>
          <a:endParaRPr lang="tr-TR"/>
        </a:p>
      </dgm:t>
    </dgm:pt>
    <dgm:pt modelId="{9543B142-6543-4D93-9B9B-844A5C856C02}" type="pres">
      <dgm:prSet presAssocID="{18E8C356-6CB8-4999-BF22-02364DD85DE9}" presName="node" presStyleLbl="node1" presStyleIdx="6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A20E348-33E7-407F-BAD0-554E8E168745}" type="pres">
      <dgm:prSet presAssocID="{09214117-EE19-4873-8DB1-7A3809B37C85}" presName="sibTrans" presStyleLbl="sibTrans2D1" presStyleIdx="6" presStyleCnt="9"/>
      <dgm:spPr/>
      <dgm:t>
        <a:bodyPr/>
        <a:lstStyle/>
        <a:p>
          <a:endParaRPr lang="tr-TR"/>
        </a:p>
      </dgm:t>
    </dgm:pt>
    <dgm:pt modelId="{3BFB103C-6683-4CC4-993F-5E55BCDA9A0F}" type="pres">
      <dgm:prSet presAssocID="{09214117-EE19-4873-8DB1-7A3809B37C85}" presName="connectorText" presStyleLbl="sibTrans2D1" presStyleIdx="6" presStyleCnt="9"/>
      <dgm:spPr/>
      <dgm:t>
        <a:bodyPr/>
        <a:lstStyle/>
        <a:p>
          <a:endParaRPr lang="tr-TR"/>
        </a:p>
      </dgm:t>
    </dgm:pt>
    <dgm:pt modelId="{3F44CA13-19EF-4054-B6D3-606412FCA151}" type="pres">
      <dgm:prSet presAssocID="{4438D80C-2414-4915-8A80-34AA6906D248}" presName="node" presStyleLbl="node1" presStyleIdx="7" presStyleCnt="10" custScaleX="12594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BC11447-2D26-41AF-B615-94D74EDD66F1}" type="pres">
      <dgm:prSet presAssocID="{95A95A26-9440-4318-B9C0-70163FCC15DE}" presName="sibTrans" presStyleLbl="sibTrans2D1" presStyleIdx="7" presStyleCnt="9" custAng="21319940"/>
      <dgm:spPr/>
      <dgm:t>
        <a:bodyPr/>
        <a:lstStyle/>
        <a:p>
          <a:endParaRPr lang="tr-TR"/>
        </a:p>
      </dgm:t>
    </dgm:pt>
    <dgm:pt modelId="{1AC60E51-8A2E-41C6-9E0D-7A15A57D2CB1}" type="pres">
      <dgm:prSet presAssocID="{95A95A26-9440-4318-B9C0-70163FCC15DE}" presName="connectorText" presStyleLbl="sibTrans2D1" presStyleIdx="7" presStyleCnt="9"/>
      <dgm:spPr/>
      <dgm:t>
        <a:bodyPr/>
        <a:lstStyle/>
        <a:p>
          <a:endParaRPr lang="tr-TR"/>
        </a:p>
      </dgm:t>
    </dgm:pt>
    <dgm:pt modelId="{6351B5B0-4391-49A8-BA3D-8ED3B28E662D}" type="pres">
      <dgm:prSet presAssocID="{338F5BDE-EA53-47DC-A743-3F4E40001A42}" presName="node" presStyleLbl="node1" presStyleIdx="8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9DD6F6-B34E-4790-960C-F294F34EBE91}" type="pres">
      <dgm:prSet presAssocID="{2A0342AC-CDAE-4758-BFC3-317234142993}" presName="sibTrans" presStyleLbl="sibTrans2D1" presStyleIdx="8" presStyleCnt="9"/>
      <dgm:spPr/>
      <dgm:t>
        <a:bodyPr/>
        <a:lstStyle/>
        <a:p>
          <a:endParaRPr lang="tr-TR"/>
        </a:p>
      </dgm:t>
    </dgm:pt>
    <dgm:pt modelId="{EC9FDA37-D754-4F7E-A141-824863EB0BBA}" type="pres">
      <dgm:prSet presAssocID="{2A0342AC-CDAE-4758-BFC3-317234142993}" presName="connectorText" presStyleLbl="sibTrans2D1" presStyleIdx="8" presStyleCnt="9"/>
      <dgm:spPr/>
      <dgm:t>
        <a:bodyPr/>
        <a:lstStyle/>
        <a:p>
          <a:endParaRPr lang="tr-TR"/>
        </a:p>
      </dgm:t>
    </dgm:pt>
    <dgm:pt modelId="{286B45CD-4CC4-4C02-99DC-CB3DA56AFCAE}" type="pres">
      <dgm:prSet presAssocID="{199544F6-E28D-45FD-9833-D83316B26BA9}" presName="node" presStyleLbl="node1" presStyleIdx="9" presStyleCnt="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0590792-6C53-44D7-B99A-7AAD9013EFF9}" type="presOf" srcId="{70B8F57A-6602-4659-ABB5-02B9FD3403C0}" destId="{C3747477-8678-4227-98D3-D2B851DB4A9F}" srcOrd="0" destOrd="0" presId="urn:microsoft.com/office/officeart/2005/8/layout/process5"/>
    <dgm:cxn modelId="{08091CFC-2940-49D1-82A2-F39FB5EBEAB4}" type="presOf" srcId="{623D9E93-D9DA-49DE-A308-719AA78D16F6}" destId="{F6E8E5D7-347C-42C1-9AB3-CB54E194AB2D}" srcOrd="1" destOrd="0" presId="urn:microsoft.com/office/officeart/2005/8/layout/process5"/>
    <dgm:cxn modelId="{209FAD48-1253-40FA-9FDA-010B78D46C87}" type="presOf" srcId="{199544F6-E28D-45FD-9833-D83316B26BA9}" destId="{286B45CD-4CC4-4C02-99DC-CB3DA56AFCAE}" srcOrd="0" destOrd="0" presId="urn:microsoft.com/office/officeart/2005/8/layout/process5"/>
    <dgm:cxn modelId="{011A45CB-E8B6-4D95-9D46-12D583C2E818}" srcId="{9C872F04-2B5F-4742-BAF7-A3B6C49F4BA3}" destId="{C3F1BA77-DF1C-4D23-B319-A5D7913D1722}" srcOrd="2" destOrd="0" parTransId="{F25CAA49-596D-4B48-9F09-6F2757E7CC93}" sibTransId="{F25FD75C-CA03-4AEC-846C-F7DC7135691F}"/>
    <dgm:cxn modelId="{3AC841A0-5424-4F87-A3C8-FB4C7762A27F}" type="presOf" srcId="{09214117-EE19-4873-8DB1-7A3809B37C85}" destId="{9A20E348-33E7-407F-BAD0-554E8E168745}" srcOrd="0" destOrd="0" presId="urn:microsoft.com/office/officeart/2005/8/layout/process5"/>
    <dgm:cxn modelId="{C6ABB6E1-2157-4EB1-8FED-D48328C1FE7D}" srcId="{9C872F04-2B5F-4742-BAF7-A3B6C49F4BA3}" destId="{BFB2CBA0-33AA-4823-BFD0-A3AAF9CF35EA}" srcOrd="4" destOrd="0" parTransId="{A6B4D9E8-324E-4DF7-9C6A-A7C97D02849C}" sibTransId="{7E6CCBDB-DED1-41DD-84D3-F61ECAFCDD9A}"/>
    <dgm:cxn modelId="{6C88D71B-CAF6-4266-844C-11972449096D}" srcId="{9C872F04-2B5F-4742-BAF7-A3B6C49F4BA3}" destId="{70B8F57A-6602-4659-ABB5-02B9FD3403C0}" srcOrd="3" destOrd="0" parTransId="{93E58C0E-42D3-43B2-8FF4-C41A9D73763A}" sibTransId="{CE61B1A7-402A-42F6-8C3B-3A13A9E5D8B6}"/>
    <dgm:cxn modelId="{95A2D1E6-0070-4493-828C-D2AE33E706AA}" srcId="{9C872F04-2B5F-4742-BAF7-A3B6C49F4BA3}" destId="{8ADF44DD-DD1F-45F3-A134-8CD443DB443F}" srcOrd="0" destOrd="0" parTransId="{2C57D576-2ADB-4CBD-94DB-539478F0997D}" sibTransId="{54042C22-7F5E-429A-A67E-B40C846BF2EC}"/>
    <dgm:cxn modelId="{1FA59F5E-33F2-48BE-8BE7-581239E26560}" type="presOf" srcId="{CE61B1A7-402A-42F6-8C3B-3A13A9E5D8B6}" destId="{9E10375C-7BF1-44F4-8FFA-EDD5FEDA6809}" srcOrd="0" destOrd="0" presId="urn:microsoft.com/office/officeart/2005/8/layout/process5"/>
    <dgm:cxn modelId="{EC891DED-2E0A-4FBC-8924-AD6B99C3F672}" type="presOf" srcId="{2A0342AC-CDAE-4758-BFC3-317234142993}" destId="{7A9DD6F6-B34E-4790-960C-F294F34EBE91}" srcOrd="0" destOrd="0" presId="urn:microsoft.com/office/officeart/2005/8/layout/process5"/>
    <dgm:cxn modelId="{28B6D982-5E10-48E9-9207-E2156EA1EEB4}" type="presOf" srcId="{4438D80C-2414-4915-8A80-34AA6906D248}" destId="{3F44CA13-19EF-4054-B6D3-606412FCA151}" srcOrd="0" destOrd="0" presId="urn:microsoft.com/office/officeart/2005/8/layout/process5"/>
    <dgm:cxn modelId="{DCB696A1-2FD4-4C12-8D06-F3C4AB97DBAA}" type="presOf" srcId="{F25FD75C-CA03-4AEC-846C-F7DC7135691F}" destId="{F409A0D0-360A-4423-9C57-772FAC285ED1}" srcOrd="1" destOrd="0" presId="urn:microsoft.com/office/officeart/2005/8/layout/process5"/>
    <dgm:cxn modelId="{B3AFA5CC-76E5-469E-A557-0D0D0B37EAAE}" type="presOf" srcId="{95A95A26-9440-4318-B9C0-70163FCC15DE}" destId="{3BC11447-2D26-41AF-B615-94D74EDD66F1}" srcOrd="0" destOrd="0" presId="urn:microsoft.com/office/officeart/2005/8/layout/process5"/>
    <dgm:cxn modelId="{DD956A9C-BEE1-4574-8463-CB97B3D7FBCC}" type="presOf" srcId="{96EF7938-FEC8-4FD8-8C56-507E2DD79401}" destId="{8015AA66-E3B9-482A-897E-774D2A41FE02}" srcOrd="1" destOrd="0" presId="urn:microsoft.com/office/officeart/2005/8/layout/process5"/>
    <dgm:cxn modelId="{E75C6E36-8DBF-4C5A-B418-82EA9FF859EA}" srcId="{9C872F04-2B5F-4742-BAF7-A3B6C49F4BA3}" destId="{338F5BDE-EA53-47DC-A743-3F4E40001A42}" srcOrd="8" destOrd="0" parTransId="{B5D0C6D2-1B0D-43E0-9264-805D4F586DA9}" sibTransId="{2A0342AC-CDAE-4758-BFC3-317234142993}"/>
    <dgm:cxn modelId="{D5ABA1A0-6C59-48B7-805B-0714A9066C68}" srcId="{9C872F04-2B5F-4742-BAF7-A3B6C49F4BA3}" destId="{199544F6-E28D-45FD-9833-D83316B26BA9}" srcOrd="9" destOrd="0" parTransId="{858E4C3C-E63D-483B-8BF4-43BFDCA8EC77}" sibTransId="{4D73A4C4-B2A1-4FF6-9C88-35552441A01B}"/>
    <dgm:cxn modelId="{9156DA96-EFC5-4BED-87A4-5C59B2687887}" type="presOf" srcId="{7E6CCBDB-DED1-41DD-84D3-F61ECAFCDD9A}" destId="{1D246889-F46A-4DBE-9F86-3511C322D12B}" srcOrd="1" destOrd="0" presId="urn:microsoft.com/office/officeart/2005/8/layout/process5"/>
    <dgm:cxn modelId="{6531DDF6-551B-471A-B5FF-CA99551F15F8}" srcId="{9C872F04-2B5F-4742-BAF7-A3B6C49F4BA3}" destId="{6D4D99A7-A3CE-44B9-9FB8-6D0EDE1E6CB8}" srcOrd="1" destOrd="0" parTransId="{1E69D733-C68F-450A-9036-0C53EFB3E8B8}" sibTransId="{623D9E93-D9DA-49DE-A308-719AA78D16F6}"/>
    <dgm:cxn modelId="{5343B97A-9371-4BAE-9A9F-CB82281CF377}" srcId="{9C872F04-2B5F-4742-BAF7-A3B6C49F4BA3}" destId="{18E8C356-6CB8-4999-BF22-02364DD85DE9}" srcOrd="6" destOrd="0" parTransId="{FD2FEF89-3D71-4F46-8996-200BDF250007}" sibTransId="{09214117-EE19-4873-8DB1-7A3809B37C85}"/>
    <dgm:cxn modelId="{CE9AE501-48DE-473E-A2C9-63BE084BC5AE}" type="presOf" srcId="{9C872F04-2B5F-4742-BAF7-A3B6C49F4BA3}" destId="{B20E9112-EA17-4922-8664-3D889CEFC3F4}" srcOrd="0" destOrd="0" presId="urn:microsoft.com/office/officeart/2005/8/layout/process5"/>
    <dgm:cxn modelId="{E56D1935-1F18-4408-A117-3B51A8815466}" type="presOf" srcId="{7E6CCBDB-DED1-41DD-84D3-F61ECAFCDD9A}" destId="{231C1B19-84BF-449B-B799-D4E9AD57F6EF}" srcOrd="0" destOrd="0" presId="urn:microsoft.com/office/officeart/2005/8/layout/process5"/>
    <dgm:cxn modelId="{1B12E3A2-D0D3-4A84-B6CA-AA69DEFED34E}" type="presOf" srcId="{2A0342AC-CDAE-4758-BFC3-317234142993}" destId="{EC9FDA37-D754-4F7E-A141-824863EB0BBA}" srcOrd="1" destOrd="0" presId="urn:microsoft.com/office/officeart/2005/8/layout/process5"/>
    <dgm:cxn modelId="{AC643163-ED84-49CD-B3AA-5312E678A3C2}" type="presOf" srcId="{CE61B1A7-402A-42F6-8C3B-3A13A9E5D8B6}" destId="{81EEF85A-DD7E-437F-8E60-E03614342005}" srcOrd="1" destOrd="0" presId="urn:microsoft.com/office/officeart/2005/8/layout/process5"/>
    <dgm:cxn modelId="{775289D2-5938-4978-A4A4-5D3E477700D5}" type="presOf" srcId="{F25FD75C-CA03-4AEC-846C-F7DC7135691F}" destId="{FD22CC87-1883-49AA-BC4E-0B25EAD5F009}" srcOrd="0" destOrd="0" presId="urn:microsoft.com/office/officeart/2005/8/layout/process5"/>
    <dgm:cxn modelId="{8914BD1E-47B9-4FAB-8EF2-CC4897E89310}" type="presOf" srcId="{8ADF44DD-DD1F-45F3-A134-8CD443DB443F}" destId="{DE032500-3150-4991-A0D6-E7A4D852ACFD}" srcOrd="0" destOrd="0" presId="urn:microsoft.com/office/officeart/2005/8/layout/process5"/>
    <dgm:cxn modelId="{E40E2ECE-C961-4569-A0C5-678B6B3C2941}" type="presOf" srcId="{54042C22-7F5E-429A-A67E-B40C846BF2EC}" destId="{C7F31E84-5D54-4376-A546-4B8AEE0E8E8D}" srcOrd="1" destOrd="0" presId="urn:microsoft.com/office/officeart/2005/8/layout/process5"/>
    <dgm:cxn modelId="{53EE12B7-A6CC-4C0F-95F5-A5214D266D37}" srcId="{9C872F04-2B5F-4742-BAF7-A3B6C49F4BA3}" destId="{4438D80C-2414-4915-8A80-34AA6906D248}" srcOrd="7" destOrd="0" parTransId="{C2570227-1D4A-4BBA-A7C0-0922803601E7}" sibTransId="{95A95A26-9440-4318-B9C0-70163FCC15DE}"/>
    <dgm:cxn modelId="{4B4761EB-8111-4C21-9900-0E7CE3786E56}" type="presOf" srcId="{54042C22-7F5E-429A-A67E-B40C846BF2EC}" destId="{7CEB6BE2-0A9C-4780-BD5C-7AF512FBD36F}" srcOrd="0" destOrd="0" presId="urn:microsoft.com/office/officeart/2005/8/layout/process5"/>
    <dgm:cxn modelId="{25336A05-983B-49E4-AFAA-B73EE3ED2868}" type="presOf" srcId="{338F5BDE-EA53-47DC-A743-3F4E40001A42}" destId="{6351B5B0-4391-49A8-BA3D-8ED3B28E662D}" srcOrd="0" destOrd="0" presId="urn:microsoft.com/office/officeart/2005/8/layout/process5"/>
    <dgm:cxn modelId="{79ECA537-7E1D-4F2F-B6B4-F0164B251EC0}" type="presOf" srcId="{95A95A26-9440-4318-B9C0-70163FCC15DE}" destId="{1AC60E51-8A2E-41C6-9E0D-7A15A57D2CB1}" srcOrd="1" destOrd="0" presId="urn:microsoft.com/office/officeart/2005/8/layout/process5"/>
    <dgm:cxn modelId="{1AFD5479-8165-466F-96C4-8B435E088379}" type="presOf" srcId="{4CED1F5C-3FF4-445D-AEE4-F4BA8CC2DEDC}" destId="{A3EDBDFA-F673-4A38-BA11-FBD3ACF06C09}" srcOrd="0" destOrd="0" presId="urn:microsoft.com/office/officeart/2005/8/layout/process5"/>
    <dgm:cxn modelId="{6BF101F8-E580-466B-895E-F4BE12731E26}" type="presOf" srcId="{C3F1BA77-DF1C-4D23-B319-A5D7913D1722}" destId="{518023EA-FECB-4109-A9A2-903A922BEBDE}" srcOrd="0" destOrd="0" presId="urn:microsoft.com/office/officeart/2005/8/layout/process5"/>
    <dgm:cxn modelId="{D7EDE87F-9AE0-4080-99E8-28B994346445}" type="presOf" srcId="{18E8C356-6CB8-4999-BF22-02364DD85DE9}" destId="{9543B142-6543-4D93-9B9B-844A5C856C02}" srcOrd="0" destOrd="0" presId="urn:microsoft.com/office/officeart/2005/8/layout/process5"/>
    <dgm:cxn modelId="{C393065D-9C54-4E0A-AA28-52003995687A}" type="presOf" srcId="{96EF7938-FEC8-4FD8-8C56-507E2DD79401}" destId="{E0B460A2-55FF-4340-AC7C-DDA2DBC07CB2}" srcOrd="0" destOrd="0" presId="urn:microsoft.com/office/officeart/2005/8/layout/process5"/>
    <dgm:cxn modelId="{1B309060-9843-47C9-AD98-C639F47A385D}" type="presOf" srcId="{623D9E93-D9DA-49DE-A308-719AA78D16F6}" destId="{6626BF12-4EDE-4D0E-92BA-052811C7F3E1}" srcOrd="0" destOrd="0" presId="urn:microsoft.com/office/officeart/2005/8/layout/process5"/>
    <dgm:cxn modelId="{9D84BF1A-24A6-4745-A9E9-E9F6EA254BD7}" type="presOf" srcId="{BFB2CBA0-33AA-4823-BFD0-A3AAF9CF35EA}" destId="{AA02D875-C2EB-4578-9F6C-3ECA7560E4C6}" srcOrd="0" destOrd="0" presId="urn:microsoft.com/office/officeart/2005/8/layout/process5"/>
    <dgm:cxn modelId="{81C0E333-FFB6-403C-B8FE-4132F0F6377B}" srcId="{9C872F04-2B5F-4742-BAF7-A3B6C49F4BA3}" destId="{4CED1F5C-3FF4-445D-AEE4-F4BA8CC2DEDC}" srcOrd="5" destOrd="0" parTransId="{4ABEFBA0-4EF3-4402-A67C-67DA88217159}" sibTransId="{96EF7938-FEC8-4FD8-8C56-507E2DD79401}"/>
    <dgm:cxn modelId="{F9FDCD7A-ACCC-444B-8804-6673819AF63F}" type="presOf" srcId="{09214117-EE19-4873-8DB1-7A3809B37C85}" destId="{3BFB103C-6683-4CC4-993F-5E55BCDA9A0F}" srcOrd="1" destOrd="0" presId="urn:microsoft.com/office/officeart/2005/8/layout/process5"/>
    <dgm:cxn modelId="{FCBB3C64-497E-4765-8FA6-825058A3C361}" type="presOf" srcId="{6D4D99A7-A3CE-44B9-9FB8-6D0EDE1E6CB8}" destId="{FB84B17B-A134-4188-A06C-F5F24EF2A292}" srcOrd="0" destOrd="0" presId="urn:microsoft.com/office/officeart/2005/8/layout/process5"/>
    <dgm:cxn modelId="{8C90ACEB-2012-4DE7-831F-D00F034A28C5}" type="presParOf" srcId="{B20E9112-EA17-4922-8664-3D889CEFC3F4}" destId="{DE032500-3150-4991-A0D6-E7A4D852ACFD}" srcOrd="0" destOrd="0" presId="urn:microsoft.com/office/officeart/2005/8/layout/process5"/>
    <dgm:cxn modelId="{C4B05C2F-10B9-47A8-B2A1-2355526A890C}" type="presParOf" srcId="{B20E9112-EA17-4922-8664-3D889CEFC3F4}" destId="{7CEB6BE2-0A9C-4780-BD5C-7AF512FBD36F}" srcOrd="1" destOrd="0" presId="urn:microsoft.com/office/officeart/2005/8/layout/process5"/>
    <dgm:cxn modelId="{5222EA3B-DC0F-4670-AFD6-4D8032236224}" type="presParOf" srcId="{7CEB6BE2-0A9C-4780-BD5C-7AF512FBD36F}" destId="{C7F31E84-5D54-4376-A546-4B8AEE0E8E8D}" srcOrd="0" destOrd="0" presId="urn:microsoft.com/office/officeart/2005/8/layout/process5"/>
    <dgm:cxn modelId="{F23AE15D-FC8E-46D1-BE83-2C1C8D4DD0C6}" type="presParOf" srcId="{B20E9112-EA17-4922-8664-3D889CEFC3F4}" destId="{FB84B17B-A134-4188-A06C-F5F24EF2A292}" srcOrd="2" destOrd="0" presId="urn:microsoft.com/office/officeart/2005/8/layout/process5"/>
    <dgm:cxn modelId="{15D95A4F-17CA-4496-8B5A-0823876EFBA7}" type="presParOf" srcId="{B20E9112-EA17-4922-8664-3D889CEFC3F4}" destId="{6626BF12-4EDE-4D0E-92BA-052811C7F3E1}" srcOrd="3" destOrd="0" presId="urn:microsoft.com/office/officeart/2005/8/layout/process5"/>
    <dgm:cxn modelId="{24CC9383-6143-46A5-AF65-5A4C39172CA2}" type="presParOf" srcId="{6626BF12-4EDE-4D0E-92BA-052811C7F3E1}" destId="{F6E8E5D7-347C-42C1-9AB3-CB54E194AB2D}" srcOrd="0" destOrd="0" presId="urn:microsoft.com/office/officeart/2005/8/layout/process5"/>
    <dgm:cxn modelId="{E04EE9A7-4522-4F6B-912E-458F88BDADA4}" type="presParOf" srcId="{B20E9112-EA17-4922-8664-3D889CEFC3F4}" destId="{518023EA-FECB-4109-A9A2-903A922BEBDE}" srcOrd="4" destOrd="0" presId="urn:microsoft.com/office/officeart/2005/8/layout/process5"/>
    <dgm:cxn modelId="{A5E1AE8E-FA9C-4D86-BD82-E733F39C4C52}" type="presParOf" srcId="{B20E9112-EA17-4922-8664-3D889CEFC3F4}" destId="{FD22CC87-1883-49AA-BC4E-0B25EAD5F009}" srcOrd="5" destOrd="0" presId="urn:microsoft.com/office/officeart/2005/8/layout/process5"/>
    <dgm:cxn modelId="{ADF1FDB8-B667-4CDC-8927-963B9562AEDA}" type="presParOf" srcId="{FD22CC87-1883-49AA-BC4E-0B25EAD5F009}" destId="{F409A0D0-360A-4423-9C57-772FAC285ED1}" srcOrd="0" destOrd="0" presId="urn:microsoft.com/office/officeart/2005/8/layout/process5"/>
    <dgm:cxn modelId="{37106A5A-9F3F-4C65-8C42-6B3AB570BF98}" type="presParOf" srcId="{B20E9112-EA17-4922-8664-3D889CEFC3F4}" destId="{C3747477-8678-4227-98D3-D2B851DB4A9F}" srcOrd="6" destOrd="0" presId="urn:microsoft.com/office/officeart/2005/8/layout/process5"/>
    <dgm:cxn modelId="{13571DF3-0586-44D9-B0D2-6F80C2851C7D}" type="presParOf" srcId="{B20E9112-EA17-4922-8664-3D889CEFC3F4}" destId="{9E10375C-7BF1-44F4-8FFA-EDD5FEDA6809}" srcOrd="7" destOrd="0" presId="urn:microsoft.com/office/officeart/2005/8/layout/process5"/>
    <dgm:cxn modelId="{B60E6E5E-C6A6-4DFB-BDBF-AAF4972778F4}" type="presParOf" srcId="{9E10375C-7BF1-44F4-8FFA-EDD5FEDA6809}" destId="{81EEF85A-DD7E-437F-8E60-E03614342005}" srcOrd="0" destOrd="0" presId="urn:microsoft.com/office/officeart/2005/8/layout/process5"/>
    <dgm:cxn modelId="{47ABC53C-47F0-4A62-B489-FF76D1DAEC5C}" type="presParOf" srcId="{B20E9112-EA17-4922-8664-3D889CEFC3F4}" destId="{AA02D875-C2EB-4578-9F6C-3ECA7560E4C6}" srcOrd="8" destOrd="0" presId="urn:microsoft.com/office/officeart/2005/8/layout/process5"/>
    <dgm:cxn modelId="{BC005EB1-868A-4A2B-B281-FDF498F19715}" type="presParOf" srcId="{B20E9112-EA17-4922-8664-3D889CEFC3F4}" destId="{231C1B19-84BF-449B-B799-D4E9AD57F6EF}" srcOrd="9" destOrd="0" presId="urn:microsoft.com/office/officeart/2005/8/layout/process5"/>
    <dgm:cxn modelId="{AF3CEBB7-E013-4B96-88B1-7EE3BE2DABF1}" type="presParOf" srcId="{231C1B19-84BF-449B-B799-D4E9AD57F6EF}" destId="{1D246889-F46A-4DBE-9F86-3511C322D12B}" srcOrd="0" destOrd="0" presId="urn:microsoft.com/office/officeart/2005/8/layout/process5"/>
    <dgm:cxn modelId="{8F8F6180-0B68-4C51-8F12-A2434A93F228}" type="presParOf" srcId="{B20E9112-EA17-4922-8664-3D889CEFC3F4}" destId="{A3EDBDFA-F673-4A38-BA11-FBD3ACF06C09}" srcOrd="10" destOrd="0" presId="urn:microsoft.com/office/officeart/2005/8/layout/process5"/>
    <dgm:cxn modelId="{9D5C97F6-9AC9-4C5A-B4C2-8F83AC2FF587}" type="presParOf" srcId="{B20E9112-EA17-4922-8664-3D889CEFC3F4}" destId="{E0B460A2-55FF-4340-AC7C-DDA2DBC07CB2}" srcOrd="11" destOrd="0" presId="urn:microsoft.com/office/officeart/2005/8/layout/process5"/>
    <dgm:cxn modelId="{F9B1ECB3-DCF2-4C0F-9223-D298BE1B36BB}" type="presParOf" srcId="{E0B460A2-55FF-4340-AC7C-DDA2DBC07CB2}" destId="{8015AA66-E3B9-482A-897E-774D2A41FE02}" srcOrd="0" destOrd="0" presId="urn:microsoft.com/office/officeart/2005/8/layout/process5"/>
    <dgm:cxn modelId="{C4EBD4B6-69F8-4321-BA9D-4FD085ED0B41}" type="presParOf" srcId="{B20E9112-EA17-4922-8664-3D889CEFC3F4}" destId="{9543B142-6543-4D93-9B9B-844A5C856C02}" srcOrd="12" destOrd="0" presId="urn:microsoft.com/office/officeart/2005/8/layout/process5"/>
    <dgm:cxn modelId="{3D084327-D006-4814-924C-E84D5B8ADE71}" type="presParOf" srcId="{B20E9112-EA17-4922-8664-3D889CEFC3F4}" destId="{9A20E348-33E7-407F-BAD0-554E8E168745}" srcOrd="13" destOrd="0" presId="urn:microsoft.com/office/officeart/2005/8/layout/process5"/>
    <dgm:cxn modelId="{D5E73081-39B1-446D-85FA-01356205FF41}" type="presParOf" srcId="{9A20E348-33E7-407F-BAD0-554E8E168745}" destId="{3BFB103C-6683-4CC4-993F-5E55BCDA9A0F}" srcOrd="0" destOrd="0" presId="urn:microsoft.com/office/officeart/2005/8/layout/process5"/>
    <dgm:cxn modelId="{EF8DE5A7-412C-4664-9E42-F37BA8909D77}" type="presParOf" srcId="{B20E9112-EA17-4922-8664-3D889CEFC3F4}" destId="{3F44CA13-19EF-4054-B6D3-606412FCA151}" srcOrd="14" destOrd="0" presId="urn:microsoft.com/office/officeart/2005/8/layout/process5"/>
    <dgm:cxn modelId="{6A763599-38EF-4FF7-B5F5-E065ACBE3231}" type="presParOf" srcId="{B20E9112-EA17-4922-8664-3D889CEFC3F4}" destId="{3BC11447-2D26-41AF-B615-94D74EDD66F1}" srcOrd="15" destOrd="0" presId="urn:microsoft.com/office/officeart/2005/8/layout/process5"/>
    <dgm:cxn modelId="{59C1766F-02A3-46D6-90B0-8F828954AB15}" type="presParOf" srcId="{3BC11447-2D26-41AF-B615-94D74EDD66F1}" destId="{1AC60E51-8A2E-41C6-9E0D-7A15A57D2CB1}" srcOrd="0" destOrd="0" presId="urn:microsoft.com/office/officeart/2005/8/layout/process5"/>
    <dgm:cxn modelId="{D133B12B-FF08-4A13-96BB-15291E52C2D7}" type="presParOf" srcId="{B20E9112-EA17-4922-8664-3D889CEFC3F4}" destId="{6351B5B0-4391-49A8-BA3D-8ED3B28E662D}" srcOrd="16" destOrd="0" presId="urn:microsoft.com/office/officeart/2005/8/layout/process5"/>
    <dgm:cxn modelId="{C65F7ABA-9246-4814-BAB1-F8E9ECF7CBE0}" type="presParOf" srcId="{B20E9112-EA17-4922-8664-3D889CEFC3F4}" destId="{7A9DD6F6-B34E-4790-960C-F294F34EBE91}" srcOrd="17" destOrd="0" presId="urn:microsoft.com/office/officeart/2005/8/layout/process5"/>
    <dgm:cxn modelId="{5813BA2E-5E92-4CC7-B82A-E7AC0F5A1951}" type="presParOf" srcId="{7A9DD6F6-B34E-4790-960C-F294F34EBE91}" destId="{EC9FDA37-D754-4F7E-A141-824863EB0BBA}" srcOrd="0" destOrd="0" presId="urn:microsoft.com/office/officeart/2005/8/layout/process5"/>
    <dgm:cxn modelId="{65BAA496-AB92-4ED7-B003-DF2BA61B0FB9}" type="presParOf" srcId="{B20E9112-EA17-4922-8664-3D889CEFC3F4}" destId="{286B45CD-4CC4-4C02-99DC-CB3DA56AFCAE}" srcOrd="1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617543-335E-4248-B2C6-D4C9C071848F}">
      <dsp:nvSpPr>
        <dsp:cNvPr id="0" name=""/>
        <dsp:cNvSpPr/>
      </dsp:nvSpPr>
      <dsp:spPr>
        <a:xfrm>
          <a:off x="0" y="0"/>
          <a:ext cx="8928991" cy="1542350"/>
        </a:xfrm>
        <a:prstGeom prst="rect">
          <a:avLst/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smtClean="0"/>
            <a:t>ÇED’ ne özgü yöntemler</a:t>
          </a:r>
          <a:endParaRPr lang="tr-TR" sz="6500" kern="1200" dirty="0"/>
        </a:p>
      </dsp:txBody>
      <dsp:txXfrm>
        <a:off x="0" y="0"/>
        <a:ext cx="8928991" cy="1542350"/>
      </dsp:txXfrm>
    </dsp:sp>
    <dsp:sp modelId="{6064EDB2-815E-4ED8-83AA-1EC7135D83D9}">
      <dsp:nvSpPr>
        <dsp:cNvPr id="0" name=""/>
        <dsp:cNvSpPr/>
      </dsp:nvSpPr>
      <dsp:spPr>
        <a:xfrm>
          <a:off x="0" y="1542350"/>
          <a:ext cx="2232247" cy="3238935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alpha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Üst üste bindirme (örtmeler yöntemi</a:t>
          </a:r>
          <a:r>
            <a:rPr lang="tr-TR" sz="3100" kern="1200" dirty="0" smtClean="0"/>
            <a:t>)</a:t>
          </a:r>
          <a:endParaRPr lang="tr-TR" sz="3100" kern="1200" dirty="0"/>
        </a:p>
      </dsp:txBody>
      <dsp:txXfrm>
        <a:off x="0" y="1542350"/>
        <a:ext cx="2232247" cy="3238935"/>
      </dsp:txXfrm>
    </dsp:sp>
    <dsp:sp modelId="{A68E70A8-E22F-4CC0-AAED-BFE473271BC4}">
      <dsp:nvSpPr>
        <dsp:cNvPr id="0" name=""/>
        <dsp:cNvSpPr/>
      </dsp:nvSpPr>
      <dsp:spPr>
        <a:xfrm>
          <a:off x="2232247" y="1542350"/>
          <a:ext cx="2232247" cy="3238935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13333"/>
                <a:shade val="51000"/>
                <a:satMod val="130000"/>
              </a:schemeClr>
            </a:gs>
            <a:gs pos="80000">
              <a:schemeClr val="accent6">
                <a:alpha val="90000"/>
                <a:hueOff val="0"/>
                <a:satOff val="0"/>
                <a:lumOff val="0"/>
                <a:alphaOff val="-13333"/>
                <a:shade val="93000"/>
                <a:satMod val="13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13333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Kontrol listeleri</a:t>
          </a:r>
          <a:endParaRPr lang="tr-TR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32247" y="1542350"/>
        <a:ext cx="2232247" cy="3238935"/>
      </dsp:txXfrm>
    </dsp:sp>
    <dsp:sp modelId="{F08BF7A0-2011-4243-99F2-81AD65A6F031}">
      <dsp:nvSpPr>
        <dsp:cNvPr id="0" name=""/>
        <dsp:cNvSpPr/>
      </dsp:nvSpPr>
      <dsp:spPr>
        <a:xfrm>
          <a:off x="4464495" y="1542350"/>
          <a:ext cx="2232247" cy="3238935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6667"/>
                <a:shade val="51000"/>
                <a:satMod val="130000"/>
              </a:schemeClr>
            </a:gs>
            <a:gs pos="80000">
              <a:schemeClr val="accent6">
                <a:alpha val="90000"/>
                <a:hueOff val="0"/>
                <a:satOff val="0"/>
                <a:lumOff val="0"/>
                <a:alphaOff val="-26667"/>
                <a:shade val="93000"/>
                <a:satMod val="13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6667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Etkileşim matrisleri</a:t>
          </a:r>
          <a:endParaRPr lang="tr-TR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64495" y="1542350"/>
        <a:ext cx="2232247" cy="3238935"/>
      </dsp:txXfrm>
    </dsp:sp>
    <dsp:sp modelId="{813C212A-1526-4786-9FF7-F36186676155}">
      <dsp:nvSpPr>
        <dsp:cNvPr id="0" name=""/>
        <dsp:cNvSpPr/>
      </dsp:nvSpPr>
      <dsp:spPr>
        <a:xfrm>
          <a:off x="6696743" y="1542350"/>
          <a:ext cx="2232247" cy="3238935"/>
        </a:xfrm>
        <a:prstGeom prst="rect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shade val="51000"/>
                <a:satMod val="130000"/>
              </a:schemeClr>
            </a:gs>
            <a:gs pos="80000">
              <a:schemeClr val="accent6">
                <a:alpha val="90000"/>
                <a:hueOff val="0"/>
                <a:satOff val="0"/>
                <a:lumOff val="0"/>
                <a:alphaOff val="-40000"/>
                <a:shade val="93000"/>
                <a:satMod val="13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Ağ/ sistem diyagram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ları</a:t>
          </a:r>
          <a:endParaRPr lang="tr-TR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96743" y="1542350"/>
        <a:ext cx="2232247" cy="3238935"/>
      </dsp:txXfrm>
    </dsp:sp>
    <dsp:sp modelId="{E4AAB426-BACC-4274-9EA8-A82A23FC95B3}">
      <dsp:nvSpPr>
        <dsp:cNvPr id="0" name=""/>
        <dsp:cNvSpPr/>
      </dsp:nvSpPr>
      <dsp:spPr>
        <a:xfrm>
          <a:off x="0" y="4781286"/>
          <a:ext cx="8928991" cy="359881"/>
        </a:xfrm>
        <a:prstGeom prst="rect">
          <a:avLst/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E71C4D-517E-4E6C-B12F-2888ADEA17D5}">
      <dsp:nvSpPr>
        <dsp:cNvPr id="0" name=""/>
        <dsp:cNvSpPr/>
      </dsp:nvSpPr>
      <dsp:spPr>
        <a:xfrm>
          <a:off x="0" y="15776"/>
          <a:ext cx="9144000" cy="160331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dirty="0" err="1" smtClean="0"/>
            <a:t>ÇED’ne</a:t>
          </a:r>
          <a:r>
            <a:rPr lang="tr-TR" sz="6500" kern="1200" dirty="0" smtClean="0"/>
            <a:t> özgü teknikler</a:t>
          </a:r>
          <a:endParaRPr lang="tr-TR" sz="6500" kern="1200" dirty="0"/>
        </a:p>
      </dsp:txBody>
      <dsp:txXfrm>
        <a:off x="0" y="15776"/>
        <a:ext cx="9144000" cy="1603310"/>
      </dsp:txXfrm>
    </dsp:sp>
    <dsp:sp modelId="{4896A5EE-1C5A-4E41-8E5E-9FF723D0F627}">
      <dsp:nvSpPr>
        <dsp:cNvPr id="0" name=""/>
        <dsp:cNvSpPr/>
      </dsp:nvSpPr>
      <dsp:spPr>
        <a:xfrm>
          <a:off x="4464" y="1603310"/>
          <a:ext cx="3045023" cy="33669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Matematiksel model uygulamaları</a:t>
          </a:r>
          <a:endParaRPr lang="tr-TR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64" y="1603310"/>
        <a:ext cx="3045023" cy="3366951"/>
      </dsp:txXfrm>
    </dsp:sp>
    <dsp:sp modelId="{76447E9D-B2E9-44F3-AFB3-0366E1C4DE09}">
      <dsp:nvSpPr>
        <dsp:cNvPr id="0" name=""/>
        <dsp:cNvSpPr/>
      </dsp:nvSpPr>
      <dsp:spPr>
        <a:xfrm>
          <a:off x="3049488" y="1603310"/>
          <a:ext cx="3045023" cy="33669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Veri toplama ve değerlendirme</a:t>
          </a:r>
          <a:endParaRPr lang="tr-TR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49488" y="1603310"/>
        <a:ext cx="3045023" cy="3366951"/>
      </dsp:txXfrm>
    </dsp:sp>
    <dsp:sp modelId="{6E0A0BD0-D858-4617-8215-E944C9B1266E}">
      <dsp:nvSpPr>
        <dsp:cNvPr id="0" name=""/>
        <dsp:cNvSpPr/>
      </dsp:nvSpPr>
      <dsp:spPr>
        <a:xfrm>
          <a:off x="6094511" y="1603310"/>
          <a:ext cx="3045023" cy="336695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Yorumlama çalışmaları</a:t>
          </a:r>
          <a:endParaRPr lang="tr-TR" sz="3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94511" y="1603310"/>
        <a:ext cx="3045023" cy="3366951"/>
      </dsp:txXfrm>
    </dsp:sp>
    <dsp:sp modelId="{54B30073-9617-40D2-A55C-5C74584F7F05}">
      <dsp:nvSpPr>
        <dsp:cNvPr id="0" name=""/>
        <dsp:cNvSpPr/>
      </dsp:nvSpPr>
      <dsp:spPr>
        <a:xfrm>
          <a:off x="0" y="4970262"/>
          <a:ext cx="9144000" cy="374105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032500-3150-4991-A0D6-E7A4D852ACFD}">
      <dsp:nvSpPr>
        <dsp:cNvPr id="0" name=""/>
        <dsp:cNvSpPr/>
      </dsp:nvSpPr>
      <dsp:spPr>
        <a:xfrm>
          <a:off x="501794" y="490720"/>
          <a:ext cx="1654631" cy="992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Kapsamın genişliği</a:t>
          </a:r>
          <a:endParaRPr lang="tr-T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30872" y="519798"/>
        <a:ext cx="1596475" cy="934623"/>
      </dsp:txXfrm>
    </dsp:sp>
    <dsp:sp modelId="{7CEB6BE2-0A9C-4780-BD5C-7AF512FBD36F}">
      <dsp:nvSpPr>
        <dsp:cNvPr id="0" name=""/>
        <dsp:cNvSpPr/>
      </dsp:nvSpPr>
      <dsp:spPr>
        <a:xfrm rot="21546185">
          <a:off x="2286398" y="764497"/>
          <a:ext cx="313198" cy="410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>
        <a:off x="2286404" y="847302"/>
        <a:ext cx="219239" cy="246208"/>
      </dsp:txXfrm>
    </dsp:sp>
    <dsp:sp modelId="{FB84B17B-A134-4188-A06C-F5F24EF2A292}">
      <dsp:nvSpPr>
        <dsp:cNvPr id="0" name=""/>
        <dsp:cNvSpPr/>
      </dsp:nvSpPr>
      <dsp:spPr>
        <a:xfrm>
          <a:off x="2747295" y="455566"/>
          <a:ext cx="1654631" cy="992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Elastiklik</a:t>
          </a:r>
          <a:endParaRPr lang="tr-T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76373" y="484644"/>
        <a:ext cx="1596475" cy="934623"/>
      </dsp:txXfrm>
    </dsp:sp>
    <dsp:sp modelId="{6626BF12-4EDE-4D0E-92BA-052811C7F3E1}">
      <dsp:nvSpPr>
        <dsp:cNvPr id="0" name=""/>
        <dsp:cNvSpPr/>
      </dsp:nvSpPr>
      <dsp:spPr>
        <a:xfrm>
          <a:off x="4547534" y="746781"/>
          <a:ext cx="350781" cy="410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>
        <a:off x="4547534" y="828851"/>
        <a:ext cx="245547" cy="246208"/>
      </dsp:txXfrm>
    </dsp:sp>
    <dsp:sp modelId="{518023EA-FECB-4109-A9A2-903A922BEBDE}">
      <dsp:nvSpPr>
        <dsp:cNvPr id="0" name=""/>
        <dsp:cNvSpPr/>
      </dsp:nvSpPr>
      <dsp:spPr>
        <a:xfrm>
          <a:off x="5063780" y="455566"/>
          <a:ext cx="1654631" cy="992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Ayırıcılık</a:t>
          </a:r>
          <a:endParaRPr lang="tr-T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92858" y="484644"/>
        <a:ext cx="1596475" cy="934623"/>
      </dsp:txXfrm>
    </dsp:sp>
    <dsp:sp modelId="{FD22CC87-1883-49AA-BC4E-0B25EAD5F009}">
      <dsp:nvSpPr>
        <dsp:cNvPr id="0" name=""/>
        <dsp:cNvSpPr/>
      </dsp:nvSpPr>
      <dsp:spPr>
        <a:xfrm>
          <a:off x="6864019" y="746781"/>
          <a:ext cx="350781" cy="410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>
        <a:off x="6864019" y="828851"/>
        <a:ext cx="245547" cy="246208"/>
      </dsp:txXfrm>
    </dsp:sp>
    <dsp:sp modelId="{C3747477-8678-4227-98D3-D2B851DB4A9F}">
      <dsp:nvSpPr>
        <dsp:cNvPr id="0" name=""/>
        <dsp:cNvSpPr/>
      </dsp:nvSpPr>
      <dsp:spPr>
        <a:xfrm>
          <a:off x="7380264" y="455566"/>
          <a:ext cx="1654631" cy="992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Uzmanlık</a:t>
          </a:r>
          <a:endParaRPr lang="tr-T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09342" y="484644"/>
        <a:ext cx="1596475" cy="934623"/>
      </dsp:txXfrm>
    </dsp:sp>
    <dsp:sp modelId="{9E10375C-7BF1-44F4-8FFA-EDD5FEDA6809}">
      <dsp:nvSpPr>
        <dsp:cNvPr id="0" name=""/>
        <dsp:cNvSpPr/>
      </dsp:nvSpPr>
      <dsp:spPr>
        <a:xfrm rot="5396690">
          <a:off x="8031222" y="1567386"/>
          <a:ext cx="354296" cy="410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 rot="-5400000">
        <a:off x="8085214" y="1595413"/>
        <a:ext cx="246208" cy="248007"/>
      </dsp:txXfrm>
    </dsp:sp>
    <dsp:sp modelId="{AA02D875-C2EB-4578-9F6C-3ECA7560E4C6}">
      <dsp:nvSpPr>
        <dsp:cNvPr id="0" name=""/>
        <dsp:cNvSpPr/>
      </dsp:nvSpPr>
      <dsp:spPr>
        <a:xfrm>
          <a:off x="7381864" y="2116830"/>
          <a:ext cx="1654631" cy="992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Nesnellik</a:t>
          </a:r>
          <a:endParaRPr lang="tr-TR" sz="25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410942" y="2145908"/>
        <a:ext cx="1596475" cy="934623"/>
      </dsp:txXfrm>
    </dsp:sp>
    <dsp:sp modelId="{231C1B19-84BF-449B-B799-D4E9AD57F6EF}">
      <dsp:nvSpPr>
        <dsp:cNvPr id="0" name=""/>
        <dsp:cNvSpPr/>
      </dsp:nvSpPr>
      <dsp:spPr>
        <a:xfrm rot="10809835">
          <a:off x="6884274" y="2404758"/>
          <a:ext cx="351631" cy="410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 rot="10800000">
        <a:off x="6989763" y="2486979"/>
        <a:ext cx="246142" cy="246208"/>
      </dsp:txXfrm>
    </dsp:sp>
    <dsp:sp modelId="{A3EDBDFA-F673-4A38-BA11-FBD3ACF06C09}">
      <dsp:nvSpPr>
        <dsp:cNvPr id="0" name=""/>
        <dsp:cNvSpPr/>
      </dsp:nvSpPr>
      <dsp:spPr>
        <a:xfrm>
          <a:off x="5063780" y="2110198"/>
          <a:ext cx="1654631" cy="992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Düzey</a:t>
          </a:r>
          <a:endParaRPr lang="tr-TR" sz="25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092858" y="2139276"/>
        <a:ext cx="1596475" cy="934623"/>
      </dsp:txXfrm>
    </dsp:sp>
    <dsp:sp modelId="{E0B460A2-55FF-4340-AC7C-DDA2DBC07CB2}">
      <dsp:nvSpPr>
        <dsp:cNvPr id="0" name=""/>
        <dsp:cNvSpPr/>
      </dsp:nvSpPr>
      <dsp:spPr>
        <a:xfrm rot="10800000">
          <a:off x="4567390" y="2401413"/>
          <a:ext cx="350781" cy="410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 rot="10800000">
        <a:off x="4672624" y="2483483"/>
        <a:ext cx="245547" cy="246208"/>
      </dsp:txXfrm>
    </dsp:sp>
    <dsp:sp modelId="{9543B142-6543-4D93-9B9B-844A5C856C02}">
      <dsp:nvSpPr>
        <dsp:cNvPr id="0" name=""/>
        <dsp:cNvSpPr/>
      </dsp:nvSpPr>
      <dsp:spPr>
        <a:xfrm>
          <a:off x="2747295" y="2110198"/>
          <a:ext cx="1654631" cy="992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Kriterlerin tanımlanması</a:t>
          </a:r>
          <a:endParaRPr lang="tr-T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776373" y="2139276"/>
        <a:ext cx="1596475" cy="934623"/>
      </dsp:txXfrm>
    </dsp:sp>
    <dsp:sp modelId="{9A20E348-33E7-407F-BAD0-554E8E168745}">
      <dsp:nvSpPr>
        <dsp:cNvPr id="0" name=""/>
        <dsp:cNvSpPr/>
      </dsp:nvSpPr>
      <dsp:spPr>
        <a:xfrm rot="10800000">
          <a:off x="2250905" y="2401413"/>
          <a:ext cx="350781" cy="410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 rot="10800000">
        <a:off x="2356139" y="2483483"/>
        <a:ext cx="245547" cy="246208"/>
      </dsp:txXfrm>
    </dsp:sp>
    <dsp:sp modelId="{3F44CA13-19EF-4054-B6D3-606412FCA151}">
      <dsp:nvSpPr>
        <dsp:cNvPr id="0" name=""/>
        <dsp:cNvSpPr/>
      </dsp:nvSpPr>
      <dsp:spPr>
        <a:xfrm>
          <a:off x="1599" y="2110198"/>
          <a:ext cx="2083843" cy="992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Kestirimlerin somutluğu ve </a:t>
          </a:r>
          <a:r>
            <a:rPr lang="tr-TR" sz="2000" b="1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niceliksellik</a:t>
          </a:r>
          <a:endParaRPr lang="tr-T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677" y="2139276"/>
        <a:ext cx="2025687" cy="934623"/>
      </dsp:txXfrm>
    </dsp:sp>
    <dsp:sp modelId="{3BC11447-2D26-41AF-B615-94D74EDD66F1}">
      <dsp:nvSpPr>
        <dsp:cNvPr id="0" name=""/>
        <dsp:cNvSpPr/>
      </dsp:nvSpPr>
      <dsp:spPr>
        <a:xfrm rot="5563341">
          <a:off x="760645" y="3218801"/>
          <a:ext cx="353720" cy="410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 rot="-5400000">
        <a:off x="816921" y="3247175"/>
        <a:ext cx="246208" cy="247604"/>
      </dsp:txXfrm>
    </dsp:sp>
    <dsp:sp modelId="{6351B5B0-4391-49A8-BA3D-8ED3B28E662D}">
      <dsp:nvSpPr>
        <dsp:cNvPr id="0" name=""/>
        <dsp:cNvSpPr/>
      </dsp:nvSpPr>
      <dsp:spPr>
        <a:xfrm>
          <a:off x="1599" y="3764830"/>
          <a:ext cx="1654631" cy="992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Bütünleşik yaklaşım</a:t>
          </a:r>
          <a:endParaRPr lang="tr-TR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677" y="3793908"/>
        <a:ext cx="1596475" cy="934623"/>
      </dsp:txXfrm>
    </dsp:sp>
    <dsp:sp modelId="{7A9DD6F6-B34E-4790-960C-F294F34EBE91}">
      <dsp:nvSpPr>
        <dsp:cNvPr id="0" name=""/>
        <dsp:cNvSpPr/>
      </dsp:nvSpPr>
      <dsp:spPr>
        <a:xfrm>
          <a:off x="1801838" y="4056045"/>
          <a:ext cx="350781" cy="410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700" kern="1200"/>
        </a:p>
      </dsp:txBody>
      <dsp:txXfrm>
        <a:off x="1801838" y="4138115"/>
        <a:ext cx="245547" cy="246208"/>
      </dsp:txXfrm>
    </dsp:sp>
    <dsp:sp modelId="{286B45CD-4CC4-4C02-99DC-CB3DA56AFCAE}">
      <dsp:nvSpPr>
        <dsp:cNvPr id="0" name=""/>
        <dsp:cNvSpPr/>
      </dsp:nvSpPr>
      <dsp:spPr>
        <a:xfrm>
          <a:off x="2318084" y="3764830"/>
          <a:ext cx="1654631" cy="99277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5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Seçicilik</a:t>
          </a:r>
          <a:endParaRPr lang="tr-TR" sz="25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47162" y="3793908"/>
        <a:ext cx="1596475" cy="9346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812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3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564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1633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8439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253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0444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5502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6363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0437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5922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97F0DE-E963-435B-8C57-DEB38E0AE0D1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7F8F9-825F-4354-A02F-284C1EE972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4019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çalışmalarında kullanılan yöntemler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43357752"/>
              </p:ext>
            </p:extLst>
          </p:nvPr>
        </p:nvGraphicFramePr>
        <p:xfrm>
          <a:off x="107504" y="1600200"/>
          <a:ext cx="8928991" cy="5141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227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çalışmalarında kullanılan yöntemler</a:t>
            </a:r>
            <a:endParaRPr lang="tr-TR" dirty="0"/>
          </a:p>
        </p:txBody>
      </p:sp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3117481222"/>
              </p:ext>
            </p:extLst>
          </p:nvPr>
        </p:nvGraphicFramePr>
        <p:xfrm>
          <a:off x="0" y="1397000"/>
          <a:ext cx="9144000" cy="5344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2755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için kullanılan yöntemlerin nitelikleri</a:t>
            </a:r>
            <a:endParaRPr 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093433451"/>
              </p:ext>
            </p:extLst>
          </p:nvPr>
        </p:nvGraphicFramePr>
        <p:xfrm>
          <a:off x="107504" y="1600200"/>
          <a:ext cx="9036496" cy="5213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2552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raporu genel formatı</a:t>
            </a:r>
            <a:endParaRPr lang="tr-T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971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Başlık sayfası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Proje sahibinin adı, adresi, telefon, faks numarası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Projenin adı, raporun hazırlanış tarihi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Proje için seçilen yerin ve alternatif yer seçimlerinin adı, </a:t>
            </a:r>
            <a:r>
              <a:rPr lang="tr-TR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mevkisi</a:t>
            </a:r>
            <a:r>
              <a:rPr lang="tr-T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birden fazla il veya ilçede yer alıyorsa bunları tanımlayan yörenin adı   </a:t>
            </a:r>
            <a:endParaRPr lang="tr-T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4837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ÇED raporu genel formatı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İçindekiler listesi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Bölüm I: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Projenin tanımı ve amacı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Bölüm II: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Proje için </a:t>
            </a:r>
            <a:r>
              <a:rPr lang="tr-TR" sz="3200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eçilen yerin konumu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Faaliyet yer seçimi</a:t>
            </a:r>
          </a:p>
          <a:p>
            <a:pPr marL="0" indent="0" algn="just">
              <a:buNone/>
            </a:pPr>
            <a:r>
              <a:rPr lang="tr-T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Proje kapsamındaki faaliyet ünitelerinin konusu</a:t>
            </a:r>
            <a:endParaRPr lang="tr-T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22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136</Words>
  <Application>Microsoft Office PowerPoint</Application>
  <PresentationFormat>Ekran Gösterisi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ÇED çalışmalarında kullanılan yöntemler</vt:lpstr>
      <vt:lpstr>ÇED çalışmalarında kullanılan yöntemler</vt:lpstr>
      <vt:lpstr>ÇED için kullanılan yöntemlerin nitelikleri</vt:lpstr>
      <vt:lpstr>ÇED raporu genel formatı</vt:lpstr>
      <vt:lpstr>ÇED raporu genel formatı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2019-04-28T15:01:25Z</dcterms:created>
  <dcterms:modified xsi:type="dcterms:W3CDTF">2019-04-28T15:02:30Z</dcterms:modified>
</cp:coreProperties>
</file>