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5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r>
              <a:rPr lang="tr-TR" b="1" smtClean="0"/>
              <a:t/>
            </a:r>
            <a:br>
              <a:rPr lang="tr-TR" b="1" smtClean="0"/>
            </a:br>
            <a:r>
              <a:rPr lang="tr-TR" b="1" smtClean="0"/>
              <a:t>12. </a:t>
            </a:r>
            <a:r>
              <a:rPr lang="tr-TR" b="1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0" y="995362"/>
            <a:ext cx="6667500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912" y="1757362"/>
            <a:ext cx="6734175" cy="334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537" y="1833562"/>
            <a:ext cx="6638925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838200"/>
            <a:ext cx="67056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237" y="1138237"/>
            <a:ext cx="6867525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062" y="914400"/>
            <a:ext cx="6619875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762" y="1114425"/>
            <a:ext cx="6848475" cy="462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128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65</Words>
  <Application>Microsoft Office PowerPoint</Application>
  <PresentationFormat>Ekran Gösterisi (4:3)</PresentationFormat>
  <Paragraphs>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Ofis Teması</vt:lpstr>
      <vt:lpstr>TURİZM VE OTEL İŞLETMECİLİĞİ GENEL MUHASEBE 12.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7</cp:revision>
  <dcterms:created xsi:type="dcterms:W3CDTF">2018-02-17T13:28:18Z</dcterms:created>
  <dcterms:modified xsi:type="dcterms:W3CDTF">2020-05-05T20:39:29Z</dcterms:modified>
</cp:coreProperties>
</file>