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r>
              <a:rPr lang="tr-TR" b="1" smtClean="0"/>
              <a:t/>
            </a:r>
            <a:br>
              <a:rPr lang="tr-TR" b="1" smtClean="0"/>
            </a:br>
            <a:r>
              <a:rPr lang="tr-TR" b="1" smtClean="0"/>
              <a:t>12.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995362"/>
            <a:ext cx="666750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12" y="1757362"/>
            <a:ext cx="673417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1833562"/>
            <a:ext cx="66389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838200"/>
            <a:ext cx="6705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1138237"/>
            <a:ext cx="6867525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914400"/>
            <a:ext cx="661987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2" y="1114425"/>
            <a:ext cx="684847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2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Ekran Gösterisi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Ofis Teması</vt:lpstr>
      <vt:lpstr>TURİZM VE OTEL İŞLETMECİLİĞİ GENEL MUHASEBE 12.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7</cp:revision>
  <dcterms:created xsi:type="dcterms:W3CDTF">2018-02-17T13:28:18Z</dcterms:created>
  <dcterms:modified xsi:type="dcterms:W3CDTF">2020-05-05T20:39:29Z</dcterms:modified>
</cp:coreProperties>
</file>