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Üretim Ekonomisinin Çalışma Yöntemi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707457" y="2352782"/>
            <a:ext cx="57770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Girdi ve Ürünlerin Yeknesaklığı ve Bölünebilirliği Varsayımları</a:t>
            </a:r>
          </a:p>
        </p:txBody>
      </p:sp>
      <p:sp>
        <p:nvSpPr>
          <p:cNvPr id="7" name="Dikdörtgen 6"/>
          <p:cNvSpPr/>
          <p:nvPr/>
        </p:nvSpPr>
        <p:spPr>
          <a:xfrm>
            <a:off x="1356189" y="2967335"/>
            <a:ext cx="88665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Bu </a:t>
            </a:r>
            <a:r>
              <a:rPr lang="tr-TR" dirty="0" err="1" smtClean="0"/>
              <a:t>varsayımn</a:t>
            </a:r>
            <a:r>
              <a:rPr lang="tr-TR" dirty="0" smtClean="0"/>
              <a:t> </a:t>
            </a:r>
            <a:r>
              <a:rPr lang="tr-TR" dirty="0"/>
              <a:t>birinci kısım, kullanılan girdilerin ve elde edilen çıktıların yeknesak oluşu, üretimde kullanılan girdilerin uygulanış sırasının önem taşımamasıdır.</a:t>
            </a:r>
          </a:p>
        </p:txBody>
      </p:sp>
    </p:spTree>
    <p:extLst>
      <p:ext uri="{BB962C8B-B14F-4D97-AF65-F5344CB8AC3E}">
        <p14:creationId xmlns:p14="http://schemas.microsoft.com/office/powerpoint/2010/main" val="2168602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Üretim Ekonomisinin Çalışma Yöntemi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202076" y="2690336"/>
            <a:ext cx="103666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Üretim </a:t>
            </a:r>
            <a:r>
              <a:rPr lang="tr-TR" dirty="0" smtClean="0"/>
              <a:t>ekonomisi </a:t>
            </a:r>
            <a:r>
              <a:rPr lang="tr-TR" dirty="0"/>
              <a:t>çalışmalarında ele alınan konunun niteliğine ve amacına bağlı olarak, bu temel varsayımlar dışında başka varsayımlar da yapılmaktadır. Örneğin</a:t>
            </a:r>
            <a:r>
              <a:rPr lang="tr-TR" dirty="0" smtClean="0"/>
              <a:t>; üretim </a:t>
            </a:r>
            <a:r>
              <a:rPr lang="tr-TR" dirty="0"/>
              <a:t>sürecinin incelenmesinde </a:t>
            </a:r>
            <a:r>
              <a:rPr lang="tr-TR" dirty="0" smtClean="0"/>
              <a:t>zamanın </a:t>
            </a:r>
            <a:r>
              <a:rPr lang="tr-TR" dirty="0"/>
              <a:t>o</a:t>
            </a:r>
            <a:r>
              <a:rPr lang="tr-TR" dirty="0" smtClean="0"/>
              <a:t>rtaya </a:t>
            </a:r>
            <a:r>
              <a:rPr lang="tr-TR" dirty="0"/>
              <a:t>çıkardığı başka sorunlar da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405168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Üretim Ekonomisinin Çalışma Yöntemi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808252" y="2690336"/>
            <a:ext cx="98426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Yine, matematiksel fonksiyonların yapısından kaynaklanan varsayımlar bulunmaktadır. İleride de </a:t>
            </a:r>
            <a:r>
              <a:rPr lang="tr-TR" dirty="0" smtClean="0"/>
              <a:t>incelenmeği </a:t>
            </a:r>
            <a:r>
              <a:rPr lang="tr-TR" dirty="0"/>
              <a:t>gibi belirli matematiksel eşitliklerin </a:t>
            </a:r>
            <a:r>
              <a:rPr lang="tr-TR" dirty="0" smtClean="0"/>
              <a:t>kullanılması </a:t>
            </a:r>
            <a:r>
              <a:rPr lang="tr-TR" dirty="0"/>
              <a:t>belirli ekonomik varsayımlar yapılması anlamına gelmektedir. Bu ve benzer varsayımlar ilgili oldukları bölümlerde ele alınacaklardır.</a:t>
            </a:r>
          </a:p>
        </p:txBody>
      </p:sp>
    </p:spTree>
    <p:extLst>
      <p:ext uri="{BB962C8B-B14F-4D97-AF65-F5344CB8AC3E}">
        <p14:creationId xmlns:p14="http://schemas.microsoft.com/office/powerpoint/2010/main" val="3121690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Üretim Ekonomisinin Çalışma Yöntemi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3339101" y="2681555"/>
            <a:ext cx="4011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Üretim Ekonomisinin Diğer bilimlerle ilişkisi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3071973" y="3667874"/>
            <a:ext cx="11624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Ekonomi</a:t>
            </a:r>
          </a:p>
          <a:p>
            <a:r>
              <a:rPr lang="tr-TR" dirty="0" smtClean="0"/>
              <a:t>Matematik</a:t>
            </a:r>
          </a:p>
          <a:p>
            <a:r>
              <a:rPr lang="tr-TR" dirty="0" smtClean="0"/>
              <a:t>Sosyoloji</a:t>
            </a:r>
          </a:p>
          <a:p>
            <a:r>
              <a:rPr lang="tr-TR" dirty="0" smtClean="0"/>
              <a:t>Hukuk</a:t>
            </a:r>
          </a:p>
          <a:p>
            <a:r>
              <a:rPr lang="tr-TR" dirty="0" err="1" smtClean="0"/>
              <a:t>Vb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9732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Üretim Ekonomisinin Çalışma Yöntemi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047786" y="2352782"/>
            <a:ext cx="5199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Tarımsal Üretim Ekonomisinde Yapılan Başlıca Analizler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664413" y="2828836"/>
            <a:ext cx="93700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Faktôr-Ürun</a:t>
            </a:r>
            <a:r>
              <a:rPr lang="tr-TR" dirty="0"/>
              <a:t> Analizi</a:t>
            </a:r>
          </a:p>
          <a:p>
            <a:r>
              <a:rPr lang="tr-TR" dirty="0"/>
              <a:t>En uygun kaynak kullanım düzeyinin belirlenmesi çalışmaları tarım ekonomisi literatüründe "faktör-ürün" analizi olarak bilinmektedir. </a:t>
            </a:r>
          </a:p>
        </p:txBody>
      </p:sp>
    </p:spTree>
    <p:extLst>
      <p:ext uri="{BB962C8B-B14F-4D97-AF65-F5344CB8AC3E}">
        <p14:creationId xmlns:p14="http://schemas.microsoft.com/office/powerpoint/2010/main" val="59872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Üretim Ekonomisinin Çalışma Yöntemi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695236" y="2828836"/>
            <a:ext cx="9565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Faktör-Faktör Analizi</a:t>
            </a:r>
          </a:p>
          <a:p>
            <a:r>
              <a:rPr lang="tr-TR" dirty="0"/>
              <a:t>En uygun kaynak bileşiminin belirlenmesi çalışmaları tarım ekonomisi literatüründe "faktör-faktör" analizi olarak bilinmektedir. </a:t>
            </a:r>
          </a:p>
        </p:txBody>
      </p:sp>
    </p:spTree>
    <p:extLst>
      <p:ext uri="{BB962C8B-B14F-4D97-AF65-F5344CB8AC3E}">
        <p14:creationId xmlns:p14="http://schemas.microsoft.com/office/powerpoint/2010/main" val="1660333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Üretim Ekonomisinin Çalışma Yöntemi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150705" y="2828836"/>
            <a:ext cx="96371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 Ürün-Ürün Analizi</a:t>
            </a:r>
          </a:p>
          <a:p>
            <a:r>
              <a:rPr lang="tr-TR" dirty="0"/>
              <a:t>En uygun ürün bileşiminin belirlenmesi çalışmaları tarımsal ekonomi çalışmalarında "ürün-ürün" analizi, bu amaçla oluşturulan model ise ürün-ürün modeli olarak bilinmektedir.</a:t>
            </a:r>
          </a:p>
        </p:txBody>
      </p:sp>
    </p:spTree>
    <p:extLst>
      <p:ext uri="{BB962C8B-B14F-4D97-AF65-F5344CB8AC3E}">
        <p14:creationId xmlns:p14="http://schemas.microsoft.com/office/powerpoint/2010/main" val="11147924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81</TotalTime>
  <Words>205</Words>
  <Application>Microsoft Office PowerPoint</Application>
  <PresentationFormat>Geniş ekran</PresentationFormat>
  <Paragraphs>24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Tw Cen MT</vt:lpstr>
      <vt:lpstr>Devre</vt:lpstr>
      <vt:lpstr>Üretim Ekonomisinin Çalışma Yöntemi </vt:lpstr>
      <vt:lpstr>Üretim Ekonomisinin Çalışma Yöntemi </vt:lpstr>
      <vt:lpstr>Üretim Ekonomisinin Çalışma Yöntemi </vt:lpstr>
      <vt:lpstr>Üretim Ekonomisinin Çalışma Yöntemi </vt:lpstr>
      <vt:lpstr>Üretim Ekonomisinin Çalışma Yöntemi </vt:lpstr>
      <vt:lpstr>Üretim Ekonomisinin Çalışma Yöntemi </vt:lpstr>
      <vt:lpstr>Üretim Ekonomisinin Çalışma Yöntemi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27</cp:revision>
  <dcterms:created xsi:type="dcterms:W3CDTF">2018-11-16T06:39:51Z</dcterms:created>
  <dcterms:modified xsi:type="dcterms:W3CDTF">2018-11-16T08:01:25Z</dcterms:modified>
</cp:coreProperties>
</file>