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65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885-E1EA-41A5-96FF-3C6A61B7F36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8E0F-6F92-4BFE-A91E-2321F35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0802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885-E1EA-41A5-96FF-3C6A61B7F36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8E0F-6F92-4BFE-A91E-2321F35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8804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885-E1EA-41A5-96FF-3C6A61B7F36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8E0F-6F92-4BFE-A91E-2321F35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63190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885-E1EA-41A5-96FF-3C6A61B7F36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8E0F-6F92-4BFE-A91E-2321F35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716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885-E1EA-41A5-96FF-3C6A61B7F36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8E0F-6F92-4BFE-A91E-2321F35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25829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885-E1EA-41A5-96FF-3C6A61B7F36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8E0F-6F92-4BFE-A91E-2321F35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6068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885-E1EA-41A5-96FF-3C6A61B7F36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8E0F-6F92-4BFE-A91E-2321F35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943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885-E1EA-41A5-96FF-3C6A61B7F36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8E0F-6F92-4BFE-A91E-2321F35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6116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885-E1EA-41A5-96FF-3C6A61B7F36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8E0F-6F92-4BFE-A91E-2321F35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704734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885-E1EA-41A5-96FF-3C6A61B7F36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8E0F-6F92-4BFE-A91E-2321F35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93101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16885-E1EA-41A5-96FF-3C6A61B7F36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A8E0F-6F92-4BFE-A91E-2321F35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0322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16885-E1EA-41A5-96FF-3C6A61B7F36C}" type="datetimeFigureOut">
              <a:rPr lang="tr-TR" smtClean="0"/>
              <a:t>3.05.2020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A8E0F-6F92-4BFE-A91E-2321F3575FF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1138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ÖNKOL MASAJI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296168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Kaynakça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Masaj Teknikleri ( </a:t>
            </a:r>
            <a:r>
              <a:rPr lang="tr-TR" dirty="0" err="1" smtClean="0"/>
              <a:t>Edit</a:t>
            </a:r>
            <a:r>
              <a:rPr lang="tr-TR" dirty="0" smtClean="0"/>
              <a:t>. Prof. Dr. İnci YÜKSEL)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181421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Hastanın Hazırlanması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Dirsekten itibaren tüm üst </a:t>
            </a:r>
            <a:r>
              <a:rPr lang="tr-TR" dirty="0" err="1" smtClean="0"/>
              <a:t>ekstremitedeki</a:t>
            </a:r>
            <a:r>
              <a:rPr lang="tr-TR" dirty="0" smtClean="0"/>
              <a:t> giysiler çıkartılmalıdır.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Kolda dolaşımı engelleyecek sıkılıkta herhangi bir giysi olmamalıdır.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90121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Hastanın Pozisyonu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 smtClean="0"/>
          </a:p>
          <a:p>
            <a:r>
              <a:rPr lang="tr-TR" dirty="0" smtClean="0"/>
              <a:t>Hasta sırtüstü yatırılır veya oturtulur.</a:t>
            </a:r>
          </a:p>
          <a:p>
            <a:endParaRPr lang="tr-TR" dirty="0"/>
          </a:p>
          <a:p>
            <a:r>
              <a:rPr lang="tr-TR" dirty="0" smtClean="0"/>
              <a:t>Oturma pozisyonunda tedavi edilecekse önkol ve el, üstünde yastık olan bir masayla desteklenir.</a:t>
            </a:r>
          </a:p>
          <a:p>
            <a:endParaRPr lang="tr-TR" dirty="0"/>
          </a:p>
          <a:p>
            <a:r>
              <a:rPr lang="tr-TR" dirty="0" smtClean="0"/>
              <a:t>Sırtüstü yatırıldıysa yine önkol ve el yastık ile desteklenir.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582726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Terapist Pozisyonu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Hasta yatıyorsa terapist hastanın sağ ya da sol tarafında ayakta durur.</a:t>
            </a:r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Hasta oturuyorsa terapist karşı tarafta durur.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10553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Uygulama 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 kez el </a:t>
            </a:r>
            <a:r>
              <a:rPr lang="tr-TR" dirty="0" err="1" smtClean="0"/>
              <a:t>distalinden</a:t>
            </a:r>
            <a:r>
              <a:rPr lang="tr-TR" dirty="0" smtClean="0"/>
              <a:t> dirsek üstüne kadar genel </a:t>
            </a:r>
            <a:r>
              <a:rPr lang="tr-TR" dirty="0" err="1" smtClean="0"/>
              <a:t>stroking</a:t>
            </a:r>
            <a:r>
              <a:rPr lang="tr-TR" dirty="0" smtClean="0"/>
              <a:t> uygulanır.</a:t>
            </a:r>
          </a:p>
          <a:p>
            <a:endParaRPr lang="tr-TR" dirty="0"/>
          </a:p>
          <a:p>
            <a:r>
              <a:rPr lang="tr-TR" dirty="0" smtClean="0"/>
              <a:t>El </a:t>
            </a:r>
            <a:r>
              <a:rPr lang="tr-TR" dirty="0" err="1" smtClean="0"/>
              <a:t>distalinde</a:t>
            </a:r>
            <a:r>
              <a:rPr lang="tr-TR" dirty="0" smtClean="0"/>
              <a:t> bir el iç taraftan alta diğer el dış taraftan üste yerleştirilir.</a:t>
            </a:r>
          </a:p>
          <a:p>
            <a:endParaRPr lang="tr-TR" dirty="0"/>
          </a:p>
          <a:p>
            <a:r>
              <a:rPr lang="tr-TR" dirty="0" smtClean="0"/>
              <a:t>Dirsek </a:t>
            </a:r>
            <a:r>
              <a:rPr lang="tr-TR" dirty="0" err="1" smtClean="0"/>
              <a:t>proksimalinde</a:t>
            </a:r>
            <a:r>
              <a:rPr lang="tr-TR" dirty="0" smtClean="0"/>
              <a:t> alttaki el üste ve iç tarafa , üstteki el alta döndürülerek başlangıç noktasına </a:t>
            </a:r>
            <a:r>
              <a:rPr lang="tr-TR" dirty="0" err="1" smtClean="0"/>
              <a:t>yüzeyel</a:t>
            </a:r>
            <a:r>
              <a:rPr lang="tr-TR" dirty="0" smtClean="0"/>
              <a:t> </a:t>
            </a:r>
            <a:r>
              <a:rPr lang="tr-TR" dirty="0" err="1" smtClean="0"/>
              <a:t>stroking</a:t>
            </a:r>
            <a:r>
              <a:rPr lang="tr-TR" dirty="0" smtClean="0"/>
              <a:t> ile inilir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159651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Dirsek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 iki elin başparmağı ile </a:t>
            </a:r>
            <a:r>
              <a:rPr lang="tr-TR" dirty="0" err="1" smtClean="0"/>
              <a:t>olekranon</a:t>
            </a:r>
            <a:r>
              <a:rPr lang="tr-TR" dirty="0" smtClean="0"/>
              <a:t> un altından başlayarak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Her iki elin başparmağıyla diğer parmaklara doğru 3 kez </a:t>
            </a:r>
            <a:r>
              <a:rPr lang="tr-TR" dirty="0" err="1" smtClean="0"/>
              <a:t>kneading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Dirseğin masajı bitirilirken tekrardan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279952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Önkolun </a:t>
            </a:r>
            <a:r>
              <a:rPr lang="tr-TR" b="1" dirty="0" err="1" smtClean="0"/>
              <a:t>Medial</a:t>
            </a:r>
            <a:r>
              <a:rPr lang="tr-TR" b="1" dirty="0" smtClean="0"/>
              <a:t> Yüzü veya </a:t>
            </a:r>
            <a:r>
              <a:rPr lang="tr-TR" b="1" dirty="0" err="1" smtClean="0"/>
              <a:t>Fleksör</a:t>
            </a:r>
            <a:r>
              <a:rPr lang="tr-TR" b="1" dirty="0" smtClean="0"/>
              <a:t> Kas Grubu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el hastanın el bileğinden destekler. Diğer el C şeklinde tutularak bilek seviyesinde hastanın önkolunun </a:t>
            </a:r>
            <a:r>
              <a:rPr lang="tr-TR" dirty="0" err="1" smtClean="0"/>
              <a:t>medialine</a:t>
            </a:r>
            <a:r>
              <a:rPr lang="tr-TR" dirty="0" smtClean="0"/>
              <a:t> yerleştirilir ve buradan başlayarak dirsek hizasına kadar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Aynı hizadan başlayarak başparmak önkolun ön yüzünde diğer parmaklar ise arka yüzünde birbirine yaklaşan hareketler ile 3 kez </a:t>
            </a:r>
            <a:r>
              <a:rPr lang="tr-TR" dirty="0" err="1" smtClean="0"/>
              <a:t>kneading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Kas grubunun masajı bitirilirken tekrardan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7876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Önkolun </a:t>
            </a:r>
            <a:r>
              <a:rPr lang="tr-TR" b="1" dirty="0" err="1" smtClean="0"/>
              <a:t>Lateral</a:t>
            </a:r>
            <a:r>
              <a:rPr lang="tr-TR" b="1" dirty="0" smtClean="0"/>
              <a:t> Yüzü veya Ekstansör Kas Grubu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 el ile hastanın el bileğinden desteklenir. Diğer el C şeklinde tutularak el bileği hizasında önkolun </a:t>
            </a:r>
            <a:r>
              <a:rPr lang="tr-TR" dirty="0" err="1" smtClean="0"/>
              <a:t>lateral</a:t>
            </a:r>
            <a:r>
              <a:rPr lang="tr-TR" dirty="0" smtClean="0"/>
              <a:t> ve ekstansör yüzüne yerleştirilir ve buradan başlayarak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Aynı hizada yukarıya doğru 3 kez </a:t>
            </a:r>
            <a:r>
              <a:rPr lang="tr-TR" dirty="0" err="1" smtClean="0"/>
              <a:t>kneading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r>
              <a:rPr lang="tr-TR" dirty="0" smtClean="0"/>
              <a:t>Kas grubunun masajı bitirilirken tekrardan 3 kez </a:t>
            </a:r>
            <a:r>
              <a:rPr lang="tr-TR" dirty="0" err="1" smtClean="0"/>
              <a:t>stroking</a:t>
            </a:r>
            <a:r>
              <a:rPr lang="tr-TR" dirty="0" smtClean="0"/>
              <a:t> yapılır.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1232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/>
              <a:t>Genel </a:t>
            </a:r>
            <a:r>
              <a:rPr lang="tr-TR" b="1" dirty="0" err="1" smtClean="0"/>
              <a:t>Stroking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3 kez el </a:t>
            </a:r>
            <a:r>
              <a:rPr lang="tr-TR" dirty="0" err="1" smtClean="0"/>
              <a:t>distalinden</a:t>
            </a:r>
            <a:r>
              <a:rPr lang="tr-TR" dirty="0" smtClean="0"/>
              <a:t> dirsek üstüne kadar genel </a:t>
            </a:r>
            <a:r>
              <a:rPr lang="tr-TR" dirty="0" err="1" smtClean="0"/>
              <a:t>stroking</a:t>
            </a:r>
            <a:r>
              <a:rPr lang="tr-TR" dirty="0" smtClean="0"/>
              <a:t> uygulanır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030127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304</Words>
  <Application>Microsoft Office PowerPoint</Application>
  <PresentationFormat>Geniş ekran</PresentationFormat>
  <Paragraphs>48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ÖNKOL MASAJI</vt:lpstr>
      <vt:lpstr>Hastanın Hazırlanması</vt:lpstr>
      <vt:lpstr>Hastanın Pozisyonu</vt:lpstr>
      <vt:lpstr>Terapist Pozisyonu</vt:lpstr>
      <vt:lpstr>Uygulama </vt:lpstr>
      <vt:lpstr>Dirsek</vt:lpstr>
      <vt:lpstr>Önkolun Medial Yüzü veya Fleksör Kas Grubu</vt:lpstr>
      <vt:lpstr>Önkolun Lateral Yüzü veya Ekstansör Kas Grubu</vt:lpstr>
      <vt:lpstr>Genel Stroking</vt:lpstr>
      <vt:lpstr>Kaynakça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ÖNKOL MASAJI</dc:title>
  <dc:creator>Windows Kullanıcısı</dc:creator>
  <cp:lastModifiedBy>Windows Kullanıcısı</cp:lastModifiedBy>
  <cp:revision>4</cp:revision>
  <dcterms:created xsi:type="dcterms:W3CDTF">2020-05-03T13:02:15Z</dcterms:created>
  <dcterms:modified xsi:type="dcterms:W3CDTF">2020-05-03T13:42:11Z</dcterms:modified>
</cp:coreProperties>
</file>