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02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80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1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16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82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06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4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11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47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31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32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16885-E1EA-41A5-96FF-3C6A61B7F36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A8E0F-6F92-4BFE-A91E-2321F35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13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ÖNKOL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616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142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Dirsekten itibaren tüm üst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Kolda dolaşımı engelleyecek sıkılıkta herhangi bir giysi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12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 sırtüstü yatırılır veya oturtulur.</a:t>
            </a:r>
          </a:p>
          <a:p>
            <a:endParaRPr lang="tr-TR" dirty="0"/>
          </a:p>
          <a:p>
            <a:r>
              <a:rPr lang="tr-TR" dirty="0" smtClean="0"/>
              <a:t>Oturma pozisyonunda tedavi edilecekse önkol ve el, üstünde yastık olan bir masayla desteklenir.</a:t>
            </a:r>
          </a:p>
          <a:p>
            <a:endParaRPr lang="tr-TR" dirty="0"/>
          </a:p>
          <a:p>
            <a:r>
              <a:rPr lang="tr-TR" dirty="0" smtClean="0"/>
              <a:t>Sırtüstü yatırıldıysa yine önkol ve el yastık ile desteklenir.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827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yatıyorsa terapist hastanın sağ ya da sol tarafında ayakta durur.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Hasta oturuyorsa terapist karşı tarafta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105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el </a:t>
            </a:r>
            <a:r>
              <a:rPr lang="tr-TR" dirty="0" err="1" smtClean="0"/>
              <a:t>distalinden</a:t>
            </a:r>
            <a:r>
              <a:rPr lang="tr-TR" dirty="0" smtClean="0"/>
              <a:t> dirsek üstüne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El </a:t>
            </a:r>
            <a:r>
              <a:rPr lang="tr-TR" dirty="0" err="1" smtClean="0"/>
              <a:t>distalinde</a:t>
            </a:r>
            <a:r>
              <a:rPr lang="tr-TR" dirty="0" smtClean="0"/>
              <a:t> bir el iç taraftan alta diğer el dış taraftan üste yerleştirilir.</a:t>
            </a:r>
          </a:p>
          <a:p>
            <a:endParaRPr lang="tr-TR" dirty="0"/>
          </a:p>
          <a:p>
            <a:r>
              <a:rPr lang="tr-TR" dirty="0" smtClean="0"/>
              <a:t>Dirsek </a:t>
            </a:r>
            <a:r>
              <a:rPr lang="tr-TR" dirty="0" err="1" smtClean="0"/>
              <a:t>proksimalinde</a:t>
            </a:r>
            <a:r>
              <a:rPr lang="tr-TR" dirty="0" smtClean="0"/>
              <a:t> alttaki el üste ve iç tarafa , üstteki el alta döndürülerek başlangıç noktasına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inilir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596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Dirsek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elin başparmağı ile </a:t>
            </a:r>
            <a:r>
              <a:rPr lang="tr-TR" dirty="0" err="1" smtClean="0"/>
              <a:t>olekranon</a:t>
            </a:r>
            <a:r>
              <a:rPr lang="tr-TR" dirty="0" smtClean="0"/>
              <a:t> un altından başlayarak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Her iki elin başparmağıyla diğer parmaklara doğru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Dirseğin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7995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Önkolun </a:t>
            </a:r>
            <a:r>
              <a:rPr lang="tr-TR" b="1" dirty="0" err="1" smtClean="0"/>
              <a:t>Medial</a:t>
            </a:r>
            <a:r>
              <a:rPr lang="tr-TR" b="1" dirty="0" smtClean="0"/>
              <a:t> Yüzü veya </a:t>
            </a:r>
            <a:r>
              <a:rPr lang="tr-TR" b="1" dirty="0" err="1" smtClean="0"/>
              <a:t>Fleksör</a:t>
            </a:r>
            <a:r>
              <a:rPr lang="tr-TR" b="1" dirty="0" smtClean="0"/>
              <a:t> Kas Grubu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hastanın el bileğinden destekler. Diğer el C şeklinde tutularak bilek seviyesinde hastanın önkolunun </a:t>
            </a:r>
            <a:r>
              <a:rPr lang="tr-TR" dirty="0" err="1" smtClean="0"/>
              <a:t>medialine</a:t>
            </a:r>
            <a:r>
              <a:rPr lang="tr-TR" dirty="0" smtClean="0"/>
              <a:t> yerleştirilir ve buradan başlayarak dirsek hizasına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Aynı hizadan başlayarak başparmak önkolun ön yüzünde diğer parmaklar ise arka yüzünde birbirine yaklaşan hareketler ile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 grubunun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7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Önkolun </a:t>
            </a:r>
            <a:r>
              <a:rPr lang="tr-TR" b="1" dirty="0" err="1" smtClean="0"/>
              <a:t>Lateral</a:t>
            </a:r>
            <a:r>
              <a:rPr lang="tr-TR" b="1" dirty="0" smtClean="0"/>
              <a:t> Yüzü veya Ekstansör Kas Grubu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ile hastanın el bileğinden desteklenir. Diğer el C şeklinde tutularak el bileği hizasında önkolun </a:t>
            </a:r>
            <a:r>
              <a:rPr lang="tr-TR" dirty="0" err="1" smtClean="0"/>
              <a:t>lateral</a:t>
            </a:r>
            <a:r>
              <a:rPr lang="tr-TR" dirty="0" smtClean="0"/>
              <a:t> ve ekstansör yüzüne yerleştirilir ve buradan başlayarak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Aynı hizada yukarıya doğru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 grubunun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1232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el </a:t>
            </a:r>
            <a:r>
              <a:rPr lang="tr-TR" dirty="0" err="1" smtClean="0"/>
              <a:t>distalinden</a:t>
            </a:r>
            <a:r>
              <a:rPr lang="tr-TR" dirty="0" smtClean="0"/>
              <a:t> dirsek üstüne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01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304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ÖNKOL MASAJI</vt:lpstr>
      <vt:lpstr>Hastanın Hazırlanması</vt:lpstr>
      <vt:lpstr>Hastanın Pozisyonu</vt:lpstr>
      <vt:lpstr>Terapist Pozisyonu</vt:lpstr>
      <vt:lpstr>Uygulama </vt:lpstr>
      <vt:lpstr>Dirsek</vt:lpstr>
      <vt:lpstr>Önkolun Medial Yüzü veya Fleksör Kas Grubu</vt:lpstr>
      <vt:lpstr>Önkolun Lateral Yüzü veya Ekstansör Kas Grubu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ÖNKOL MASAJI</dc:title>
  <dc:creator>Windows Kullanıcısı</dc:creator>
  <cp:lastModifiedBy>Windows Kullanıcısı</cp:lastModifiedBy>
  <cp:revision>4</cp:revision>
  <dcterms:created xsi:type="dcterms:W3CDTF">2020-05-03T13:02:15Z</dcterms:created>
  <dcterms:modified xsi:type="dcterms:W3CDTF">2020-05-03T13:42:11Z</dcterms:modified>
</cp:coreProperties>
</file>