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01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0531D-4D24-45DA-8C0E-07410635C225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5D9FD-D619-4F81-8DA1-BDFB351E9D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8029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0531D-4D24-45DA-8C0E-07410635C225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5D9FD-D619-4F81-8DA1-BDFB351E9D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9245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0531D-4D24-45DA-8C0E-07410635C225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5D9FD-D619-4F81-8DA1-BDFB351E9D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7986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0531D-4D24-45DA-8C0E-07410635C225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5D9FD-D619-4F81-8DA1-BDFB351E9D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205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0531D-4D24-45DA-8C0E-07410635C225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5D9FD-D619-4F81-8DA1-BDFB351E9D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061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0531D-4D24-45DA-8C0E-07410635C225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5D9FD-D619-4F81-8DA1-BDFB351E9D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7841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0531D-4D24-45DA-8C0E-07410635C225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5D9FD-D619-4F81-8DA1-BDFB351E9D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078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0531D-4D24-45DA-8C0E-07410635C225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5D9FD-D619-4F81-8DA1-BDFB351E9D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5363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0531D-4D24-45DA-8C0E-07410635C225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5D9FD-D619-4F81-8DA1-BDFB351E9D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6863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0531D-4D24-45DA-8C0E-07410635C225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5D9FD-D619-4F81-8DA1-BDFB351E9D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9345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0531D-4D24-45DA-8C0E-07410635C225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5D9FD-D619-4F81-8DA1-BDFB351E9D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9381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F0531D-4D24-45DA-8C0E-07410635C225}" type="datetimeFigureOut">
              <a:rPr lang="tr-TR" smtClean="0"/>
              <a:t>19.10.2018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05D9FD-D619-4F81-8DA1-BDFB351E9D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7919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683568" y="620688"/>
            <a:ext cx="604867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Mühendislik Uygulamasında Etik Sorunlar</a:t>
            </a:r>
          </a:p>
          <a:p>
            <a:endParaRPr lang="tr-TR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Çevresel Etik</a:t>
            </a: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>
              <a:buAutoNum type="arabicPeriod"/>
            </a:pPr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yaklaşım:</a:t>
            </a: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Para dikkate alınmaz</a:t>
            </a:r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Çevre </a:t>
            </a:r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olabildiği kadar temiz hale getirilir ve hiçbir çevre bozulması kabul edilemez. </a:t>
            </a:r>
            <a:endParaRPr lang="tr-TR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Uygulanması </a:t>
            </a:r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zor bir yaklaşımdır</a:t>
            </a:r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8342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539552" y="1052736"/>
            <a:ext cx="813690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2. İkinci yaklaşım:</a:t>
            </a:r>
          </a:p>
          <a:p>
            <a:endParaRPr lang="tr-TR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Fiyat (örneğin problemi çözmek için gerekli para)-yarar (örneğin kirlilik azaltmanın getireceği yararlar, insan sağlığındaki ilerlemeler) analizidir. </a:t>
            </a: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Fiyat-yarar analizi tamamen temiz bir çevre hedeflemez</a:t>
            </a: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etik ve ahlakı hesaba katmaz,</a:t>
            </a: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fiyat ve yarara bakar.</a:t>
            </a:r>
          </a:p>
          <a:p>
            <a:endParaRPr lang="tr-TR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tr-TR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420309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729680" y="1052736"/>
            <a:ext cx="799288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Etik ve </a:t>
            </a:r>
            <a:r>
              <a:rPr lang="tr-T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Araştırma</a:t>
            </a: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Araştırma ile ilgili iki ana etik sorun vardır</a:t>
            </a:r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>
              <a:buAutoNum type="arabicPeriod"/>
            </a:pPr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Araştırma </a:t>
            </a:r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problemine yaklaşımda </a:t>
            </a:r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dürüstlük</a:t>
            </a: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2. Sonuçları bildirmede </a:t>
            </a:r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dürüstlük</a:t>
            </a: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Etik Dışı Bilgisayar </a:t>
            </a:r>
            <a:r>
              <a:rPr lang="tr-T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Kullanımı</a:t>
            </a: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Bilgisayar özellikle kişiye özel bilgilerin çalınmasında kullanılır ve belirlenmesi zordur.</a:t>
            </a: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4516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755576" y="1208941"/>
            <a:ext cx="734481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Etik Dışı </a:t>
            </a:r>
            <a:r>
              <a:rPr lang="tr-T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Savunmalar</a:t>
            </a: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Doğru yolu seçmemenin 3 yaygın cevabı aşağıda </a:t>
            </a:r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sıralanmıştır</a:t>
            </a: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1</a:t>
            </a:r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 Benim problemim </a:t>
            </a:r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değil</a:t>
            </a: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2. Ben yapmazsam, başka birisi yapacaktır</a:t>
            </a:r>
            <a:r>
              <a:rPr lang="tr-T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3. Olacak </a:t>
            </a:r>
            <a:r>
              <a:rPr lang="tr-TR" sz="24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herşeyi</a:t>
            </a:r>
            <a:r>
              <a:rPr lang="tr-T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öngöremiyorum. Benim problemim değil.</a:t>
            </a:r>
          </a:p>
          <a:p>
            <a:endParaRPr lang="tr-TR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4777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150</Words>
  <Application>Microsoft Office PowerPoint</Application>
  <PresentationFormat>Ekran Gösterisi (4:3)</PresentationFormat>
  <Paragraphs>41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5" baseType="lpstr">
      <vt:lpstr>Ofis Teması</vt:lpstr>
      <vt:lpstr>PowerPoint Sunusu</vt:lpstr>
      <vt:lpstr>PowerPoint Sunusu</vt:lpstr>
      <vt:lpstr>PowerPoint Sunusu</vt:lpstr>
      <vt:lpstr>PowerPoint Sunusu</vt:lpstr>
    </vt:vector>
  </TitlesOfParts>
  <Company>Progressive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acer</dc:creator>
  <cp:lastModifiedBy>acer</cp:lastModifiedBy>
  <cp:revision>3</cp:revision>
  <dcterms:created xsi:type="dcterms:W3CDTF">2018-10-19T00:54:08Z</dcterms:created>
  <dcterms:modified xsi:type="dcterms:W3CDTF">2018-10-19T01:24:47Z</dcterms:modified>
</cp:coreProperties>
</file>