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1" r:id="rId1"/>
    <p:sldMasterId id="2147483728" r:id="rId2"/>
  </p:sldMasterIdLst>
  <p:notesMasterIdLst>
    <p:notesMasterId r:id="rId38"/>
  </p:notesMasterIdLst>
  <p:handoutMasterIdLst>
    <p:handoutMasterId r:id="rId39"/>
  </p:handoutMasterIdLst>
  <p:sldIdLst>
    <p:sldId id="336" r:id="rId3"/>
    <p:sldId id="309" r:id="rId4"/>
    <p:sldId id="337" r:id="rId5"/>
    <p:sldId id="338" r:id="rId6"/>
    <p:sldId id="339" r:id="rId7"/>
    <p:sldId id="340" r:id="rId8"/>
    <p:sldId id="341" r:id="rId9"/>
    <p:sldId id="342" r:id="rId10"/>
    <p:sldId id="343" r:id="rId11"/>
    <p:sldId id="344" r:id="rId12"/>
    <p:sldId id="345" r:id="rId13"/>
    <p:sldId id="314" r:id="rId14"/>
    <p:sldId id="315" r:id="rId15"/>
    <p:sldId id="316" r:id="rId16"/>
    <p:sldId id="317" r:id="rId17"/>
    <p:sldId id="318" r:id="rId18"/>
    <p:sldId id="319" r:id="rId19"/>
    <p:sldId id="320" r:id="rId20"/>
    <p:sldId id="321" r:id="rId21"/>
    <p:sldId id="322" r:id="rId22"/>
    <p:sldId id="323" r:id="rId23"/>
    <p:sldId id="324" r:id="rId24"/>
    <p:sldId id="325" r:id="rId25"/>
    <p:sldId id="326" r:id="rId26"/>
    <p:sldId id="327" r:id="rId27"/>
    <p:sldId id="328" r:id="rId28"/>
    <p:sldId id="329" r:id="rId29"/>
    <p:sldId id="330" r:id="rId30"/>
    <p:sldId id="311" r:id="rId31"/>
    <p:sldId id="331" r:id="rId32"/>
    <p:sldId id="332" r:id="rId33"/>
    <p:sldId id="333" r:id="rId34"/>
    <p:sldId id="334" r:id="rId35"/>
    <p:sldId id="335" r:id="rId36"/>
    <p:sldId id="282" r:id="rId37"/>
  </p:sldIdLst>
  <p:sldSz cx="9144000" cy="6858000" type="screen4x3"/>
  <p:notesSz cx="6742113" cy="9872663"/>
  <p:defaultTextStyle>
    <a:defPPr>
      <a:defRPr lang="es-E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823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1068" autoAdjust="0"/>
    <p:restoredTop sz="94660"/>
  </p:normalViewPr>
  <p:slideViewPr>
    <p:cSldViewPr>
      <p:cViewPr varScale="1">
        <p:scale>
          <a:sx n="72" d="100"/>
          <a:sy n="72" d="100"/>
        </p:scale>
        <p:origin x="1704"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handoutMaster" Target="handoutMasters/handoutMaster1.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theme" Target="theme/theme1.xml"/><Relationship Id="rId7" Type="http://schemas.openxmlformats.org/officeDocument/2006/relationships/slide" Target="slides/slide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presProps" Target="pres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tableStyles" Target="tableStyles.xml"/><Relationship Id="rId8" Type="http://schemas.openxmlformats.org/officeDocument/2006/relationships/slide" Target="slides/slide6.xml"/><Relationship Id="rId3" Type="http://schemas.openxmlformats.org/officeDocument/2006/relationships/slide" Target="slides/slide1.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21582" cy="493633"/>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sz="quarter" idx="1"/>
          </p:nvPr>
        </p:nvSpPr>
        <p:spPr>
          <a:xfrm>
            <a:off x="3818971" y="0"/>
            <a:ext cx="2921582" cy="493633"/>
          </a:xfrm>
          <a:prstGeom prst="rect">
            <a:avLst/>
          </a:prstGeom>
        </p:spPr>
        <p:txBody>
          <a:bodyPr vert="horz" lIns="91440" tIns="45720" rIns="91440" bIns="45720" rtlCol="0"/>
          <a:lstStyle>
            <a:lvl1pPr algn="r">
              <a:defRPr sz="1200"/>
            </a:lvl1pPr>
          </a:lstStyle>
          <a:p>
            <a:fld id="{0CFAFFBE-3802-46DB-BD13-D104D13F08FC}" type="datetimeFigureOut">
              <a:rPr lang="tr-TR" smtClean="0"/>
              <a:pPr/>
              <a:t>4.05.2020</a:t>
            </a:fld>
            <a:endParaRPr lang="tr-TR"/>
          </a:p>
        </p:txBody>
      </p:sp>
      <p:sp>
        <p:nvSpPr>
          <p:cNvPr id="4" name="3 Altbilgi Yer Tutucusu"/>
          <p:cNvSpPr>
            <a:spLocks noGrp="1"/>
          </p:cNvSpPr>
          <p:nvPr>
            <p:ph type="ftr" sz="quarter" idx="2"/>
          </p:nvPr>
        </p:nvSpPr>
        <p:spPr>
          <a:xfrm>
            <a:off x="0" y="9377316"/>
            <a:ext cx="2921582" cy="493633"/>
          </a:xfrm>
          <a:prstGeom prst="rect">
            <a:avLst/>
          </a:prstGeom>
        </p:spPr>
        <p:txBody>
          <a:bodyPr vert="horz" lIns="91440" tIns="45720" rIns="91440" bIns="45720" rtlCol="0" anchor="b"/>
          <a:lstStyle>
            <a:lvl1pPr algn="l">
              <a:defRPr sz="1200"/>
            </a:lvl1pPr>
          </a:lstStyle>
          <a:p>
            <a:endParaRPr lang="tr-TR"/>
          </a:p>
        </p:txBody>
      </p:sp>
      <p:sp>
        <p:nvSpPr>
          <p:cNvPr id="5" name="4 Slayt Numarası Yer Tutucusu"/>
          <p:cNvSpPr>
            <a:spLocks noGrp="1"/>
          </p:cNvSpPr>
          <p:nvPr>
            <p:ph type="sldNum" sz="quarter" idx="3"/>
          </p:nvPr>
        </p:nvSpPr>
        <p:spPr>
          <a:xfrm>
            <a:off x="3818971" y="9377316"/>
            <a:ext cx="2921582" cy="493633"/>
          </a:xfrm>
          <a:prstGeom prst="rect">
            <a:avLst/>
          </a:prstGeom>
        </p:spPr>
        <p:txBody>
          <a:bodyPr vert="horz" lIns="91440" tIns="45720" rIns="91440" bIns="45720" rtlCol="0" anchor="b"/>
          <a:lstStyle>
            <a:lvl1pPr algn="r">
              <a:defRPr sz="1200"/>
            </a:lvl1pPr>
          </a:lstStyle>
          <a:p>
            <a:fld id="{4DE14BA5-42E7-4A19-901C-DA40EEEA0A08}" type="slidenum">
              <a:rPr lang="tr-TR" smtClean="0"/>
              <a:pPr/>
              <a:t>‹#›</a:t>
            </a:fld>
            <a:endParaRPr lang="tr-TR"/>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21582" cy="493633"/>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idx="1"/>
          </p:nvPr>
        </p:nvSpPr>
        <p:spPr>
          <a:xfrm>
            <a:off x="3818971" y="0"/>
            <a:ext cx="2921582" cy="493633"/>
          </a:xfrm>
          <a:prstGeom prst="rect">
            <a:avLst/>
          </a:prstGeom>
        </p:spPr>
        <p:txBody>
          <a:bodyPr vert="horz" lIns="91440" tIns="45720" rIns="91440" bIns="45720" rtlCol="0"/>
          <a:lstStyle>
            <a:lvl1pPr algn="r">
              <a:defRPr sz="1200"/>
            </a:lvl1pPr>
          </a:lstStyle>
          <a:p>
            <a:fld id="{22306CF8-D5C1-4CD8-BE4A-E484BB54B29B}" type="datetimeFigureOut">
              <a:rPr lang="tr-TR" smtClean="0"/>
              <a:pPr/>
              <a:t>4.05.2020</a:t>
            </a:fld>
            <a:endParaRPr lang="tr-TR"/>
          </a:p>
        </p:txBody>
      </p:sp>
      <p:sp>
        <p:nvSpPr>
          <p:cNvPr id="4" name="3 Slayt Görüntüsü Yer Tutucusu"/>
          <p:cNvSpPr>
            <a:spLocks noGrp="1" noRot="1" noChangeAspect="1"/>
          </p:cNvSpPr>
          <p:nvPr>
            <p:ph type="sldImg" idx="2"/>
          </p:nvPr>
        </p:nvSpPr>
        <p:spPr>
          <a:xfrm>
            <a:off x="903288" y="739775"/>
            <a:ext cx="4935537" cy="3703638"/>
          </a:xfrm>
          <a:prstGeom prst="rect">
            <a:avLst/>
          </a:prstGeom>
          <a:noFill/>
          <a:ln w="12700">
            <a:solidFill>
              <a:prstClr val="black"/>
            </a:solidFill>
          </a:ln>
        </p:spPr>
        <p:txBody>
          <a:bodyPr vert="horz" lIns="91440" tIns="45720" rIns="91440" bIns="45720" rtlCol="0" anchor="ctr"/>
          <a:lstStyle/>
          <a:p>
            <a:endParaRPr lang="tr-TR"/>
          </a:p>
        </p:txBody>
      </p:sp>
      <p:sp>
        <p:nvSpPr>
          <p:cNvPr id="5" name="4 Not Yer Tutucusu"/>
          <p:cNvSpPr>
            <a:spLocks noGrp="1"/>
          </p:cNvSpPr>
          <p:nvPr>
            <p:ph type="body" sz="quarter" idx="3"/>
          </p:nvPr>
        </p:nvSpPr>
        <p:spPr>
          <a:xfrm>
            <a:off x="674212" y="4689515"/>
            <a:ext cx="5393690" cy="4442698"/>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6" name="5 Altbilgi Yer Tutucusu"/>
          <p:cNvSpPr>
            <a:spLocks noGrp="1"/>
          </p:cNvSpPr>
          <p:nvPr>
            <p:ph type="ftr" sz="quarter" idx="4"/>
          </p:nvPr>
        </p:nvSpPr>
        <p:spPr>
          <a:xfrm>
            <a:off x="0" y="9377316"/>
            <a:ext cx="2921582" cy="493633"/>
          </a:xfrm>
          <a:prstGeom prst="rect">
            <a:avLst/>
          </a:prstGeom>
        </p:spPr>
        <p:txBody>
          <a:bodyPr vert="horz" lIns="91440" tIns="45720" rIns="91440" bIns="45720" rtlCol="0" anchor="b"/>
          <a:lstStyle>
            <a:lvl1pPr algn="l">
              <a:defRPr sz="1200"/>
            </a:lvl1pPr>
          </a:lstStyle>
          <a:p>
            <a:endParaRPr lang="tr-TR"/>
          </a:p>
        </p:txBody>
      </p:sp>
      <p:sp>
        <p:nvSpPr>
          <p:cNvPr id="7" name="6 Slayt Numarası Yer Tutucusu"/>
          <p:cNvSpPr>
            <a:spLocks noGrp="1"/>
          </p:cNvSpPr>
          <p:nvPr>
            <p:ph type="sldNum" sz="quarter" idx="5"/>
          </p:nvPr>
        </p:nvSpPr>
        <p:spPr>
          <a:xfrm>
            <a:off x="3818971" y="9377316"/>
            <a:ext cx="2921582" cy="493633"/>
          </a:xfrm>
          <a:prstGeom prst="rect">
            <a:avLst/>
          </a:prstGeom>
        </p:spPr>
        <p:txBody>
          <a:bodyPr vert="horz" lIns="91440" tIns="45720" rIns="91440" bIns="45720" rtlCol="0" anchor="b"/>
          <a:lstStyle>
            <a:lvl1pPr algn="r">
              <a:defRPr sz="1200"/>
            </a:lvl1pPr>
          </a:lstStyle>
          <a:p>
            <a:fld id="{D06F79B9-450E-4A70-BBD8-55C5E60B428F}" type="slidenum">
              <a:rPr lang="tr-TR" smtClean="0"/>
              <a:pPr/>
              <a:t>‹#›</a:t>
            </a:fld>
            <a:endParaRPr lang="tr-T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D06F79B9-450E-4A70-BBD8-55C5E60B428F}" type="slidenum">
              <a:rPr lang="tr-TR" smtClean="0"/>
              <a:pPr/>
              <a:t>2</a:t>
            </a:fld>
            <a:endParaRPr lang="tr-T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D06F79B9-450E-4A70-BBD8-55C5E60B428F}" type="slidenum">
              <a:rPr lang="tr-TR" smtClean="0"/>
              <a:pPr/>
              <a:t>29</a:t>
            </a:fld>
            <a:endParaRPr lang="tr-T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1942416" y="2514601"/>
            <a:ext cx="6600451" cy="2262781"/>
          </a:xfrm>
        </p:spPr>
        <p:txBody>
          <a:bodyPr anchor="b">
            <a:normAutofit/>
          </a:bodyPr>
          <a:lstStyle>
            <a:lvl1pPr>
              <a:defRPr sz="5400"/>
            </a:lvl1pPr>
          </a:lstStyle>
          <a:p>
            <a:r>
              <a:rPr lang="tr-TR"/>
              <a:t>Asıl başlık stili için tıklatın</a:t>
            </a:r>
            <a:endParaRPr lang="en-US" dirty="0"/>
          </a:p>
        </p:txBody>
      </p:sp>
      <p:sp>
        <p:nvSpPr>
          <p:cNvPr id="3" name="Subtitle 2"/>
          <p:cNvSpPr>
            <a:spLocks noGrp="1"/>
          </p:cNvSpPr>
          <p:nvPr>
            <p:ph type="subTitle" idx="1"/>
          </p:nvPr>
        </p:nvSpPr>
        <p:spPr>
          <a:xfrm>
            <a:off x="1942416" y="4777380"/>
            <a:ext cx="6600451"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AC8DA40A-9CCA-42B2-87FE-BE637E1F1A49}" type="datetime1">
              <a:rPr lang="tr-TR" smtClean="0"/>
              <a:pPr/>
              <a:t>4.05.2020</a:t>
            </a:fld>
            <a:endParaRPr lang="es-ES"/>
          </a:p>
        </p:txBody>
      </p:sp>
      <p:sp>
        <p:nvSpPr>
          <p:cNvPr id="5" name="Footer Placeholder 4"/>
          <p:cNvSpPr>
            <a:spLocks noGrp="1"/>
          </p:cNvSpPr>
          <p:nvPr>
            <p:ph type="ftr" sz="quarter" idx="11"/>
          </p:nvPr>
        </p:nvSpPr>
        <p:spPr/>
        <p:txBody>
          <a:bodyPr/>
          <a:lstStyle/>
          <a:p>
            <a:r>
              <a:rPr lang="es-ES"/>
              <a:t>Prof.Dr.Gülen BARAN </a:t>
            </a:r>
          </a:p>
        </p:txBody>
      </p:sp>
      <p:sp>
        <p:nvSpPr>
          <p:cNvPr id="9" name="Freeform 8"/>
          <p:cNvSpPr/>
          <p:nvPr/>
        </p:nvSpPr>
        <p:spPr bwMode="auto">
          <a:xfrm>
            <a:off x="-31719" y="4321158"/>
            <a:ext cx="1395473" cy="781781"/>
          </a:xfrm>
          <a:custGeom>
            <a:avLst/>
            <a:gdLst/>
            <a:ahLst/>
            <a:cxnLst/>
            <a:rect l="l" t="t" r="r" b="b"/>
            <a:pathLst>
              <a:path w="8042" h="10000">
                <a:moveTo>
                  <a:pt x="5799" y="10000"/>
                </a:moveTo>
                <a:cubicBezTo>
                  <a:pt x="5880" y="10000"/>
                  <a:pt x="5934" y="9940"/>
                  <a:pt x="5961" y="9880"/>
                </a:cubicBezTo>
                <a:cubicBezTo>
                  <a:pt x="5961" y="9820"/>
                  <a:pt x="5988" y="9820"/>
                  <a:pt x="5988" y="9820"/>
                </a:cubicBezTo>
                <a:lnTo>
                  <a:pt x="8042" y="5260"/>
                </a:lnTo>
                <a:cubicBezTo>
                  <a:pt x="8096" y="5140"/>
                  <a:pt x="8096" y="4901"/>
                  <a:pt x="8042" y="4721"/>
                </a:cubicBezTo>
                <a:lnTo>
                  <a:pt x="5988" y="221"/>
                </a:lnTo>
                <a:cubicBezTo>
                  <a:pt x="5988" y="160"/>
                  <a:pt x="5961" y="160"/>
                  <a:pt x="5961" y="160"/>
                </a:cubicBezTo>
                <a:cubicBezTo>
                  <a:pt x="5934" y="101"/>
                  <a:pt x="5880" y="41"/>
                  <a:pt x="5799" y="41"/>
                </a:cubicBezTo>
                <a:lnTo>
                  <a:pt x="18" y="0"/>
                </a:lnTo>
                <a:cubicBezTo>
                  <a:pt x="12" y="3330"/>
                  <a:pt x="6" y="6661"/>
                  <a:pt x="0" y="9991"/>
                </a:cubicBezTo>
                <a:lnTo>
                  <a:pt x="5799" y="10000"/>
                </a:lnTo>
                <a:close/>
              </a:path>
            </a:pathLst>
          </a:custGeom>
          <a:solidFill>
            <a:schemeClr val="accent1"/>
          </a:solidFill>
          <a:ln>
            <a:noFill/>
          </a:ln>
        </p:spPr>
      </p:sp>
      <p:sp>
        <p:nvSpPr>
          <p:cNvPr id="6" name="Slide Number Placeholder 5"/>
          <p:cNvSpPr>
            <a:spLocks noGrp="1"/>
          </p:cNvSpPr>
          <p:nvPr>
            <p:ph type="sldNum" sz="quarter" idx="12"/>
          </p:nvPr>
        </p:nvSpPr>
        <p:spPr>
          <a:xfrm>
            <a:off x="423334" y="4529541"/>
            <a:ext cx="584978" cy="365125"/>
          </a:xfrm>
        </p:spPr>
        <p:txBody>
          <a:bodyPr/>
          <a:lstStyle/>
          <a:p>
            <a:fld id="{30ACB5A8-69D0-4E00-B504-B7A59C140517}" type="slidenum">
              <a:rPr lang="es-ES" smtClean="0"/>
              <a:pPr/>
              <a:t>‹#›</a:t>
            </a:fld>
            <a:endParaRPr lang="es-ES"/>
          </a:p>
        </p:txBody>
      </p:sp>
    </p:spTree>
    <p:extLst>
      <p:ext uri="{BB962C8B-B14F-4D97-AF65-F5344CB8AC3E}">
        <p14:creationId xmlns:p14="http://schemas.microsoft.com/office/powerpoint/2010/main" val="205261515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1942415" y="609600"/>
            <a:ext cx="6591985" cy="3117040"/>
          </a:xfrm>
        </p:spPr>
        <p:txBody>
          <a:bodyPr anchor="ctr">
            <a:normAutofit/>
          </a:bodyPr>
          <a:lstStyle>
            <a:lvl1pPr algn="l">
              <a:defRPr sz="4800" b="0" cap="none"/>
            </a:lvl1pPr>
          </a:lstStyle>
          <a:p>
            <a:r>
              <a:rPr lang="tr-TR"/>
              <a:t>Asıl başlık stili için tıklatın</a:t>
            </a:r>
            <a:endParaRPr lang="en-US" dirty="0"/>
          </a:p>
        </p:txBody>
      </p:sp>
      <p:sp>
        <p:nvSpPr>
          <p:cNvPr id="3" name="Text Placeholder 2"/>
          <p:cNvSpPr>
            <a:spLocks noGrp="1"/>
          </p:cNvSpPr>
          <p:nvPr>
            <p:ph type="body" idx="1"/>
          </p:nvPr>
        </p:nvSpPr>
        <p:spPr>
          <a:xfrm>
            <a:off x="1942415" y="4354046"/>
            <a:ext cx="6591985"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307F18FE-4E81-44A6-9C32-5881826FB352}" type="datetime1">
              <a:rPr lang="tr-TR" smtClean="0"/>
              <a:pPr/>
              <a:t>4.05.2020</a:t>
            </a:fld>
            <a:endParaRPr lang="es-ES"/>
          </a:p>
        </p:txBody>
      </p:sp>
      <p:sp>
        <p:nvSpPr>
          <p:cNvPr id="5" name="Footer Placeholder 4"/>
          <p:cNvSpPr>
            <a:spLocks noGrp="1"/>
          </p:cNvSpPr>
          <p:nvPr>
            <p:ph type="ftr" sz="quarter" idx="11"/>
          </p:nvPr>
        </p:nvSpPr>
        <p:spPr/>
        <p:txBody>
          <a:bodyPr/>
          <a:lstStyle/>
          <a:p>
            <a:r>
              <a:rPr lang="es-ES"/>
              <a:t>Prof.Dr.Gülen BARAN </a:t>
            </a:r>
          </a:p>
        </p:txBody>
      </p:sp>
      <p:sp>
        <p:nvSpPr>
          <p:cNvPr id="10"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490CB928-0AE3-40F7-882C-F09F8A4A8C66}" type="slidenum">
              <a:rPr lang="es-ES" smtClean="0"/>
              <a:pPr/>
              <a:t>‹#›</a:t>
            </a:fld>
            <a:endParaRPr lang="es-ES"/>
          </a:p>
        </p:txBody>
      </p:sp>
    </p:spTree>
    <p:extLst>
      <p:ext uri="{BB962C8B-B14F-4D97-AF65-F5344CB8AC3E}">
        <p14:creationId xmlns:p14="http://schemas.microsoft.com/office/powerpoint/2010/main" val="759297274"/>
      </p:ext>
    </p:extLst>
  </p:cSld>
  <p:clrMapOvr>
    <a:masterClrMapping/>
  </p:clrMapOvr>
  <p:hf hdr="0"/>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2188123" y="609600"/>
            <a:ext cx="6109587" cy="2895600"/>
          </a:xfrm>
        </p:spPr>
        <p:txBody>
          <a:bodyPr anchor="ctr">
            <a:normAutofit/>
          </a:bodyPr>
          <a:lstStyle>
            <a:lvl1pPr algn="l">
              <a:defRPr sz="4800" b="0" cap="none"/>
            </a:lvl1pPr>
          </a:lstStyle>
          <a:p>
            <a:r>
              <a:rPr lang="tr-TR"/>
              <a:t>Asıl başlık stili için tıklatın</a:t>
            </a:r>
            <a:endParaRPr lang="en-US" dirty="0"/>
          </a:p>
        </p:txBody>
      </p:sp>
      <p:sp>
        <p:nvSpPr>
          <p:cNvPr id="13" name="Text Placeholder 9"/>
          <p:cNvSpPr>
            <a:spLocks noGrp="1"/>
          </p:cNvSpPr>
          <p:nvPr>
            <p:ph type="body" sz="quarter" idx="13"/>
          </p:nvPr>
        </p:nvSpPr>
        <p:spPr>
          <a:xfrm>
            <a:off x="2415972" y="3505200"/>
            <a:ext cx="5653888"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a:t>
            </a:r>
          </a:p>
        </p:txBody>
      </p:sp>
      <p:sp>
        <p:nvSpPr>
          <p:cNvPr id="3" name="Text Placeholder 2"/>
          <p:cNvSpPr>
            <a:spLocks noGrp="1"/>
          </p:cNvSpPr>
          <p:nvPr>
            <p:ph type="body" idx="1"/>
          </p:nvPr>
        </p:nvSpPr>
        <p:spPr>
          <a:xfrm>
            <a:off x="1942415" y="4354046"/>
            <a:ext cx="6591985"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307F18FE-4E81-44A6-9C32-5881826FB352}" type="datetime1">
              <a:rPr lang="tr-TR" smtClean="0"/>
              <a:pPr/>
              <a:t>4.05.2020</a:t>
            </a:fld>
            <a:endParaRPr lang="es-ES"/>
          </a:p>
        </p:txBody>
      </p:sp>
      <p:sp>
        <p:nvSpPr>
          <p:cNvPr id="5" name="Footer Placeholder 4"/>
          <p:cNvSpPr>
            <a:spLocks noGrp="1"/>
          </p:cNvSpPr>
          <p:nvPr>
            <p:ph type="ftr" sz="quarter" idx="11"/>
          </p:nvPr>
        </p:nvSpPr>
        <p:spPr/>
        <p:txBody>
          <a:bodyPr/>
          <a:lstStyle/>
          <a:p>
            <a:r>
              <a:rPr lang="es-ES"/>
              <a:t>Prof.Dr.Gülen BARAN </a:t>
            </a:r>
          </a:p>
        </p:txBody>
      </p:sp>
      <p:sp>
        <p:nvSpPr>
          <p:cNvPr id="19"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490CB928-0AE3-40F7-882C-F09F8A4A8C66}" type="slidenum">
              <a:rPr lang="es-ES" smtClean="0"/>
              <a:pPr/>
              <a:t>‹#›</a:t>
            </a:fld>
            <a:endParaRPr lang="es-ES"/>
          </a:p>
        </p:txBody>
      </p:sp>
      <p:sp>
        <p:nvSpPr>
          <p:cNvPr id="14" name="TextBox 13"/>
          <p:cNvSpPr txBox="1"/>
          <p:nvPr/>
        </p:nvSpPr>
        <p:spPr>
          <a:xfrm>
            <a:off x="1808316" y="648005"/>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8169533" y="290530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828501951"/>
      </p:ext>
    </p:extLst>
  </p:cSld>
  <p:clrMapOvr>
    <a:masterClrMapping/>
  </p:clrMapOvr>
  <p:hf hdr="0"/>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1942415" y="2438401"/>
            <a:ext cx="6591985" cy="2724845"/>
          </a:xfrm>
        </p:spPr>
        <p:txBody>
          <a:bodyPr anchor="b">
            <a:normAutofit/>
          </a:bodyPr>
          <a:lstStyle>
            <a:lvl1pPr algn="l">
              <a:defRPr sz="4800" b="0"/>
            </a:lvl1pPr>
          </a:lstStyle>
          <a:p>
            <a:r>
              <a:rPr lang="tr-TR"/>
              <a:t>Asıl başlık stili için tıklatın</a:t>
            </a:r>
            <a:endParaRPr lang="en-US" dirty="0"/>
          </a:p>
        </p:txBody>
      </p:sp>
      <p:sp>
        <p:nvSpPr>
          <p:cNvPr id="4" name="Text Placeholder 3"/>
          <p:cNvSpPr>
            <a:spLocks noGrp="1"/>
          </p:cNvSpPr>
          <p:nvPr>
            <p:ph type="body" sz="half" idx="2"/>
          </p:nvPr>
        </p:nvSpPr>
        <p:spPr>
          <a:xfrm>
            <a:off x="1942415" y="5181600"/>
            <a:ext cx="6591985"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a:t>
            </a:r>
          </a:p>
        </p:txBody>
      </p:sp>
      <p:sp>
        <p:nvSpPr>
          <p:cNvPr id="5" name="Date Placeholder 4"/>
          <p:cNvSpPr>
            <a:spLocks noGrp="1"/>
          </p:cNvSpPr>
          <p:nvPr>
            <p:ph type="dt" sz="half" idx="10"/>
          </p:nvPr>
        </p:nvSpPr>
        <p:spPr/>
        <p:txBody>
          <a:bodyPr/>
          <a:lstStyle/>
          <a:p>
            <a:fld id="{307F18FE-4E81-44A6-9C32-5881826FB352}" type="datetime1">
              <a:rPr lang="tr-TR" smtClean="0"/>
              <a:pPr/>
              <a:t>4.05.2020</a:t>
            </a:fld>
            <a:endParaRPr lang="es-ES"/>
          </a:p>
        </p:txBody>
      </p:sp>
      <p:sp>
        <p:nvSpPr>
          <p:cNvPr id="6" name="Footer Placeholder 5"/>
          <p:cNvSpPr>
            <a:spLocks noGrp="1"/>
          </p:cNvSpPr>
          <p:nvPr>
            <p:ph type="ftr" sz="quarter" idx="11"/>
          </p:nvPr>
        </p:nvSpPr>
        <p:spPr/>
        <p:txBody>
          <a:bodyPr/>
          <a:lstStyle/>
          <a:p>
            <a:r>
              <a:rPr lang="es-ES"/>
              <a:t>Prof.Dr.Gülen BARAN </a:t>
            </a:r>
          </a:p>
        </p:txBody>
      </p:sp>
      <p:sp>
        <p:nvSpPr>
          <p:cNvPr id="11"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490CB928-0AE3-40F7-882C-F09F8A4A8C66}" type="slidenum">
              <a:rPr lang="es-ES" smtClean="0"/>
              <a:pPr/>
              <a:t>‹#›</a:t>
            </a:fld>
            <a:endParaRPr lang="es-ES"/>
          </a:p>
        </p:txBody>
      </p:sp>
    </p:spTree>
    <p:extLst>
      <p:ext uri="{BB962C8B-B14F-4D97-AF65-F5344CB8AC3E}">
        <p14:creationId xmlns:p14="http://schemas.microsoft.com/office/powerpoint/2010/main" val="4170880574"/>
      </p:ext>
    </p:extLst>
  </p:cSld>
  <p:clrMapOvr>
    <a:masterClrMapping/>
  </p:clrMapOvr>
  <p:hf hdr="0"/>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3" name="Title 1"/>
          <p:cNvSpPr>
            <a:spLocks noGrp="1"/>
          </p:cNvSpPr>
          <p:nvPr>
            <p:ph type="title"/>
          </p:nvPr>
        </p:nvSpPr>
        <p:spPr>
          <a:xfrm>
            <a:off x="2188123" y="609600"/>
            <a:ext cx="6109587" cy="2895600"/>
          </a:xfrm>
        </p:spPr>
        <p:txBody>
          <a:bodyPr anchor="ctr">
            <a:normAutofit/>
          </a:bodyPr>
          <a:lstStyle>
            <a:lvl1pPr algn="l">
              <a:defRPr sz="4800" b="0" cap="none"/>
            </a:lvl1pPr>
          </a:lstStyle>
          <a:p>
            <a:r>
              <a:rPr lang="tr-TR"/>
              <a:t>Asıl başlık stili için tıklatın</a:t>
            </a:r>
            <a:endParaRPr lang="en-US" dirty="0"/>
          </a:p>
        </p:txBody>
      </p:sp>
      <p:sp>
        <p:nvSpPr>
          <p:cNvPr id="21" name="Text Placeholder 9"/>
          <p:cNvSpPr>
            <a:spLocks noGrp="1"/>
          </p:cNvSpPr>
          <p:nvPr>
            <p:ph type="body" sz="quarter" idx="13"/>
          </p:nvPr>
        </p:nvSpPr>
        <p:spPr>
          <a:xfrm>
            <a:off x="1942415" y="4343400"/>
            <a:ext cx="6688292"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a:t>
            </a:r>
          </a:p>
        </p:txBody>
      </p:sp>
      <p:sp>
        <p:nvSpPr>
          <p:cNvPr id="4" name="Text Placeholder 3"/>
          <p:cNvSpPr>
            <a:spLocks noGrp="1"/>
          </p:cNvSpPr>
          <p:nvPr>
            <p:ph type="body" sz="half" idx="2"/>
          </p:nvPr>
        </p:nvSpPr>
        <p:spPr>
          <a:xfrm>
            <a:off x="1942415" y="5181600"/>
            <a:ext cx="6688292"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a:t>
            </a:r>
          </a:p>
        </p:txBody>
      </p:sp>
      <p:sp>
        <p:nvSpPr>
          <p:cNvPr id="5" name="Date Placeholder 4"/>
          <p:cNvSpPr>
            <a:spLocks noGrp="1"/>
          </p:cNvSpPr>
          <p:nvPr>
            <p:ph type="dt" sz="half" idx="10"/>
          </p:nvPr>
        </p:nvSpPr>
        <p:spPr/>
        <p:txBody>
          <a:bodyPr/>
          <a:lstStyle/>
          <a:p>
            <a:fld id="{307F18FE-4E81-44A6-9C32-5881826FB352}" type="datetime1">
              <a:rPr lang="tr-TR" smtClean="0"/>
              <a:pPr/>
              <a:t>4.05.2020</a:t>
            </a:fld>
            <a:endParaRPr lang="es-ES"/>
          </a:p>
        </p:txBody>
      </p:sp>
      <p:sp>
        <p:nvSpPr>
          <p:cNvPr id="6" name="Footer Placeholder 5"/>
          <p:cNvSpPr>
            <a:spLocks noGrp="1"/>
          </p:cNvSpPr>
          <p:nvPr>
            <p:ph type="ftr" sz="quarter" idx="11"/>
          </p:nvPr>
        </p:nvSpPr>
        <p:spPr/>
        <p:txBody>
          <a:bodyPr/>
          <a:lstStyle/>
          <a:p>
            <a:r>
              <a:rPr lang="es-ES"/>
              <a:t>Prof.Dr.Gülen BARAN </a:t>
            </a:r>
          </a:p>
        </p:txBody>
      </p:sp>
      <p:sp>
        <p:nvSpPr>
          <p:cNvPr id="2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490CB928-0AE3-40F7-882C-F09F8A4A8C66}" type="slidenum">
              <a:rPr lang="es-ES" smtClean="0"/>
              <a:pPr/>
              <a:t>‹#›</a:t>
            </a:fld>
            <a:endParaRPr lang="es-ES"/>
          </a:p>
        </p:txBody>
      </p:sp>
      <p:sp>
        <p:nvSpPr>
          <p:cNvPr id="11" name="TextBox 10"/>
          <p:cNvSpPr txBox="1"/>
          <p:nvPr/>
        </p:nvSpPr>
        <p:spPr>
          <a:xfrm>
            <a:off x="1808316" y="648005"/>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2" name="TextBox 11"/>
          <p:cNvSpPr txBox="1"/>
          <p:nvPr/>
        </p:nvSpPr>
        <p:spPr>
          <a:xfrm>
            <a:off x="8169533" y="290530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139845678"/>
      </p:ext>
    </p:extLst>
  </p:cSld>
  <p:clrMapOvr>
    <a:masterClrMapping/>
  </p:clrMapOvr>
  <p:hf hdr="0"/>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1942416" y="627407"/>
            <a:ext cx="6591984" cy="2880020"/>
          </a:xfrm>
        </p:spPr>
        <p:txBody>
          <a:bodyPr anchor="ctr">
            <a:normAutofit/>
          </a:bodyPr>
          <a:lstStyle>
            <a:lvl1pPr algn="l">
              <a:defRPr sz="4800" b="0"/>
            </a:lvl1pPr>
          </a:lstStyle>
          <a:p>
            <a:r>
              <a:rPr lang="tr-TR"/>
              <a:t>Asıl başlık stili için tıklatın</a:t>
            </a:r>
            <a:endParaRPr lang="en-US" dirty="0"/>
          </a:p>
        </p:txBody>
      </p:sp>
      <p:sp>
        <p:nvSpPr>
          <p:cNvPr id="21" name="Text Placeholder 9"/>
          <p:cNvSpPr>
            <a:spLocks noGrp="1"/>
          </p:cNvSpPr>
          <p:nvPr>
            <p:ph type="body" sz="quarter" idx="13"/>
          </p:nvPr>
        </p:nvSpPr>
        <p:spPr>
          <a:xfrm>
            <a:off x="1942415" y="4343400"/>
            <a:ext cx="6591985"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a:t>
            </a:r>
          </a:p>
        </p:txBody>
      </p:sp>
      <p:sp>
        <p:nvSpPr>
          <p:cNvPr id="4" name="Text Placeholder 3"/>
          <p:cNvSpPr>
            <a:spLocks noGrp="1"/>
          </p:cNvSpPr>
          <p:nvPr>
            <p:ph type="body" sz="half" idx="2"/>
          </p:nvPr>
        </p:nvSpPr>
        <p:spPr>
          <a:xfrm>
            <a:off x="1942415" y="5181600"/>
            <a:ext cx="6591985"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a:t>
            </a:r>
          </a:p>
        </p:txBody>
      </p:sp>
      <p:sp>
        <p:nvSpPr>
          <p:cNvPr id="5" name="Date Placeholder 4"/>
          <p:cNvSpPr>
            <a:spLocks noGrp="1"/>
          </p:cNvSpPr>
          <p:nvPr>
            <p:ph type="dt" sz="half" idx="10"/>
          </p:nvPr>
        </p:nvSpPr>
        <p:spPr/>
        <p:txBody>
          <a:bodyPr/>
          <a:lstStyle/>
          <a:p>
            <a:fld id="{307F18FE-4E81-44A6-9C32-5881826FB352}" type="datetime1">
              <a:rPr lang="tr-TR" smtClean="0"/>
              <a:pPr/>
              <a:t>4.05.2020</a:t>
            </a:fld>
            <a:endParaRPr lang="es-ES"/>
          </a:p>
        </p:txBody>
      </p:sp>
      <p:sp>
        <p:nvSpPr>
          <p:cNvPr id="6" name="Footer Placeholder 5"/>
          <p:cNvSpPr>
            <a:spLocks noGrp="1"/>
          </p:cNvSpPr>
          <p:nvPr>
            <p:ph type="ftr" sz="quarter" idx="11"/>
          </p:nvPr>
        </p:nvSpPr>
        <p:spPr/>
        <p:txBody>
          <a:bodyPr/>
          <a:lstStyle/>
          <a:p>
            <a:r>
              <a:rPr lang="es-ES"/>
              <a:t>Prof.Dr.Gülen BARAN </a:t>
            </a:r>
          </a:p>
        </p:txBody>
      </p:sp>
      <p:sp>
        <p:nvSpPr>
          <p:cNvPr id="1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490CB928-0AE3-40F7-882C-F09F8A4A8C66}" type="slidenum">
              <a:rPr lang="es-ES" smtClean="0"/>
              <a:pPr/>
              <a:t>‹#›</a:t>
            </a:fld>
            <a:endParaRPr lang="es-ES"/>
          </a:p>
        </p:txBody>
      </p:sp>
    </p:spTree>
    <p:extLst>
      <p:ext uri="{BB962C8B-B14F-4D97-AF65-F5344CB8AC3E}">
        <p14:creationId xmlns:p14="http://schemas.microsoft.com/office/powerpoint/2010/main" val="2467011673"/>
      </p:ext>
    </p:extLst>
  </p:cSld>
  <p:clrMapOvr>
    <a:masterClrMapping/>
  </p:clrMapOvr>
  <p:hf hdr="0"/>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p:txBody>
          <a:bodyPr vert="eaVert" ancho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307F18FE-4E81-44A6-9C32-5881826FB352}" type="datetime1">
              <a:rPr lang="tr-TR" smtClean="0"/>
              <a:pPr/>
              <a:t>4.05.2020</a:t>
            </a:fld>
            <a:endParaRPr lang="es-ES"/>
          </a:p>
        </p:txBody>
      </p:sp>
      <p:sp>
        <p:nvSpPr>
          <p:cNvPr id="5" name="Footer Placeholder 4"/>
          <p:cNvSpPr>
            <a:spLocks noGrp="1"/>
          </p:cNvSpPr>
          <p:nvPr>
            <p:ph type="ftr" sz="quarter" idx="11"/>
          </p:nvPr>
        </p:nvSpPr>
        <p:spPr/>
        <p:txBody>
          <a:bodyPr/>
          <a:lstStyle/>
          <a:p>
            <a:r>
              <a:rPr lang="es-ES"/>
              <a:t>Prof.Dr.Gülen BARAN </a:t>
            </a:r>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490CB928-0AE3-40F7-882C-F09F8A4A8C66}" type="slidenum">
              <a:rPr lang="es-ES" smtClean="0"/>
              <a:pPr/>
              <a:t>‹#›</a:t>
            </a:fld>
            <a:endParaRPr lang="es-ES"/>
          </a:p>
        </p:txBody>
      </p:sp>
    </p:spTree>
    <p:extLst>
      <p:ext uri="{BB962C8B-B14F-4D97-AF65-F5344CB8AC3E}">
        <p14:creationId xmlns:p14="http://schemas.microsoft.com/office/powerpoint/2010/main" val="2930207353"/>
      </p:ext>
    </p:extLst>
  </p:cSld>
  <p:clrMapOvr>
    <a:masterClrMapping/>
  </p:clrMapOvr>
  <p:hf hdr="0"/>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78535" y="627406"/>
            <a:ext cx="1656132" cy="5283817"/>
          </a:xfrm>
        </p:spPr>
        <p:txBody>
          <a:bodyPr vert="eaVert" anchor="ctr"/>
          <a:lstStyle/>
          <a:p>
            <a:r>
              <a:rPr lang="tr-TR"/>
              <a:t>Asıl başlık stili için tıklatın</a:t>
            </a:r>
            <a:endParaRPr lang="en-US" dirty="0"/>
          </a:p>
        </p:txBody>
      </p:sp>
      <p:sp>
        <p:nvSpPr>
          <p:cNvPr id="3" name="Vertical Text Placeholder 2"/>
          <p:cNvSpPr>
            <a:spLocks noGrp="1"/>
          </p:cNvSpPr>
          <p:nvPr>
            <p:ph type="body" orient="vert" idx="1"/>
          </p:nvPr>
        </p:nvSpPr>
        <p:spPr>
          <a:xfrm>
            <a:off x="1942416" y="627406"/>
            <a:ext cx="4716348" cy="5283817"/>
          </a:xfrm>
        </p:spPr>
        <p:txBody>
          <a:bodyPr vert="eaVe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BEC7C932-59AE-4CD9-A57D-69139B78AE13}" type="datetime1">
              <a:rPr lang="tr-TR" smtClean="0"/>
              <a:pPr/>
              <a:t>4.05.2020</a:t>
            </a:fld>
            <a:endParaRPr lang="es-ES"/>
          </a:p>
        </p:txBody>
      </p:sp>
      <p:sp>
        <p:nvSpPr>
          <p:cNvPr id="5" name="Footer Placeholder 4"/>
          <p:cNvSpPr>
            <a:spLocks noGrp="1"/>
          </p:cNvSpPr>
          <p:nvPr>
            <p:ph type="ftr" sz="quarter" idx="11"/>
          </p:nvPr>
        </p:nvSpPr>
        <p:spPr/>
        <p:txBody>
          <a:bodyPr/>
          <a:lstStyle/>
          <a:p>
            <a:r>
              <a:rPr lang="es-ES"/>
              <a:t>Prof.Dr.Gülen BARAN </a:t>
            </a:r>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77DD2927-81EC-4A2A-81AF-927D27E997AF}" type="slidenum">
              <a:rPr lang="es-ES" smtClean="0"/>
              <a:pPr/>
              <a:t>‹#›</a:t>
            </a:fld>
            <a:endParaRPr lang="es-ES"/>
          </a:p>
        </p:txBody>
      </p:sp>
    </p:spTree>
    <p:extLst>
      <p:ext uri="{BB962C8B-B14F-4D97-AF65-F5344CB8AC3E}">
        <p14:creationId xmlns:p14="http://schemas.microsoft.com/office/powerpoint/2010/main" val="136059121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1941910" y="2514601"/>
            <a:ext cx="6686549" cy="2262781"/>
          </a:xfrm>
        </p:spPr>
        <p:txBody>
          <a:bodyPr anchor="b">
            <a:normAutofit/>
          </a:bodyPr>
          <a:lstStyle>
            <a:lvl1pPr>
              <a:defRPr sz="4050"/>
            </a:lvl1pPr>
          </a:lstStyle>
          <a:p>
            <a:r>
              <a:rPr lang="tr-TR"/>
              <a:t>Asıl başlık stili için tıklatın</a:t>
            </a:r>
            <a:endParaRPr lang="en-US" dirty="0"/>
          </a:p>
        </p:txBody>
      </p:sp>
      <p:sp>
        <p:nvSpPr>
          <p:cNvPr id="3" name="Subtitle 2"/>
          <p:cNvSpPr>
            <a:spLocks noGrp="1"/>
          </p:cNvSpPr>
          <p:nvPr>
            <p:ph type="subTitle" idx="1"/>
          </p:nvPr>
        </p:nvSpPr>
        <p:spPr>
          <a:xfrm>
            <a:off x="1941910" y="4777380"/>
            <a:ext cx="6686549" cy="1126283"/>
          </a:xfrm>
        </p:spPr>
        <p:txBody>
          <a:bodyPr anchor="t"/>
          <a:lstStyle>
            <a:lvl1pPr marL="0" indent="0" algn="l">
              <a:buNone/>
              <a:defRPr>
                <a:solidFill>
                  <a:schemeClr val="tx1">
                    <a:lumMod val="65000"/>
                    <a:lumOff val="35000"/>
                  </a:schemeClr>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26667FA0-3342-4266-9637-2BB1463C6F2D}" type="datetimeFigureOut">
              <a:rPr lang="tr-TR" smtClean="0"/>
              <a:t>4.05.2020</a:t>
            </a:fld>
            <a:endParaRPr lang="tr-TR"/>
          </a:p>
        </p:txBody>
      </p:sp>
      <p:sp>
        <p:nvSpPr>
          <p:cNvPr id="5" name="Footer Placeholder 4"/>
          <p:cNvSpPr>
            <a:spLocks noGrp="1"/>
          </p:cNvSpPr>
          <p:nvPr>
            <p:ph type="ftr" sz="quarter" idx="11"/>
          </p:nvPr>
        </p:nvSpPr>
        <p:spPr/>
        <p:txBody>
          <a:bodyPr/>
          <a:lstStyle/>
          <a:p>
            <a:endParaRPr lang="tr-TR"/>
          </a:p>
        </p:txBody>
      </p:sp>
      <p:sp>
        <p:nvSpPr>
          <p:cNvPr id="7" name="Freeform 6"/>
          <p:cNvSpPr/>
          <p:nvPr/>
        </p:nvSpPr>
        <p:spPr bwMode="auto">
          <a:xfrm>
            <a:off x="0" y="4323811"/>
            <a:ext cx="1308489"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398860" y="4529541"/>
            <a:ext cx="584825" cy="365125"/>
          </a:xfrm>
        </p:spPr>
        <p:txBody>
          <a:bodyPr/>
          <a:lstStyle/>
          <a:p>
            <a:fld id="{56E3D226-F39E-4201-B6A3-7CF0465C88F7}" type="slidenum">
              <a:rPr lang="tr-TR" smtClean="0"/>
              <a:t>‹#›</a:t>
            </a:fld>
            <a:endParaRPr lang="tr-TR"/>
          </a:p>
        </p:txBody>
      </p:sp>
    </p:spTree>
    <p:extLst>
      <p:ext uri="{BB962C8B-B14F-4D97-AF65-F5344CB8AC3E}">
        <p14:creationId xmlns:p14="http://schemas.microsoft.com/office/powerpoint/2010/main" val="18268806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1944694" y="624110"/>
            <a:ext cx="6683765" cy="1280890"/>
          </a:xfrm>
        </p:spPr>
        <p:txBody>
          <a:bodyPr/>
          <a:lstStyle/>
          <a:p>
            <a:r>
              <a:rPr lang="tr-TR"/>
              <a:t>Asıl başlık stili için tıklatın</a:t>
            </a:r>
            <a:endParaRPr lang="en-US" dirty="0"/>
          </a:p>
        </p:txBody>
      </p:sp>
      <p:sp>
        <p:nvSpPr>
          <p:cNvPr id="3" name="Content Placeholder 2"/>
          <p:cNvSpPr>
            <a:spLocks noGrp="1"/>
          </p:cNvSpPr>
          <p:nvPr>
            <p:ph idx="1"/>
          </p:nvPr>
        </p:nvSpPr>
        <p:spPr>
          <a:xfrm>
            <a:off x="1941909" y="2133600"/>
            <a:ext cx="6686550" cy="377762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26667FA0-3342-4266-9637-2BB1463C6F2D}" type="datetimeFigureOut">
              <a:rPr lang="tr-TR" smtClean="0"/>
              <a:t>4.05.2020</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3141" y="714376"/>
            <a:ext cx="1191395"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56E3D226-F39E-4201-B6A3-7CF0465C88F7}" type="slidenum">
              <a:rPr lang="tr-TR" smtClean="0"/>
              <a:t>‹#›</a:t>
            </a:fld>
            <a:endParaRPr lang="tr-TR"/>
          </a:p>
        </p:txBody>
      </p:sp>
    </p:spTree>
    <p:extLst>
      <p:ext uri="{BB962C8B-B14F-4D97-AF65-F5344CB8AC3E}">
        <p14:creationId xmlns:p14="http://schemas.microsoft.com/office/powerpoint/2010/main" val="279086213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1941910" y="2058750"/>
            <a:ext cx="6686549" cy="1468800"/>
          </a:xfrm>
        </p:spPr>
        <p:txBody>
          <a:bodyPr anchor="b"/>
          <a:lstStyle>
            <a:lvl1pPr algn="l">
              <a:defRPr sz="3000" b="0" cap="none"/>
            </a:lvl1pPr>
          </a:lstStyle>
          <a:p>
            <a:r>
              <a:rPr lang="tr-TR"/>
              <a:t>Asıl başlık stili için tıklatın</a:t>
            </a:r>
            <a:endParaRPr lang="en-US" dirty="0"/>
          </a:p>
        </p:txBody>
      </p:sp>
      <p:sp>
        <p:nvSpPr>
          <p:cNvPr id="3" name="Text Placeholder 2"/>
          <p:cNvSpPr>
            <a:spLocks noGrp="1"/>
          </p:cNvSpPr>
          <p:nvPr>
            <p:ph type="body" idx="1"/>
          </p:nvPr>
        </p:nvSpPr>
        <p:spPr>
          <a:xfrm>
            <a:off x="1941910" y="3530129"/>
            <a:ext cx="6686549" cy="860400"/>
          </a:xfrm>
        </p:spPr>
        <p:txBody>
          <a:bodyPr anchor="t"/>
          <a:lstStyle>
            <a:lvl1pPr marL="0" indent="0" algn="l">
              <a:buNone/>
              <a:defRPr sz="1500">
                <a:solidFill>
                  <a:schemeClr val="tx1">
                    <a:lumMod val="65000"/>
                    <a:lumOff val="35000"/>
                  </a:schemeClr>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26667FA0-3342-4266-9637-2BB1463C6F2D}" type="datetimeFigureOut">
              <a:rPr lang="tr-TR" smtClean="0"/>
              <a:t>4.05.2020</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3141" y="3178176"/>
            <a:ext cx="1191395"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398860" y="3244140"/>
            <a:ext cx="584825" cy="365125"/>
          </a:xfrm>
        </p:spPr>
        <p:txBody>
          <a:bodyPr/>
          <a:lstStyle/>
          <a:p>
            <a:fld id="{56E3D226-F39E-4201-B6A3-7CF0465C88F7}" type="slidenum">
              <a:rPr lang="tr-TR" smtClean="0"/>
              <a:t>‹#›</a:t>
            </a:fld>
            <a:endParaRPr lang="tr-TR"/>
          </a:p>
        </p:txBody>
      </p:sp>
    </p:spTree>
    <p:extLst>
      <p:ext uri="{BB962C8B-B14F-4D97-AF65-F5344CB8AC3E}">
        <p14:creationId xmlns:p14="http://schemas.microsoft.com/office/powerpoint/2010/main" val="170871065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1945201" y="624110"/>
            <a:ext cx="6589199" cy="1280890"/>
          </a:xfrm>
        </p:spPr>
        <p:txBody>
          <a:bodyPr/>
          <a:lstStyle/>
          <a:p>
            <a:r>
              <a:rPr lang="tr-TR"/>
              <a:t>Asıl başlık stili için tıklatın</a:t>
            </a:r>
            <a:endParaRPr lang="en-US" dirty="0"/>
          </a:p>
        </p:txBody>
      </p:sp>
      <p:sp>
        <p:nvSpPr>
          <p:cNvPr id="3" name="Content Placeholder 2"/>
          <p:cNvSpPr>
            <a:spLocks noGrp="1"/>
          </p:cNvSpPr>
          <p:nvPr>
            <p:ph idx="1"/>
          </p:nvPr>
        </p:nvSpPr>
        <p:spPr>
          <a:xfrm>
            <a:off x="1942415" y="2133600"/>
            <a:ext cx="6591985" cy="377762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1C273805-43C3-4D04-A42C-D53EDD7323CB}" type="datetime1">
              <a:rPr lang="tr-TR" smtClean="0"/>
              <a:pPr/>
              <a:t>4.05.2020</a:t>
            </a:fld>
            <a:endParaRPr lang="es-ES"/>
          </a:p>
        </p:txBody>
      </p:sp>
      <p:sp>
        <p:nvSpPr>
          <p:cNvPr id="5" name="Footer Placeholder 4"/>
          <p:cNvSpPr>
            <a:spLocks noGrp="1"/>
          </p:cNvSpPr>
          <p:nvPr>
            <p:ph type="ftr" sz="quarter" idx="11"/>
          </p:nvPr>
        </p:nvSpPr>
        <p:spPr/>
        <p:txBody>
          <a:bodyPr/>
          <a:lstStyle/>
          <a:p>
            <a:r>
              <a:rPr lang="es-ES"/>
              <a:t>Prof.Dr.Gülen BARAN </a:t>
            </a:r>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95E6E9-9045-44F8-83D9-398C6C284C23}" type="slidenum">
              <a:rPr lang="es-ES" smtClean="0"/>
              <a:pPr/>
              <a:t>‹#›</a:t>
            </a:fld>
            <a:endParaRPr lang="es-ES"/>
          </a:p>
        </p:txBody>
      </p:sp>
    </p:spTree>
    <p:extLst>
      <p:ext uri="{BB962C8B-B14F-4D97-AF65-F5344CB8AC3E}">
        <p14:creationId xmlns:p14="http://schemas.microsoft.com/office/powerpoint/2010/main" val="48616480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a:t>Asıl başlık stili için tıklatın</a:t>
            </a:r>
            <a:endParaRPr lang="en-US" dirty="0"/>
          </a:p>
        </p:txBody>
      </p:sp>
      <p:sp>
        <p:nvSpPr>
          <p:cNvPr id="3" name="Content Placeholder 2"/>
          <p:cNvSpPr>
            <a:spLocks noGrp="1"/>
          </p:cNvSpPr>
          <p:nvPr>
            <p:ph sz="half" idx="1"/>
          </p:nvPr>
        </p:nvSpPr>
        <p:spPr>
          <a:xfrm>
            <a:off x="1941909" y="2133600"/>
            <a:ext cx="3235398" cy="3777622"/>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5393060" y="2126222"/>
            <a:ext cx="3235398" cy="3777622"/>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26667FA0-3342-4266-9637-2BB1463C6F2D}" type="datetimeFigureOut">
              <a:rPr lang="tr-TR" smtClean="0"/>
              <a:t>4.05.2020</a:t>
            </a:fld>
            <a:endParaRPr lang="tr-TR"/>
          </a:p>
        </p:txBody>
      </p:sp>
      <p:sp>
        <p:nvSpPr>
          <p:cNvPr id="6" name="Footer Placeholder 5"/>
          <p:cNvSpPr>
            <a:spLocks noGrp="1"/>
          </p:cNvSpPr>
          <p:nvPr>
            <p:ph type="ftr" sz="quarter" idx="11"/>
          </p:nvPr>
        </p:nvSpPr>
        <p:spPr/>
        <p:txBody>
          <a:bodyPr/>
          <a:lstStyle/>
          <a:p>
            <a:endParaRPr lang="tr-TR"/>
          </a:p>
        </p:txBody>
      </p:sp>
      <p:sp>
        <p:nvSpPr>
          <p:cNvPr id="10" name="Freeform 11"/>
          <p:cNvSpPr/>
          <p:nvPr/>
        </p:nvSpPr>
        <p:spPr bwMode="auto">
          <a:xfrm flipV="1">
            <a:off x="-3141" y="714376"/>
            <a:ext cx="1191395"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398860" y="787783"/>
            <a:ext cx="584825" cy="365125"/>
          </a:xfrm>
        </p:spPr>
        <p:txBody>
          <a:bodyPr/>
          <a:lstStyle/>
          <a:p>
            <a:fld id="{56E3D226-F39E-4201-B6A3-7CF0465C88F7}" type="slidenum">
              <a:rPr lang="tr-TR" smtClean="0"/>
              <a:t>‹#›</a:t>
            </a:fld>
            <a:endParaRPr lang="tr-TR"/>
          </a:p>
        </p:txBody>
      </p:sp>
    </p:spTree>
    <p:extLst>
      <p:ext uri="{BB962C8B-B14F-4D97-AF65-F5344CB8AC3E}">
        <p14:creationId xmlns:p14="http://schemas.microsoft.com/office/powerpoint/2010/main" val="25112849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a:t>Asıl başlık stili için tıklatın</a:t>
            </a:r>
            <a:endParaRPr lang="en-US" dirty="0"/>
          </a:p>
        </p:txBody>
      </p:sp>
      <p:sp>
        <p:nvSpPr>
          <p:cNvPr id="3" name="Text Placeholder 2"/>
          <p:cNvSpPr>
            <a:spLocks noGrp="1"/>
          </p:cNvSpPr>
          <p:nvPr>
            <p:ph type="body" idx="1"/>
          </p:nvPr>
        </p:nvSpPr>
        <p:spPr>
          <a:xfrm>
            <a:off x="2204530" y="1972703"/>
            <a:ext cx="2994549" cy="576262"/>
          </a:xfrm>
        </p:spPr>
        <p:txBody>
          <a:bodyPr anchor="b">
            <a:noAutofit/>
          </a:bodyPr>
          <a:lstStyle>
            <a:lvl1pPr marL="0" indent="0">
              <a:buNone/>
              <a:defRPr sz="1800" b="0"/>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a:t>Asıl metin stillerini düzenle</a:t>
            </a:r>
          </a:p>
        </p:txBody>
      </p:sp>
      <p:sp>
        <p:nvSpPr>
          <p:cNvPr id="4" name="Content Placeholder 3"/>
          <p:cNvSpPr>
            <a:spLocks noGrp="1"/>
          </p:cNvSpPr>
          <p:nvPr>
            <p:ph sz="half" idx="2"/>
          </p:nvPr>
        </p:nvSpPr>
        <p:spPr>
          <a:xfrm>
            <a:off x="1941909" y="2548966"/>
            <a:ext cx="3257170" cy="3354060"/>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5629972" y="1969475"/>
            <a:ext cx="2999251" cy="576262"/>
          </a:xfrm>
        </p:spPr>
        <p:txBody>
          <a:bodyPr anchor="b">
            <a:noAutofit/>
          </a:bodyPr>
          <a:lstStyle>
            <a:lvl1pPr marL="0" indent="0">
              <a:buNone/>
              <a:defRPr sz="1800" b="0"/>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a:t>Asıl metin stillerini düzenle</a:t>
            </a:r>
          </a:p>
        </p:txBody>
      </p:sp>
      <p:sp>
        <p:nvSpPr>
          <p:cNvPr id="6" name="Content Placeholder 5"/>
          <p:cNvSpPr>
            <a:spLocks noGrp="1"/>
          </p:cNvSpPr>
          <p:nvPr>
            <p:ph sz="quarter" idx="4"/>
          </p:nvPr>
        </p:nvSpPr>
        <p:spPr>
          <a:xfrm>
            <a:off x="5375218" y="2545738"/>
            <a:ext cx="3254006" cy="3354060"/>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26667FA0-3342-4266-9637-2BB1463C6F2D}" type="datetimeFigureOut">
              <a:rPr lang="tr-TR" smtClean="0"/>
              <a:t>4.05.2020</a:t>
            </a:fld>
            <a:endParaRPr lang="tr-TR"/>
          </a:p>
        </p:txBody>
      </p:sp>
      <p:sp>
        <p:nvSpPr>
          <p:cNvPr id="8" name="Footer Placeholder 7"/>
          <p:cNvSpPr>
            <a:spLocks noGrp="1"/>
          </p:cNvSpPr>
          <p:nvPr>
            <p:ph type="ftr" sz="quarter" idx="11"/>
          </p:nvPr>
        </p:nvSpPr>
        <p:spPr/>
        <p:txBody>
          <a:bodyPr/>
          <a:lstStyle/>
          <a:p>
            <a:endParaRPr lang="tr-TR"/>
          </a:p>
        </p:txBody>
      </p:sp>
      <p:sp>
        <p:nvSpPr>
          <p:cNvPr id="12" name="Freeform 11"/>
          <p:cNvSpPr/>
          <p:nvPr/>
        </p:nvSpPr>
        <p:spPr bwMode="auto">
          <a:xfrm flipV="1">
            <a:off x="-3141" y="714376"/>
            <a:ext cx="1191395"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398860" y="787783"/>
            <a:ext cx="584825" cy="365125"/>
          </a:xfrm>
        </p:spPr>
        <p:txBody>
          <a:bodyPr/>
          <a:lstStyle/>
          <a:p>
            <a:fld id="{56E3D226-F39E-4201-B6A3-7CF0465C88F7}" type="slidenum">
              <a:rPr lang="tr-TR" smtClean="0"/>
              <a:t>‹#›</a:t>
            </a:fld>
            <a:endParaRPr lang="tr-TR"/>
          </a:p>
        </p:txBody>
      </p:sp>
    </p:spTree>
    <p:extLst>
      <p:ext uri="{BB962C8B-B14F-4D97-AF65-F5344CB8AC3E}">
        <p14:creationId xmlns:p14="http://schemas.microsoft.com/office/powerpoint/2010/main" val="372251238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26667FA0-3342-4266-9637-2BB1463C6F2D}" type="datetimeFigureOut">
              <a:rPr lang="tr-TR" smtClean="0"/>
              <a:t>4.05.2020</a:t>
            </a:fld>
            <a:endParaRPr lang="tr-TR"/>
          </a:p>
        </p:txBody>
      </p:sp>
      <p:sp>
        <p:nvSpPr>
          <p:cNvPr id="4" name="Footer Placeholder 3"/>
          <p:cNvSpPr>
            <a:spLocks noGrp="1"/>
          </p:cNvSpPr>
          <p:nvPr>
            <p:ph type="ftr" sz="quarter" idx="11"/>
          </p:nvPr>
        </p:nvSpPr>
        <p:spPr/>
        <p:txBody>
          <a:bodyPr/>
          <a:lstStyle/>
          <a:p>
            <a:endParaRPr lang="tr-TR"/>
          </a:p>
        </p:txBody>
      </p:sp>
      <p:sp>
        <p:nvSpPr>
          <p:cNvPr id="7" name="Freeform 11"/>
          <p:cNvSpPr/>
          <p:nvPr/>
        </p:nvSpPr>
        <p:spPr bwMode="auto">
          <a:xfrm flipV="1">
            <a:off x="-3141" y="714376"/>
            <a:ext cx="1191395"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56E3D226-F39E-4201-B6A3-7CF0465C88F7}" type="slidenum">
              <a:rPr lang="tr-TR" smtClean="0"/>
              <a:t>‹#›</a:t>
            </a:fld>
            <a:endParaRPr lang="tr-TR"/>
          </a:p>
        </p:txBody>
      </p:sp>
    </p:spTree>
    <p:extLst>
      <p:ext uri="{BB962C8B-B14F-4D97-AF65-F5344CB8AC3E}">
        <p14:creationId xmlns:p14="http://schemas.microsoft.com/office/powerpoint/2010/main" val="1355766090"/>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6667FA0-3342-4266-9637-2BB1463C6F2D}" type="datetimeFigureOut">
              <a:rPr lang="tr-TR" smtClean="0"/>
              <a:t>4.05.2020</a:t>
            </a:fld>
            <a:endParaRPr lang="tr-TR"/>
          </a:p>
        </p:txBody>
      </p:sp>
      <p:sp>
        <p:nvSpPr>
          <p:cNvPr id="3" name="Footer Placeholder 2"/>
          <p:cNvSpPr>
            <a:spLocks noGrp="1"/>
          </p:cNvSpPr>
          <p:nvPr>
            <p:ph type="ftr" sz="quarter" idx="11"/>
          </p:nvPr>
        </p:nvSpPr>
        <p:spPr/>
        <p:txBody>
          <a:bodyPr/>
          <a:lstStyle/>
          <a:p>
            <a:endParaRPr lang="tr-TR"/>
          </a:p>
        </p:txBody>
      </p:sp>
      <p:sp>
        <p:nvSpPr>
          <p:cNvPr id="6" name="Freeform 11"/>
          <p:cNvSpPr/>
          <p:nvPr/>
        </p:nvSpPr>
        <p:spPr bwMode="auto">
          <a:xfrm flipV="1">
            <a:off x="-3141" y="714376"/>
            <a:ext cx="1191395"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56E3D226-F39E-4201-B6A3-7CF0465C88F7}" type="slidenum">
              <a:rPr lang="tr-TR" smtClean="0"/>
              <a:t>‹#›</a:t>
            </a:fld>
            <a:endParaRPr lang="tr-TR"/>
          </a:p>
        </p:txBody>
      </p:sp>
    </p:spTree>
    <p:extLst>
      <p:ext uri="{BB962C8B-B14F-4D97-AF65-F5344CB8AC3E}">
        <p14:creationId xmlns:p14="http://schemas.microsoft.com/office/powerpoint/2010/main" val="3973209647"/>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1941910" y="446088"/>
            <a:ext cx="2628899" cy="976312"/>
          </a:xfrm>
        </p:spPr>
        <p:txBody>
          <a:bodyPr anchor="b"/>
          <a:lstStyle>
            <a:lvl1pPr algn="l">
              <a:defRPr sz="1500" b="0"/>
            </a:lvl1pPr>
          </a:lstStyle>
          <a:p>
            <a:r>
              <a:rPr lang="tr-TR"/>
              <a:t>Asıl başlık stili için tıklatın</a:t>
            </a:r>
            <a:endParaRPr lang="en-US" dirty="0"/>
          </a:p>
        </p:txBody>
      </p:sp>
      <p:sp>
        <p:nvSpPr>
          <p:cNvPr id="3" name="Content Placeholder 2"/>
          <p:cNvSpPr>
            <a:spLocks noGrp="1"/>
          </p:cNvSpPr>
          <p:nvPr>
            <p:ph idx="1"/>
          </p:nvPr>
        </p:nvSpPr>
        <p:spPr>
          <a:xfrm>
            <a:off x="4742259" y="446089"/>
            <a:ext cx="3886200" cy="5414963"/>
          </a:xfrm>
        </p:spPr>
        <p:txBody>
          <a:bodyPr anchor="ct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1941910" y="1598613"/>
            <a:ext cx="2628899" cy="4262436"/>
          </a:xfrm>
        </p:spPr>
        <p:txBody>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tr-TR"/>
              <a:t>Asıl metin stillerini düzenle</a:t>
            </a:r>
          </a:p>
        </p:txBody>
      </p:sp>
      <p:sp>
        <p:nvSpPr>
          <p:cNvPr id="5" name="Date Placeholder 4"/>
          <p:cNvSpPr>
            <a:spLocks noGrp="1"/>
          </p:cNvSpPr>
          <p:nvPr>
            <p:ph type="dt" sz="half" idx="10"/>
          </p:nvPr>
        </p:nvSpPr>
        <p:spPr/>
        <p:txBody>
          <a:bodyPr/>
          <a:lstStyle/>
          <a:p>
            <a:fld id="{26667FA0-3342-4266-9637-2BB1463C6F2D}" type="datetimeFigureOut">
              <a:rPr lang="tr-TR" smtClean="0"/>
              <a:t>4.05.2020</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3141" y="714376"/>
            <a:ext cx="1191395"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56E3D226-F39E-4201-B6A3-7CF0465C88F7}" type="slidenum">
              <a:rPr lang="tr-TR" smtClean="0"/>
              <a:t>‹#›</a:t>
            </a:fld>
            <a:endParaRPr lang="tr-TR"/>
          </a:p>
        </p:txBody>
      </p:sp>
    </p:spTree>
    <p:extLst>
      <p:ext uri="{BB962C8B-B14F-4D97-AF65-F5344CB8AC3E}">
        <p14:creationId xmlns:p14="http://schemas.microsoft.com/office/powerpoint/2010/main" val="3790942242"/>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1941910" y="4800600"/>
            <a:ext cx="6686550" cy="566738"/>
          </a:xfrm>
        </p:spPr>
        <p:txBody>
          <a:bodyPr anchor="b">
            <a:normAutofit/>
          </a:bodyPr>
          <a:lstStyle>
            <a:lvl1pPr algn="l">
              <a:defRPr sz="1800" b="0"/>
            </a:lvl1pPr>
          </a:lstStyle>
          <a:p>
            <a:r>
              <a:rPr lang="tr-TR"/>
              <a:t>Asıl başlık stili için tıklatın</a:t>
            </a:r>
            <a:endParaRPr lang="en-US" dirty="0"/>
          </a:p>
        </p:txBody>
      </p:sp>
      <p:sp>
        <p:nvSpPr>
          <p:cNvPr id="3" name="Picture Placeholder 2"/>
          <p:cNvSpPr>
            <a:spLocks noGrp="1" noChangeAspect="1"/>
          </p:cNvSpPr>
          <p:nvPr>
            <p:ph type="pic" idx="1"/>
          </p:nvPr>
        </p:nvSpPr>
        <p:spPr>
          <a:xfrm>
            <a:off x="1941909" y="634965"/>
            <a:ext cx="6686550" cy="3854970"/>
          </a:xfrm>
        </p:spPr>
        <p:txBody>
          <a:bodyPr anchor="t">
            <a:normAutofit/>
          </a:bodyPr>
          <a:lstStyle>
            <a:lvl1pPr marL="0" indent="0" algn="ctr">
              <a:buNone/>
              <a:defRPr sz="1200"/>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tr-TR"/>
              <a:t>Resim eklemek için simgeyi tıklatın</a:t>
            </a:r>
            <a:endParaRPr lang="en-US" dirty="0"/>
          </a:p>
        </p:txBody>
      </p:sp>
      <p:sp>
        <p:nvSpPr>
          <p:cNvPr id="4" name="Text Placeholder 3"/>
          <p:cNvSpPr>
            <a:spLocks noGrp="1"/>
          </p:cNvSpPr>
          <p:nvPr>
            <p:ph type="body" sz="half" idx="2"/>
          </p:nvPr>
        </p:nvSpPr>
        <p:spPr>
          <a:xfrm>
            <a:off x="1941910" y="5367338"/>
            <a:ext cx="6686550" cy="493712"/>
          </a:xfrm>
        </p:spPr>
        <p:txBody>
          <a:bodyPr>
            <a:normAutofit/>
          </a:bodyPr>
          <a:lstStyle>
            <a:lvl1pPr marL="0" indent="0">
              <a:buNone/>
              <a:defRPr sz="90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tr-TR"/>
              <a:t>Asıl metin stillerini düzenle</a:t>
            </a:r>
          </a:p>
        </p:txBody>
      </p:sp>
      <p:sp>
        <p:nvSpPr>
          <p:cNvPr id="5" name="Date Placeholder 4"/>
          <p:cNvSpPr>
            <a:spLocks noGrp="1"/>
          </p:cNvSpPr>
          <p:nvPr>
            <p:ph type="dt" sz="half" idx="10"/>
          </p:nvPr>
        </p:nvSpPr>
        <p:spPr/>
        <p:txBody>
          <a:bodyPr/>
          <a:lstStyle/>
          <a:p>
            <a:fld id="{26667FA0-3342-4266-9637-2BB1463C6F2D}" type="datetimeFigureOut">
              <a:rPr lang="tr-TR" smtClean="0"/>
              <a:t>4.05.2020</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3141" y="4911726"/>
            <a:ext cx="1191395"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398860" y="4983088"/>
            <a:ext cx="584825" cy="365125"/>
          </a:xfrm>
        </p:spPr>
        <p:txBody>
          <a:bodyPr/>
          <a:lstStyle/>
          <a:p>
            <a:fld id="{56E3D226-F39E-4201-B6A3-7CF0465C88F7}" type="slidenum">
              <a:rPr lang="tr-TR" smtClean="0"/>
              <a:t>‹#›</a:t>
            </a:fld>
            <a:endParaRPr lang="tr-TR"/>
          </a:p>
        </p:txBody>
      </p:sp>
    </p:spTree>
    <p:extLst>
      <p:ext uri="{BB962C8B-B14F-4D97-AF65-F5344CB8AC3E}">
        <p14:creationId xmlns:p14="http://schemas.microsoft.com/office/powerpoint/2010/main" val="929127830"/>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1941910" y="609600"/>
            <a:ext cx="6686549" cy="3117040"/>
          </a:xfrm>
        </p:spPr>
        <p:txBody>
          <a:bodyPr anchor="ctr">
            <a:normAutofit/>
          </a:bodyPr>
          <a:lstStyle>
            <a:lvl1pPr algn="l">
              <a:defRPr sz="3600" b="0" cap="none"/>
            </a:lvl1pPr>
          </a:lstStyle>
          <a:p>
            <a:r>
              <a:rPr lang="tr-TR"/>
              <a:t>Asıl başlık stili için tıklatın</a:t>
            </a:r>
            <a:endParaRPr lang="en-US" dirty="0"/>
          </a:p>
        </p:txBody>
      </p:sp>
      <p:sp>
        <p:nvSpPr>
          <p:cNvPr id="3" name="Text Placeholder 2"/>
          <p:cNvSpPr>
            <a:spLocks noGrp="1"/>
          </p:cNvSpPr>
          <p:nvPr>
            <p:ph type="body" idx="1"/>
          </p:nvPr>
        </p:nvSpPr>
        <p:spPr>
          <a:xfrm>
            <a:off x="1941910" y="4354046"/>
            <a:ext cx="6686549" cy="1555864"/>
          </a:xfrm>
        </p:spPr>
        <p:txBody>
          <a:bodyPr anchor="ctr">
            <a:normAutofit/>
          </a:bodyPr>
          <a:lstStyle>
            <a:lvl1pPr marL="0" indent="0" algn="l">
              <a:buNone/>
              <a:defRPr sz="1350">
                <a:solidFill>
                  <a:schemeClr val="tx1">
                    <a:lumMod val="65000"/>
                    <a:lumOff val="35000"/>
                  </a:schemeClr>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26667FA0-3342-4266-9637-2BB1463C6F2D}" type="datetimeFigureOut">
              <a:rPr lang="tr-TR" smtClean="0"/>
              <a:t>4.05.2020</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3141" y="3178176"/>
            <a:ext cx="1191395"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398860" y="3244140"/>
            <a:ext cx="584825" cy="365125"/>
          </a:xfrm>
        </p:spPr>
        <p:txBody>
          <a:bodyPr/>
          <a:lstStyle/>
          <a:p>
            <a:fld id="{56E3D226-F39E-4201-B6A3-7CF0465C88F7}" type="slidenum">
              <a:rPr lang="tr-TR" smtClean="0"/>
              <a:t>‹#›</a:t>
            </a:fld>
            <a:endParaRPr lang="tr-TR"/>
          </a:p>
        </p:txBody>
      </p:sp>
    </p:spTree>
    <p:extLst>
      <p:ext uri="{BB962C8B-B14F-4D97-AF65-F5344CB8AC3E}">
        <p14:creationId xmlns:p14="http://schemas.microsoft.com/office/powerpoint/2010/main" val="4044086657"/>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2137462" y="609600"/>
            <a:ext cx="6295445" cy="2895600"/>
          </a:xfrm>
        </p:spPr>
        <p:txBody>
          <a:bodyPr anchor="ctr">
            <a:normAutofit/>
          </a:bodyPr>
          <a:lstStyle>
            <a:lvl1pPr algn="l">
              <a:defRPr sz="3600" b="0" cap="none"/>
            </a:lvl1pPr>
          </a:lstStyle>
          <a:p>
            <a:r>
              <a:rPr lang="tr-TR"/>
              <a:t>Asıl başlık stili için tıklatın</a:t>
            </a:r>
            <a:endParaRPr lang="en-US" dirty="0"/>
          </a:p>
        </p:txBody>
      </p:sp>
      <p:sp>
        <p:nvSpPr>
          <p:cNvPr id="13" name="Text Placeholder 9"/>
          <p:cNvSpPr>
            <a:spLocks noGrp="1"/>
          </p:cNvSpPr>
          <p:nvPr>
            <p:ph type="body" sz="quarter" idx="13"/>
          </p:nvPr>
        </p:nvSpPr>
        <p:spPr>
          <a:xfrm>
            <a:off x="2456259" y="3505200"/>
            <a:ext cx="5652416" cy="381000"/>
          </a:xfrm>
        </p:spPr>
        <p:txBody>
          <a:bodyPr anchor="ctr">
            <a:noAutofit/>
          </a:bodyPr>
          <a:lstStyle>
            <a:lvl1pPr marL="0" indent="0">
              <a:buFontTx/>
              <a:buNone/>
              <a:defRPr sz="1200">
                <a:solidFill>
                  <a:schemeClr val="tx1">
                    <a:lumMod val="50000"/>
                    <a:lumOff val="50000"/>
                  </a:schemeClr>
                </a:solidFill>
              </a:defRPr>
            </a:lvl1pPr>
            <a:lvl2pPr marL="342900" indent="0">
              <a:buFontTx/>
              <a:buNone/>
              <a:defRPr/>
            </a:lvl2pPr>
            <a:lvl3pPr marL="685800" indent="0">
              <a:buFontTx/>
              <a:buNone/>
              <a:defRPr/>
            </a:lvl3pPr>
            <a:lvl4pPr marL="1028700" indent="0">
              <a:buFontTx/>
              <a:buNone/>
              <a:defRPr/>
            </a:lvl4pPr>
            <a:lvl5pPr marL="1371600" indent="0">
              <a:buFontTx/>
              <a:buNone/>
              <a:defRPr/>
            </a:lvl5pPr>
          </a:lstStyle>
          <a:p>
            <a:pPr lvl="0"/>
            <a:r>
              <a:rPr lang="tr-TR"/>
              <a:t>Asıl metin stillerini düzenle</a:t>
            </a:r>
          </a:p>
        </p:txBody>
      </p:sp>
      <p:sp>
        <p:nvSpPr>
          <p:cNvPr id="3" name="Text Placeholder 2"/>
          <p:cNvSpPr>
            <a:spLocks noGrp="1"/>
          </p:cNvSpPr>
          <p:nvPr>
            <p:ph type="body" idx="1"/>
          </p:nvPr>
        </p:nvSpPr>
        <p:spPr>
          <a:xfrm>
            <a:off x="1941910" y="4354046"/>
            <a:ext cx="6686549" cy="1555864"/>
          </a:xfrm>
        </p:spPr>
        <p:txBody>
          <a:bodyPr anchor="ctr">
            <a:normAutofit/>
          </a:bodyPr>
          <a:lstStyle>
            <a:lvl1pPr marL="0" indent="0" algn="l">
              <a:buNone/>
              <a:defRPr sz="1350">
                <a:solidFill>
                  <a:schemeClr val="tx1">
                    <a:lumMod val="65000"/>
                    <a:lumOff val="35000"/>
                  </a:schemeClr>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26667FA0-3342-4266-9637-2BB1463C6F2D}" type="datetimeFigureOut">
              <a:rPr lang="tr-TR" smtClean="0"/>
              <a:t>4.05.2020</a:t>
            </a:fld>
            <a:endParaRPr lang="tr-TR"/>
          </a:p>
        </p:txBody>
      </p:sp>
      <p:sp>
        <p:nvSpPr>
          <p:cNvPr id="5" name="Footer Placeholder 4"/>
          <p:cNvSpPr>
            <a:spLocks noGrp="1"/>
          </p:cNvSpPr>
          <p:nvPr>
            <p:ph type="ftr" sz="quarter" idx="11"/>
          </p:nvPr>
        </p:nvSpPr>
        <p:spPr/>
        <p:txBody>
          <a:bodyPr/>
          <a:lstStyle/>
          <a:p>
            <a:endParaRPr lang="tr-TR"/>
          </a:p>
        </p:txBody>
      </p:sp>
      <p:sp>
        <p:nvSpPr>
          <p:cNvPr id="11" name="Freeform 11"/>
          <p:cNvSpPr/>
          <p:nvPr/>
        </p:nvSpPr>
        <p:spPr bwMode="auto">
          <a:xfrm flipV="1">
            <a:off x="-3141" y="3178176"/>
            <a:ext cx="1191395"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398860" y="3244140"/>
            <a:ext cx="584825" cy="365125"/>
          </a:xfrm>
        </p:spPr>
        <p:txBody>
          <a:bodyPr/>
          <a:lstStyle/>
          <a:p>
            <a:fld id="{56E3D226-F39E-4201-B6A3-7CF0465C88F7}" type="slidenum">
              <a:rPr lang="tr-TR" smtClean="0"/>
              <a:t>‹#›</a:t>
            </a:fld>
            <a:endParaRPr lang="tr-TR"/>
          </a:p>
        </p:txBody>
      </p:sp>
      <p:sp>
        <p:nvSpPr>
          <p:cNvPr id="14" name="TextBox 13"/>
          <p:cNvSpPr txBox="1"/>
          <p:nvPr/>
        </p:nvSpPr>
        <p:spPr>
          <a:xfrm>
            <a:off x="1850739" y="648005"/>
            <a:ext cx="457200" cy="584776"/>
          </a:xfrm>
          <a:prstGeom prst="rect">
            <a:avLst/>
          </a:prstGeom>
        </p:spPr>
        <p:txBody>
          <a:bodyPr vert="horz" lIns="68580" tIns="34290" rIns="68580" bIns="34290" rtlCol="0" anchor="ctr">
            <a:noAutofit/>
          </a:bodyPr>
          <a:lstStyle/>
          <a:p>
            <a:pPr lvl="0"/>
            <a:r>
              <a:rPr lang="en-US" sz="6000" baseline="0" dirty="0">
                <a:ln w="3175" cmpd="sng">
                  <a:noFill/>
                </a:ln>
                <a:solidFill>
                  <a:schemeClr val="accent1"/>
                </a:solidFill>
                <a:effectLst/>
                <a:latin typeface="Arial"/>
              </a:rPr>
              <a:t>“</a:t>
            </a:r>
          </a:p>
        </p:txBody>
      </p:sp>
      <p:sp>
        <p:nvSpPr>
          <p:cNvPr id="15" name="TextBox 14"/>
          <p:cNvSpPr txBox="1"/>
          <p:nvPr/>
        </p:nvSpPr>
        <p:spPr>
          <a:xfrm>
            <a:off x="8336139" y="2905306"/>
            <a:ext cx="457200" cy="584776"/>
          </a:xfrm>
          <a:prstGeom prst="rect">
            <a:avLst/>
          </a:prstGeom>
        </p:spPr>
        <p:txBody>
          <a:bodyPr vert="horz" lIns="68580" tIns="34290" rIns="68580" bIns="34290" rtlCol="0" anchor="ctr">
            <a:noAutofit/>
          </a:bodyPr>
          <a:lstStyle/>
          <a:p>
            <a:pPr lvl="0"/>
            <a:r>
              <a:rPr lang="en-US" sz="6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672489234"/>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1941910" y="2438401"/>
            <a:ext cx="6686550" cy="2724845"/>
          </a:xfrm>
        </p:spPr>
        <p:txBody>
          <a:bodyPr anchor="b">
            <a:normAutofit/>
          </a:bodyPr>
          <a:lstStyle>
            <a:lvl1pPr algn="l">
              <a:defRPr sz="3600" b="0"/>
            </a:lvl1pPr>
          </a:lstStyle>
          <a:p>
            <a:r>
              <a:rPr lang="tr-TR"/>
              <a:t>Asıl başlık stili için tıklatın</a:t>
            </a:r>
            <a:endParaRPr lang="en-US" dirty="0"/>
          </a:p>
        </p:txBody>
      </p:sp>
      <p:sp>
        <p:nvSpPr>
          <p:cNvPr id="4" name="Text Placeholder 3"/>
          <p:cNvSpPr>
            <a:spLocks noGrp="1"/>
          </p:cNvSpPr>
          <p:nvPr>
            <p:ph type="body" sz="half" idx="2"/>
          </p:nvPr>
        </p:nvSpPr>
        <p:spPr>
          <a:xfrm>
            <a:off x="1941910" y="5181600"/>
            <a:ext cx="668655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a:t>
            </a:r>
          </a:p>
        </p:txBody>
      </p:sp>
      <p:sp>
        <p:nvSpPr>
          <p:cNvPr id="5" name="Date Placeholder 4"/>
          <p:cNvSpPr>
            <a:spLocks noGrp="1"/>
          </p:cNvSpPr>
          <p:nvPr>
            <p:ph type="dt" sz="half" idx="10"/>
          </p:nvPr>
        </p:nvSpPr>
        <p:spPr/>
        <p:txBody>
          <a:bodyPr/>
          <a:lstStyle/>
          <a:p>
            <a:fld id="{26667FA0-3342-4266-9637-2BB1463C6F2D}" type="datetimeFigureOut">
              <a:rPr lang="tr-TR" smtClean="0"/>
              <a:t>4.05.2020</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3141" y="4911726"/>
            <a:ext cx="1191395"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398860" y="4983088"/>
            <a:ext cx="584825" cy="365125"/>
          </a:xfrm>
        </p:spPr>
        <p:txBody>
          <a:bodyPr/>
          <a:lstStyle/>
          <a:p>
            <a:fld id="{56E3D226-F39E-4201-B6A3-7CF0465C88F7}" type="slidenum">
              <a:rPr lang="tr-TR" smtClean="0"/>
              <a:t>‹#›</a:t>
            </a:fld>
            <a:endParaRPr lang="tr-TR"/>
          </a:p>
        </p:txBody>
      </p:sp>
    </p:spTree>
    <p:extLst>
      <p:ext uri="{BB962C8B-B14F-4D97-AF65-F5344CB8AC3E}">
        <p14:creationId xmlns:p14="http://schemas.microsoft.com/office/powerpoint/2010/main" val="3201963669"/>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2" name="Title 1"/>
          <p:cNvSpPr>
            <a:spLocks noGrp="1"/>
          </p:cNvSpPr>
          <p:nvPr>
            <p:ph type="title"/>
          </p:nvPr>
        </p:nvSpPr>
        <p:spPr>
          <a:xfrm>
            <a:off x="2137462" y="609600"/>
            <a:ext cx="6295445" cy="2895600"/>
          </a:xfrm>
        </p:spPr>
        <p:txBody>
          <a:bodyPr anchor="ctr">
            <a:normAutofit/>
          </a:bodyPr>
          <a:lstStyle>
            <a:lvl1pPr algn="l">
              <a:defRPr sz="3600" b="0" cap="none"/>
            </a:lvl1pPr>
          </a:lstStyle>
          <a:p>
            <a:r>
              <a:rPr lang="tr-TR"/>
              <a:t>Asıl başlık stili için tıklatın</a:t>
            </a:r>
            <a:endParaRPr lang="en-US" dirty="0"/>
          </a:p>
        </p:txBody>
      </p:sp>
      <p:sp>
        <p:nvSpPr>
          <p:cNvPr id="21" name="Text Placeholder 9"/>
          <p:cNvSpPr>
            <a:spLocks noGrp="1"/>
          </p:cNvSpPr>
          <p:nvPr>
            <p:ph type="body" sz="quarter" idx="13"/>
          </p:nvPr>
        </p:nvSpPr>
        <p:spPr>
          <a:xfrm>
            <a:off x="1941909" y="4343400"/>
            <a:ext cx="6686550" cy="838200"/>
          </a:xfrm>
        </p:spPr>
        <p:txBody>
          <a:bodyPr anchor="b">
            <a:noAutofit/>
          </a:bodyPr>
          <a:lstStyle>
            <a:lvl1pPr marL="0" indent="0">
              <a:buFontTx/>
              <a:buNone/>
              <a:defRPr sz="1800">
                <a:solidFill>
                  <a:schemeClr val="accent1"/>
                </a:solidFill>
              </a:defRPr>
            </a:lvl1pPr>
            <a:lvl2pPr marL="342900" indent="0">
              <a:buFontTx/>
              <a:buNone/>
              <a:defRPr/>
            </a:lvl2pPr>
            <a:lvl3pPr marL="685800" indent="0">
              <a:buFontTx/>
              <a:buNone/>
              <a:defRPr/>
            </a:lvl3pPr>
            <a:lvl4pPr marL="1028700" indent="0">
              <a:buFontTx/>
              <a:buNone/>
              <a:defRPr/>
            </a:lvl4pPr>
            <a:lvl5pPr marL="1371600" indent="0">
              <a:buFontTx/>
              <a:buNone/>
              <a:defRPr/>
            </a:lvl5pPr>
          </a:lstStyle>
          <a:p>
            <a:pPr lvl="0"/>
            <a:r>
              <a:rPr lang="tr-TR"/>
              <a:t>Asıl metin stillerini düzenle</a:t>
            </a:r>
          </a:p>
        </p:txBody>
      </p:sp>
      <p:sp>
        <p:nvSpPr>
          <p:cNvPr id="4" name="Text Placeholder 3"/>
          <p:cNvSpPr>
            <a:spLocks noGrp="1"/>
          </p:cNvSpPr>
          <p:nvPr>
            <p:ph type="body" sz="half" idx="2"/>
          </p:nvPr>
        </p:nvSpPr>
        <p:spPr>
          <a:xfrm>
            <a:off x="1941910" y="5181600"/>
            <a:ext cx="668655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a:t>
            </a:r>
          </a:p>
        </p:txBody>
      </p:sp>
      <p:sp>
        <p:nvSpPr>
          <p:cNvPr id="5" name="Date Placeholder 4"/>
          <p:cNvSpPr>
            <a:spLocks noGrp="1"/>
          </p:cNvSpPr>
          <p:nvPr>
            <p:ph type="dt" sz="half" idx="10"/>
          </p:nvPr>
        </p:nvSpPr>
        <p:spPr/>
        <p:txBody>
          <a:bodyPr/>
          <a:lstStyle/>
          <a:p>
            <a:fld id="{26667FA0-3342-4266-9637-2BB1463C6F2D}" type="datetimeFigureOut">
              <a:rPr lang="tr-TR" smtClean="0"/>
              <a:t>4.05.2020</a:t>
            </a:fld>
            <a:endParaRPr lang="tr-TR"/>
          </a:p>
        </p:txBody>
      </p:sp>
      <p:sp>
        <p:nvSpPr>
          <p:cNvPr id="6" name="Footer Placeholder 5"/>
          <p:cNvSpPr>
            <a:spLocks noGrp="1"/>
          </p:cNvSpPr>
          <p:nvPr>
            <p:ph type="ftr" sz="quarter" idx="11"/>
          </p:nvPr>
        </p:nvSpPr>
        <p:spPr/>
        <p:txBody>
          <a:bodyPr/>
          <a:lstStyle/>
          <a:p>
            <a:endParaRPr lang="tr-TR"/>
          </a:p>
        </p:txBody>
      </p:sp>
      <p:sp>
        <p:nvSpPr>
          <p:cNvPr id="11" name="Freeform 11"/>
          <p:cNvSpPr/>
          <p:nvPr/>
        </p:nvSpPr>
        <p:spPr bwMode="auto">
          <a:xfrm flipV="1">
            <a:off x="-3141" y="4911726"/>
            <a:ext cx="1191395"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398860" y="4983088"/>
            <a:ext cx="584825" cy="365125"/>
          </a:xfrm>
        </p:spPr>
        <p:txBody>
          <a:bodyPr/>
          <a:lstStyle/>
          <a:p>
            <a:fld id="{56E3D226-F39E-4201-B6A3-7CF0465C88F7}" type="slidenum">
              <a:rPr lang="tr-TR" smtClean="0"/>
              <a:t>‹#›</a:t>
            </a:fld>
            <a:endParaRPr lang="tr-TR"/>
          </a:p>
        </p:txBody>
      </p:sp>
      <p:sp>
        <p:nvSpPr>
          <p:cNvPr id="17" name="TextBox 16"/>
          <p:cNvSpPr txBox="1"/>
          <p:nvPr/>
        </p:nvSpPr>
        <p:spPr>
          <a:xfrm>
            <a:off x="1850739" y="648005"/>
            <a:ext cx="457200" cy="584776"/>
          </a:xfrm>
          <a:prstGeom prst="rect">
            <a:avLst/>
          </a:prstGeom>
        </p:spPr>
        <p:txBody>
          <a:bodyPr vert="horz" lIns="68580" tIns="34290" rIns="68580" bIns="34290" rtlCol="0" anchor="ctr">
            <a:noAutofit/>
          </a:bodyPr>
          <a:lstStyle/>
          <a:p>
            <a:pPr lvl="0"/>
            <a:r>
              <a:rPr lang="en-US" sz="6000" baseline="0" dirty="0">
                <a:ln w="3175" cmpd="sng">
                  <a:noFill/>
                </a:ln>
                <a:solidFill>
                  <a:schemeClr val="accent1"/>
                </a:solidFill>
                <a:effectLst/>
                <a:latin typeface="Arial"/>
              </a:rPr>
              <a:t>“</a:t>
            </a:r>
          </a:p>
        </p:txBody>
      </p:sp>
      <p:sp>
        <p:nvSpPr>
          <p:cNvPr id="18" name="TextBox 17"/>
          <p:cNvSpPr txBox="1"/>
          <p:nvPr/>
        </p:nvSpPr>
        <p:spPr>
          <a:xfrm>
            <a:off x="8336139" y="2905306"/>
            <a:ext cx="457200" cy="584776"/>
          </a:xfrm>
          <a:prstGeom prst="rect">
            <a:avLst/>
          </a:prstGeom>
        </p:spPr>
        <p:txBody>
          <a:bodyPr vert="horz" lIns="68580" tIns="34290" rIns="68580" bIns="34290" rtlCol="0" anchor="ctr">
            <a:noAutofit/>
          </a:bodyPr>
          <a:lstStyle/>
          <a:p>
            <a:pPr lvl="0"/>
            <a:r>
              <a:rPr lang="en-US" sz="6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843224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1942415" y="2074562"/>
            <a:ext cx="6591985" cy="1468800"/>
          </a:xfrm>
        </p:spPr>
        <p:txBody>
          <a:bodyPr anchor="b"/>
          <a:lstStyle>
            <a:lvl1pPr algn="l">
              <a:defRPr sz="4000" b="0" cap="none"/>
            </a:lvl1pPr>
          </a:lstStyle>
          <a:p>
            <a:r>
              <a:rPr lang="tr-TR"/>
              <a:t>Asıl başlık stili için tıklatın</a:t>
            </a:r>
            <a:endParaRPr lang="en-US" dirty="0"/>
          </a:p>
        </p:txBody>
      </p:sp>
      <p:sp>
        <p:nvSpPr>
          <p:cNvPr id="3" name="Text Placeholder 2"/>
          <p:cNvSpPr>
            <a:spLocks noGrp="1"/>
          </p:cNvSpPr>
          <p:nvPr>
            <p:ph type="body" idx="1"/>
          </p:nvPr>
        </p:nvSpPr>
        <p:spPr>
          <a:xfrm>
            <a:off x="1942415" y="3581400"/>
            <a:ext cx="6591985"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6455DF4F-4A7B-4A17-B944-8B349ADD246F}" type="datetime1">
              <a:rPr lang="tr-TR" smtClean="0"/>
              <a:pPr/>
              <a:t>4.05.2020</a:t>
            </a:fld>
            <a:endParaRPr lang="es-ES"/>
          </a:p>
        </p:txBody>
      </p:sp>
      <p:sp>
        <p:nvSpPr>
          <p:cNvPr id="5" name="Footer Placeholder 4"/>
          <p:cNvSpPr>
            <a:spLocks noGrp="1"/>
          </p:cNvSpPr>
          <p:nvPr>
            <p:ph type="ftr" sz="quarter" idx="11"/>
          </p:nvPr>
        </p:nvSpPr>
        <p:spPr/>
        <p:txBody>
          <a:bodyPr/>
          <a:lstStyle/>
          <a:p>
            <a:r>
              <a:rPr lang="es-ES"/>
              <a:t>Prof.Dr.Gülen BARAN </a:t>
            </a:r>
          </a:p>
        </p:txBody>
      </p:sp>
      <p:sp>
        <p:nvSpPr>
          <p:cNvPr id="11"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F5FC3A59-48EA-4DD1-B0E5-A4EAC89C6A77}" type="slidenum">
              <a:rPr lang="es-ES" smtClean="0"/>
              <a:pPr/>
              <a:t>‹#›</a:t>
            </a:fld>
            <a:endParaRPr lang="es-ES"/>
          </a:p>
        </p:txBody>
      </p:sp>
    </p:spTree>
    <p:extLst>
      <p:ext uri="{BB962C8B-B14F-4D97-AF65-F5344CB8AC3E}">
        <p14:creationId xmlns:p14="http://schemas.microsoft.com/office/powerpoint/2010/main" val="4185674470"/>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1941910" y="627407"/>
            <a:ext cx="6686549" cy="2880020"/>
          </a:xfrm>
        </p:spPr>
        <p:txBody>
          <a:bodyPr anchor="ctr">
            <a:normAutofit/>
          </a:bodyPr>
          <a:lstStyle>
            <a:lvl1pPr algn="l">
              <a:defRPr sz="3600" b="0"/>
            </a:lvl1pPr>
          </a:lstStyle>
          <a:p>
            <a:r>
              <a:rPr lang="tr-TR"/>
              <a:t>Asıl başlık stili için tıklatın</a:t>
            </a:r>
            <a:endParaRPr lang="en-US" dirty="0"/>
          </a:p>
        </p:txBody>
      </p:sp>
      <p:sp>
        <p:nvSpPr>
          <p:cNvPr id="21" name="Text Placeholder 9"/>
          <p:cNvSpPr>
            <a:spLocks noGrp="1"/>
          </p:cNvSpPr>
          <p:nvPr>
            <p:ph type="body" sz="quarter" idx="13"/>
          </p:nvPr>
        </p:nvSpPr>
        <p:spPr>
          <a:xfrm>
            <a:off x="1941909" y="4343400"/>
            <a:ext cx="6686550" cy="838200"/>
          </a:xfrm>
        </p:spPr>
        <p:txBody>
          <a:bodyPr anchor="b">
            <a:noAutofit/>
          </a:bodyPr>
          <a:lstStyle>
            <a:lvl1pPr marL="0" indent="0">
              <a:buFontTx/>
              <a:buNone/>
              <a:defRPr sz="1800">
                <a:solidFill>
                  <a:schemeClr val="accent1"/>
                </a:solidFill>
              </a:defRPr>
            </a:lvl1pPr>
            <a:lvl2pPr marL="342900" indent="0">
              <a:buFontTx/>
              <a:buNone/>
              <a:defRPr/>
            </a:lvl2pPr>
            <a:lvl3pPr marL="685800" indent="0">
              <a:buFontTx/>
              <a:buNone/>
              <a:defRPr/>
            </a:lvl3pPr>
            <a:lvl4pPr marL="1028700" indent="0">
              <a:buFontTx/>
              <a:buNone/>
              <a:defRPr/>
            </a:lvl4pPr>
            <a:lvl5pPr marL="1371600" indent="0">
              <a:buFontTx/>
              <a:buNone/>
              <a:defRPr/>
            </a:lvl5pPr>
          </a:lstStyle>
          <a:p>
            <a:pPr lvl="0"/>
            <a:r>
              <a:rPr lang="tr-TR"/>
              <a:t>Asıl metin stillerini düzenle</a:t>
            </a:r>
          </a:p>
        </p:txBody>
      </p:sp>
      <p:sp>
        <p:nvSpPr>
          <p:cNvPr id="4" name="Text Placeholder 3"/>
          <p:cNvSpPr>
            <a:spLocks noGrp="1"/>
          </p:cNvSpPr>
          <p:nvPr>
            <p:ph type="body" sz="half" idx="2"/>
          </p:nvPr>
        </p:nvSpPr>
        <p:spPr>
          <a:xfrm>
            <a:off x="1941910" y="5181600"/>
            <a:ext cx="668655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a:t>
            </a:r>
          </a:p>
        </p:txBody>
      </p:sp>
      <p:sp>
        <p:nvSpPr>
          <p:cNvPr id="5" name="Date Placeholder 4"/>
          <p:cNvSpPr>
            <a:spLocks noGrp="1"/>
          </p:cNvSpPr>
          <p:nvPr>
            <p:ph type="dt" sz="half" idx="10"/>
          </p:nvPr>
        </p:nvSpPr>
        <p:spPr/>
        <p:txBody>
          <a:bodyPr/>
          <a:lstStyle/>
          <a:p>
            <a:fld id="{26667FA0-3342-4266-9637-2BB1463C6F2D}" type="datetimeFigureOut">
              <a:rPr lang="tr-TR" smtClean="0"/>
              <a:t>4.05.2020</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3141" y="4911726"/>
            <a:ext cx="1191395"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398860" y="4983088"/>
            <a:ext cx="584825" cy="365125"/>
          </a:xfrm>
        </p:spPr>
        <p:txBody>
          <a:bodyPr/>
          <a:lstStyle/>
          <a:p>
            <a:fld id="{56E3D226-F39E-4201-B6A3-7CF0465C88F7}" type="slidenum">
              <a:rPr lang="tr-TR" smtClean="0"/>
              <a:t>‹#›</a:t>
            </a:fld>
            <a:endParaRPr lang="tr-TR"/>
          </a:p>
        </p:txBody>
      </p:sp>
    </p:spTree>
    <p:extLst>
      <p:ext uri="{BB962C8B-B14F-4D97-AF65-F5344CB8AC3E}">
        <p14:creationId xmlns:p14="http://schemas.microsoft.com/office/powerpoint/2010/main" val="1487621752"/>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p:txBody>
          <a:bodyPr vert="eaVert" ancho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26667FA0-3342-4266-9637-2BB1463C6F2D}" type="datetimeFigureOut">
              <a:rPr lang="tr-TR" smtClean="0"/>
              <a:t>4.05.2020</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3141" y="714376"/>
            <a:ext cx="1191395"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56E3D226-F39E-4201-B6A3-7CF0465C88F7}" type="slidenum">
              <a:rPr lang="tr-TR" smtClean="0"/>
              <a:t>‹#›</a:t>
            </a:fld>
            <a:endParaRPr lang="tr-TR"/>
          </a:p>
        </p:txBody>
      </p:sp>
    </p:spTree>
    <p:extLst>
      <p:ext uri="{BB962C8B-B14F-4D97-AF65-F5344CB8AC3E}">
        <p14:creationId xmlns:p14="http://schemas.microsoft.com/office/powerpoint/2010/main" val="1474440885"/>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971109" y="627406"/>
            <a:ext cx="1655701" cy="5283817"/>
          </a:xfrm>
        </p:spPr>
        <p:txBody>
          <a:bodyPr vert="eaVert" anchor="ctr"/>
          <a:lstStyle/>
          <a:p>
            <a:r>
              <a:rPr lang="tr-TR"/>
              <a:t>Asıl başlık stili için tıklatın</a:t>
            </a:r>
            <a:endParaRPr lang="en-US" dirty="0"/>
          </a:p>
        </p:txBody>
      </p:sp>
      <p:sp>
        <p:nvSpPr>
          <p:cNvPr id="3" name="Vertical Text Placeholder 2"/>
          <p:cNvSpPr>
            <a:spLocks noGrp="1"/>
          </p:cNvSpPr>
          <p:nvPr>
            <p:ph type="body" orient="vert" idx="1"/>
          </p:nvPr>
        </p:nvSpPr>
        <p:spPr>
          <a:xfrm>
            <a:off x="1941909" y="627406"/>
            <a:ext cx="4857750" cy="5283817"/>
          </a:xfrm>
        </p:spPr>
        <p:txBody>
          <a:bodyPr vert="eaVe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26667FA0-3342-4266-9637-2BB1463C6F2D}" type="datetimeFigureOut">
              <a:rPr lang="tr-TR" smtClean="0"/>
              <a:t>4.05.2020</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3141" y="714376"/>
            <a:ext cx="1191395"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56E3D226-F39E-4201-B6A3-7CF0465C88F7}" type="slidenum">
              <a:rPr lang="tr-TR" smtClean="0"/>
              <a:t>‹#›</a:t>
            </a:fld>
            <a:endParaRPr lang="tr-TR"/>
          </a:p>
        </p:txBody>
      </p:sp>
    </p:spTree>
    <p:extLst>
      <p:ext uri="{BB962C8B-B14F-4D97-AF65-F5344CB8AC3E}">
        <p14:creationId xmlns:p14="http://schemas.microsoft.com/office/powerpoint/2010/main" val="69152309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a:t>Asıl başlık stili için tıklatın</a:t>
            </a:r>
            <a:endParaRPr lang="en-US" dirty="0"/>
          </a:p>
        </p:txBody>
      </p:sp>
      <p:sp>
        <p:nvSpPr>
          <p:cNvPr id="3" name="Content Placeholder 2"/>
          <p:cNvSpPr>
            <a:spLocks noGrp="1"/>
          </p:cNvSpPr>
          <p:nvPr>
            <p:ph sz="half" idx="1"/>
          </p:nvPr>
        </p:nvSpPr>
        <p:spPr>
          <a:xfrm>
            <a:off x="1942416" y="2136706"/>
            <a:ext cx="3197531" cy="3767397"/>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5337307" y="2136706"/>
            <a:ext cx="3197093" cy="3767397"/>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C2F8ADBD-8D1A-4A7E-884B-5A64F7949525}" type="datetime1">
              <a:rPr lang="tr-TR" smtClean="0"/>
              <a:pPr/>
              <a:t>4.05.2020</a:t>
            </a:fld>
            <a:endParaRPr lang="es-ES"/>
          </a:p>
        </p:txBody>
      </p:sp>
      <p:sp>
        <p:nvSpPr>
          <p:cNvPr id="6" name="Footer Placeholder 5"/>
          <p:cNvSpPr>
            <a:spLocks noGrp="1"/>
          </p:cNvSpPr>
          <p:nvPr>
            <p:ph type="ftr" sz="quarter" idx="11"/>
          </p:nvPr>
        </p:nvSpPr>
        <p:spPr/>
        <p:txBody>
          <a:bodyPr/>
          <a:lstStyle/>
          <a:p>
            <a:r>
              <a:rPr lang="es-ES"/>
              <a:t>Prof.Dr.Gülen BARAN </a:t>
            </a:r>
          </a:p>
        </p:txBody>
      </p:sp>
      <p:sp>
        <p:nvSpPr>
          <p:cNvPr id="9"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10" name="Slide Number Placeholder 5"/>
          <p:cNvSpPr>
            <a:spLocks noGrp="1"/>
          </p:cNvSpPr>
          <p:nvPr>
            <p:ph type="sldNum" sz="quarter" idx="12"/>
          </p:nvPr>
        </p:nvSpPr>
        <p:spPr>
          <a:xfrm>
            <a:off x="511228" y="787783"/>
            <a:ext cx="584978" cy="365125"/>
          </a:xfrm>
        </p:spPr>
        <p:txBody>
          <a:bodyPr/>
          <a:lstStyle/>
          <a:p>
            <a:fld id="{315B078C-D235-430D-A22B-9FE9870553B8}" type="slidenum">
              <a:rPr lang="es-ES" smtClean="0"/>
              <a:pPr/>
              <a:t>‹#›</a:t>
            </a:fld>
            <a:endParaRPr lang="es-ES"/>
          </a:p>
        </p:txBody>
      </p:sp>
    </p:spTree>
    <p:extLst>
      <p:ext uri="{BB962C8B-B14F-4D97-AF65-F5344CB8AC3E}">
        <p14:creationId xmlns:p14="http://schemas.microsoft.com/office/powerpoint/2010/main" val="118636048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a:t>Asıl başlık stili için tıklatın</a:t>
            </a:r>
            <a:endParaRPr lang="en-US" dirty="0"/>
          </a:p>
        </p:txBody>
      </p:sp>
      <p:sp>
        <p:nvSpPr>
          <p:cNvPr id="3" name="Text Placeholder 2"/>
          <p:cNvSpPr>
            <a:spLocks noGrp="1"/>
          </p:cNvSpPr>
          <p:nvPr>
            <p:ph type="body" idx="1"/>
          </p:nvPr>
        </p:nvSpPr>
        <p:spPr>
          <a:xfrm>
            <a:off x="2265352" y="2226626"/>
            <a:ext cx="2874596"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1942415" y="2802888"/>
            <a:ext cx="3197532" cy="3105703"/>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5656154" y="2223398"/>
            <a:ext cx="2873239"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5333715" y="2799660"/>
            <a:ext cx="3195680" cy="3105703"/>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9B2CE89C-B95C-4F14-9E38-003ACCC813AD}" type="datetime1">
              <a:rPr lang="tr-TR" smtClean="0"/>
              <a:pPr/>
              <a:t>4.05.2020</a:t>
            </a:fld>
            <a:endParaRPr lang="es-ES"/>
          </a:p>
        </p:txBody>
      </p:sp>
      <p:sp>
        <p:nvSpPr>
          <p:cNvPr id="8" name="Footer Placeholder 7"/>
          <p:cNvSpPr>
            <a:spLocks noGrp="1"/>
          </p:cNvSpPr>
          <p:nvPr>
            <p:ph type="ftr" sz="quarter" idx="11"/>
          </p:nvPr>
        </p:nvSpPr>
        <p:spPr/>
        <p:txBody>
          <a:bodyPr/>
          <a:lstStyle/>
          <a:p>
            <a:r>
              <a:rPr lang="es-ES"/>
              <a:t>Prof.Dr.Gülen BARAN </a:t>
            </a:r>
          </a:p>
        </p:txBody>
      </p:sp>
      <p:sp>
        <p:nvSpPr>
          <p:cNvPr id="11"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12" name="Slide Number Placeholder 5"/>
          <p:cNvSpPr>
            <a:spLocks noGrp="1"/>
          </p:cNvSpPr>
          <p:nvPr>
            <p:ph type="sldNum" sz="quarter" idx="12"/>
          </p:nvPr>
        </p:nvSpPr>
        <p:spPr>
          <a:xfrm>
            <a:off x="511228" y="787783"/>
            <a:ext cx="584978" cy="365125"/>
          </a:xfrm>
        </p:spPr>
        <p:txBody>
          <a:bodyPr/>
          <a:lstStyle/>
          <a:p>
            <a:fld id="{40332662-784F-42B9-AF5C-5CFC27FA91BF}" type="slidenum">
              <a:rPr lang="es-ES" smtClean="0"/>
              <a:pPr/>
              <a:t>‹#›</a:t>
            </a:fld>
            <a:endParaRPr lang="es-ES"/>
          </a:p>
        </p:txBody>
      </p:sp>
    </p:spTree>
    <p:extLst>
      <p:ext uri="{BB962C8B-B14F-4D97-AF65-F5344CB8AC3E}">
        <p14:creationId xmlns:p14="http://schemas.microsoft.com/office/powerpoint/2010/main" val="5859226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a:xfrm>
            <a:off x="1945200" y="624110"/>
            <a:ext cx="6589200" cy="1280890"/>
          </a:xfrm>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F2978ABF-B2E3-4AD5-BF68-174C60135B5E}" type="datetime1">
              <a:rPr lang="tr-TR" smtClean="0"/>
              <a:pPr/>
              <a:t>4.05.2020</a:t>
            </a:fld>
            <a:endParaRPr lang="es-ES"/>
          </a:p>
        </p:txBody>
      </p:sp>
      <p:sp>
        <p:nvSpPr>
          <p:cNvPr id="4" name="Footer Placeholder 3"/>
          <p:cNvSpPr>
            <a:spLocks noGrp="1"/>
          </p:cNvSpPr>
          <p:nvPr>
            <p:ph type="ftr" sz="quarter" idx="11"/>
          </p:nvPr>
        </p:nvSpPr>
        <p:spPr/>
        <p:txBody>
          <a:bodyPr/>
          <a:lstStyle/>
          <a:p>
            <a:r>
              <a:rPr lang="es-ES"/>
              <a:t>Prof.Dr.Gülen BARAN </a:t>
            </a:r>
          </a:p>
        </p:txBody>
      </p:sp>
      <p:sp>
        <p:nvSpPr>
          <p:cNvPr id="8"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1B1A76A9-07FE-431B-9BEB-F80957155A9E}" type="slidenum">
              <a:rPr lang="es-ES" smtClean="0"/>
              <a:pPr/>
              <a:t>‹#›</a:t>
            </a:fld>
            <a:endParaRPr lang="es-ES"/>
          </a:p>
        </p:txBody>
      </p:sp>
    </p:spTree>
    <p:extLst>
      <p:ext uri="{BB962C8B-B14F-4D97-AF65-F5344CB8AC3E}">
        <p14:creationId xmlns:p14="http://schemas.microsoft.com/office/powerpoint/2010/main" val="22053576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6DCF2DB-3081-4562-83DF-934E4E1C40ED}" type="datetime1">
              <a:rPr lang="tr-TR" smtClean="0"/>
              <a:pPr/>
              <a:t>4.05.2020</a:t>
            </a:fld>
            <a:endParaRPr lang="es-ES"/>
          </a:p>
        </p:txBody>
      </p:sp>
      <p:sp>
        <p:nvSpPr>
          <p:cNvPr id="3" name="Footer Placeholder 2"/>
          <p:cNvSpPr>
            <a:spLocks noGrp="1"/>
          </p:cNvSpPr>
          <p:nvPr>
            <p:ph type="ftr" sz="quarter" idx="11"/>
          </p:nvPr>
        </p:nvSpPr>
        <p:spPr/>
        <p:txBody>
          <a:bodyPr/>
          <a:lstStyle/>
          <a:p>
            <a:r>
              <a:rPr lang="es-ES"/>
              <a:t>Prof.Dr.Gülen BARAN </a:t>
            </a:r>
          </a:p>
        </p:txBody>
      </p:sp>
      <p:sp>
        <p:nvSpPr>
          <p:cNvPr id="6"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6F5A8FB4-D29E-4149-A6F7-08174E73791B}" type="slidenum">
              <a:rPr lang="es-ES" smtClean="0"/>
              <a:pPr/>
              <a:t>‹#›</a:t>
            </a:fld>
            <a:endParaRPr lang="es-ES"/>
          </a:p>
        </p:txBody>
      </p:sp>
    </p:spTree>
    <p:extLst>
      <p:ext uri="{BB962C8B-B14F-4D97-AF65-F5344CB8AC3E}">
        <p14:creationId xmlns:p14="http://schemas.microsoft.com/office/powerpoint/2010/main" val="40428022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1942415" y="446088"/>
            <a:ext cx="2629584" cy="976312"/>
          </a:xfrm>
        </p:spPr>
        <p:txBody>
          <a:bodyPr anchor="b"/>
          <a:lstStyle>
            <a:lvl1pPr algn="l">
              <a:defRPr sz="2000" b="0"/>
            </a:lvl1pPr>
          </a:lstStyle>
          <a:p>
            <a:r>
              <a:rPr lang="tr-TR"/>
              <a:t>Asıl başlık stili için tıklatın</a:t>
            </a:r>
            <a:endParaRPr lang="en-US" dirty="0"/>
          </a:p>
        </p:txBody>
      </p:sp>
      <p:sp>
        <p:nvSpPr>
          <p:cNvPr id="3" name="Content Placeholder 2"/>
          <p:cNvSpPr>
            <a:spLocks noGrp="1"/>
          </p:cNvSpPr>
          <p:nvPr>
            <p:ph idx="1"/>
          </p:nvPr>
        </p:nvSpPr>
        <p:spPr>
          <a:xfrm>
            <a:off x="4743494" y="446089"/>
            <a:ext cx="3790906" cy="5414963"/>
          </a:xfrm>
        </p:spPr>
        <p:txBody>
          <a:bodyPr anchor="ct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1942415" y="1598613"/>
            <a:ext cx="2629584"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A1B7B37D-2533-4DF7-B93B-316D126C5F76}" type="datetime1">
              <a:rPr lang="tr-TR" smtClean="0"/>
              <a:pPr/>
              <a:t>4.05.2020</a:t>
            </a:fld>
            <a:endParaRPr lang="es-ES"/>
          </a:p>
        </p:txBody>
      </p:sp>
      <p:sp>
        <p:nvSpPr>
          <p:cNvPr id="6" name="Footer Placeholder 5"/>
          <p:cNvSpPr>
            <a:spLocks noGrp="1"/>
          </p:cNvSpPr>
          <p:nvPr>
            <p:ph type="ftr" sz="quarter" idx="11"/>
          </p:nvPr>
        </p:nvSpPr>
        <p:spPr/>
        <p:txBody>
          <a:bodyPr/>
          <a:lstStyle/>
          <a:p>
            <a:r>
              <a:rPr lang="es-ES"/>
              <a:t>Prof.Dr.Gülen BARAN </a:t>
            </a:r>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6F77082A-88D0-4EA8-8C91-369D2D5F549B}" type="slidenum">
              <a:rPr lang="es-ES" smtClean="0"/>
              <a:pPr/>
              <a:t>‹#›</a:t>
            </a:fld>
            <a:endParaRPr lang="es-ES"/>
          </a:p>
        </p:txBody>
      </p:sp>
    </p:spTree>
    <p:extLst>
      <p:ext uri="{BB962C8B-B14F-4D97-AF65-F5344CB8AC3E}">
        <p14:creationId xmlns:p14="http://schemas.microsoft.com/office/powerpoint/2010/main" val="290200522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1942415" y="4800600"/>
            <a:ext cx="6591985" cy="566738"/>
          </a:xfrm>
        </p:spPr>
        <p:txBody>
          <a:bodyPr anchor="b">
            <a:normAutofit/>
          </a:bodyPr>
          <a:lstStyle>
            <a:lvl1pPr algn="l">
              <a:defRPr sz="2400" b="0"/>
            </a:lvl1pPr>
          </a:lstStyle>
          <a:p>
            <a:r>
              <a:rPr lang="tr-TR"/>
              <a:t>Asıl başlık stili için tıklatın</a:t>
            </a:r>
            <a:endParaRPr lang="en-US" dirty="0"/>
          </a:p>
        </p:txBody>
      </p:sp>
      <p:sp>
        <p:nvSpPr>
          <p:cNvPr id="3" name="Picture Placeholder 2"/>
          <p:cNvSpPr>
            <a:spLocks noGrp="1" noChangeAspect="1"/>
          </p:cNvSpPr>
          <p:nvPr>
            <p:ph type="pic" idx="1"/>
          </p:nvPr>
        </p:nvSpPr>
        <p:spPr>
          <a:xfrm>
            <a:off x="1942415" y="634965"/>
            <a:ext cx="6591985"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simgeyi tıklatın</a:t>
            </a:r>
            <a:endParaRPr lang="en-US" dirty="0"/>
          </a:p>
        </p:txBody>
      </p:sp>
      <p:sp>
        <p:nvSpPr>
          <p:cNvPr id="4" name="Text Placeholder 3"/>
          <p:cNvSpPr>
            <a:spLocks noGrp="1"/>
          </p:cNvSpPr>
          <p:nvPr>
            <p:ph type="body" sz="half" idx="2"/>
          </p:nvPr>
        </p:nvSpPr>
        <p:spPr>
          <a:xfrm>
            <a:off x="1942415" y="5367338"/>
            <a:ext cx="6591985"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0F7AF1A8-3EF8-4AAF-B408-ABB227A02BBF}" type="datetime1">
              <a:rPr lang="tr-TR" smtClean="0"/>
              <a:pPr/>
              <a:t>4.05.2020</a:t>
            </a:fld>
            <a:endParaRPr lang="es-ES"/>
          </a:p>
        </p:txBody>
      </p:sp>
      <p:sp>
        <p:nvSpPr>
          <p:cNvPr id="6" name="Footer Placeholder 5"/>
          <p:cNvSpPr>
            <a:spLocks noGrp="1"/>
          </p:cNvSpPr>
          <p:nvPr>
            <p:ph type="ftr" sz="quarter" idx="11"/>
          </p:nvPr>
        </p:nvSpPr>
        <p:spPr/>
        <p:txBody>
          <a:bodyPr/>
          <a:lstStyle/>
          <a:p>
            <a:r>
              <a:rPr lang="es-ES"/>
              <a:t>Prof.Dr.Gülen BARAN </a:t>
            </a:r>
          </a:p>
        </p:txBody>
      </p:sp>
      <p:sp>
        <p:nvSpPr>
          <p:cNvPr id="1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374FD754-1838-465B-B6FC-155C26830719}" type="slidenum">
              <a:rPr lang="es-ES" smtClean="0"/>
              <a:pPr/>
              <a:t>‹#›</a:t>
            </a:fld>
            <a:endParaRPr lang="es-ES"/>
          </a:p>
        </p:txBody>
      </p:sp>
    </p:spTree>
    <p:extLst>
      <p:ext uri="{BB962C8B-B14F-4D97-AF65-F5344CB8AC3E}">
        <p14:creationId xmlns:p14="http://schemas.microsoft.com/office/powerpoint/2010/main" val="336648370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4.xml"/><Relationship Id="rId13" Type="http://schemas.openxmlformats.org/officeDocument/2006/relationships/slideLayout" Target="../slideLayouts/slideLayout29.xml"/><Relationship Id="rId3" Type="http://schemas.openxmlformats.org/officeDocument/2006/relationships/slideLayout" Target="../slideLayouts/slideLayout19.xml"/><Relationship Id="rId7" Type="http://schemas.openxmlformats.org/officeDocument/2006/relationships/slideLayout" Target="../slideLayouts/slideLayout23.xml"/><Relationship Id="rId12" Type="http://schemas.openxmlformats.org/officeDocument/2006/relationships/slideLayout" Target="../slideLayouts/slideLayout28.xml"/><Relationship Id="rId17" Type="http://schemas.openxmlformats.org/officeDocument/2006/relationships/theme" Target="../theme/theme2.xml"/><Relationship Id="rId2" Type="http://schemas.openxmlformats.org/officeDocument/2006/relationships/slideLayout" Target="../slideLayouts/slideLayout18.xml"/><Relationship Id="rId16" Type="http://schemas.openxmlformats.org/officeDocument/2006/relationships/slideLayout" Target="../slideLayouts/slideLayout32.xml"/><Relationship Id="rId1" Type="http://schemas.openxmlformats.org/officeDocument/2006/relationships/slideLayout" Target="../slideLayouts/slideLayout17.xml"/><Relationship Id="rId6" Type="http://schemas.openxmlformats.org/officeDocument/2006/relationships/slideLayout" Target="../slideLayouts/slideLayout22.xml"/><Relationship Id="rId11" Type="http://schemas.openxmlformats.org/officeDocument/2006/relationships/slideLayout" Target="../slideLayouts/slideLayout27.xml"/><Relationship Id="rId5" Type="http://schemas.openxmlformats.org/officeDocument/2006/relationships/slideLayout" Target="../slideLayouts/slideLayout21.xml"/><Relationship Id="rId15" Type="http://schemas.openxmlformats.org/officeDocument/2006/relationships/slideLayout" Target="../slideLayouts/slideLayout31.xml"/><Relationship Id="rId10" Type="http://schemas.openxmlformats.org/officeDocument/2006/relationships/slideLayout" Target="../slideLayouts/slideLayout26.xml"/><Relationship Id="rId4" Type="http://schemas.openxmlformats.org/officeDocument/2006/relationships/slideLayout" Target="../slideLayouts/slideLayout20.xml"/><Relationship Id="rId9" Type="http://schemas.openxmlformats.org/officeDocument/2006/relationships/slideLayout" Target="../slideLayouts/slideLayout25.xml"/><Relationship Id="rId14" Type="http://schemas.openxmlformats.org/officeDocument/2006/relationships/slideLayout" Target="../slideLayouts/slideLayout3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36" name="Group 35"/>
          <p:cNvGrpSpPr/>
          <p:nvPr/>
        </p:nvGrpSpPr>
        <p:grpSpPr>
          <a:xfrm>
            <a:off x="1" y="228600"/>
            <a:ext cx="1981200" cy="6638628"/>
            <a:chOff x="2487613" y="285750"/>
            <a:chExt cx="2428875" cy="5654676"/>
          </a:xfrm>
        </p:grpSpPr>
        <p:sp>
          <p:nvSpPr>
            <p:cNvPr id="37"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38"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39"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40"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41"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42"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43"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44"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45"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46"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47"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48"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49" name="Group 48"/>
          <p:cNvGrpSpPr/>
          <p:nvPr/>
        </p:nvGrpSpPr>
        <p:grpSpPr>
          <a:xfrm>
            <a:off x="20421" y="285"/>
            <a:ext cx="1952272" cy="6852968"/>
            <a:chOff x="6627813" y="195717"/>
            <a:chExt cx="1952625" cy="5678034"/>
          </a:xfrm>
        </p:grpSpPr>
        <p:sp>
          <p:nvSpPr>
            <p:cNvPr id="50" name="Freeform 27"/>
            <p:cNvSpPr/>
            <p:nvPr/>
          </p:nvSpPr>
          <p:spPr bwMode="auto">
            <a:xfrm>
              <a:off x="6627813" y="195717"/>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51"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52"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53"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54"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55"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56"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57"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58"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59"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60"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61"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62" name="Rectangle 61"/>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1945200" y="624110"/>
            <a:ext cx="6589200" cy="1280890"/>
          </a:xfrm>
          <a:prstGeom prst="rect">
            <a:avLst/>
          </a:prstGeom>
        </p:spPr>
        <p:txBody>
          <a:bodyPr vert="horz" lIns="91440" tIns="45720" rIns="91440" bIns="45720" rtlCol="0" anchor="t">
            <a:normAutofit/>
          </a:bodyPr>
          <a:lstStyle/>
          <a:p>
            <a:r>
              <a:rPr lang="tr-TR"/>
              <a:t>Asıl başlık stili için tıklatın</a:t>
            </a:r>
            <a:endParaRPr lang="en-US" dirty="0"/>
          </a:p>
        </p:txBody>
      </p:sp>
      <p:sp>
        <p:nvSpPr>
          <p:cNvPr id="3" name="Text Placeholder 2"/>
          <p:cNvSpPr>
            <a:spLocks noGrp="1"/>
          </p:cNvSpPr>
          <p:nvPr>
            <p:ph type="body" idx="1"/>
          </p:nvPr>
        </p:nvSpPr>
        <p:spPr>
          <a:xfrm>
            <a:off x="1942415" y="2133600"/>
            <a:ext cx="6591985" cy="3886200"/>
          </a:xfrm>
          <a:prstGeom prst="rect">
            <a:avLst/>
          </a:prstGeom>
        </p:spPr>
        <p:txBody>
          <a:bodyPr vert="horz" lIns="91440" tIns="45720" rIns="91440" bIns="45720" rtlCol="0">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7772400" y="6135089"/>
            <a:ext cx="766380" cy="370171"/>
          </a:xfrm>
          <a:prstGeom prst="rect">
            <a:avLst/>
          </a:prstGeom>
        </p:spPr>
        <p:txBody>
          <a:bodyPr vert="horz" lIns="91440" tIns="45720" rIns="91440" bIns="45720" rtlCol="0" anchor="ctr"/>
          <a:lstStyle>
            <a:lvl1pPr algn="r">
              <a:defRPr sz="900">
                <a:solidFill>
                  <a:schemeClr val="tx1">
                    <a:tint val="75000"/>
                  </a:schemeClr>
                </a:solidFill>
              </a:defRPr>
            </a:lvl1pPr>
          </a:lstStyle>
          <a:p>
            <a:fld id="{307F18FE-4E81-44A6-9C32-5881826FB352}" type="datetime1">
              <a:rPr lang="tr-TR" smtClean="0"/>
              <a:pPr/>
              <a:t>4.05.2020</a:t>
            </a:fld>
            <a:endParaRPr lang="es-ES"/>
          </a:p>
        </p:txBody>
      </p:sp>
      <p:sp>
        <p:nvSpPr>
          <p:cNvPr id="5" name="Footer Placeholder 4"/>
          <p:cNvSpPr>
            <a:spLocks noGrp="1"/>
          </p:cNvSpPr>
          <p:nvPr>
            <p:ph type="ftr" sz="quarter" idx="3"/>
          </p:nvPr>
        </p:nvSpPr>
        <p:spPr>
          <a:xfrm>
            <a:off x="1942415" y="6135809"/>
            <a:ext cx="5716488" cy="365125"/>
          </a:xfrm>
          <a:prstGeom prst="rect">
            <a:avLst/>
          </a:prstGeom>
        </p:spPr>
        <p:txBody>
          <a:bodyPr vert="horz" lIns="91440" tIns="45720" rIns="91440" bIns="45720" rtlCol="0" anchor="ctr"/>
          <a:lstStyle>
            <a:lvl1pPr algn="l">
              <a:defRPr sz="900">
                <a:solidFill>
                  <a:schemeClr val="tx1">
                    <a:tint val="75000"/>
                  </a:schemeClr>
                </a:solidFill>
              </a:defRPr>
            </a:lvl1pPr>
          </a:lstStyle>
          <a:p>
            <a:r>
              <a:rPr lang="es-ES"/>
              <a:t>Prof.Dr.Gülen BARAN </a:t>
            </a:r>
          </a:p>
        </p:txBody>
      </p:sp>
      <p:sp>
        <p:nvSpPr>
          <p:cNvPr id="6" name="Slide Number Placeholder 5"/>
          <p:cNvSpPr>
            <a:spLocks noGrp="1"/>
          </p:cNvSpPr>
          <p:nvPr>
            <p:ph type="sldNum" sz="quarter" idx="4"/>
          </p:nvPr>
        </p:nvSpPr>
        <p:spPr bwMode="gray">
          <a:xfrm>
            <a:off x="511228" y="787783"/>
            <a:ext cx="584978" cy="365125"/>
          </a:xfrm>
          <a:prstGeom prst="rect">
            <a:avLst/>
          </a:prstGeom>
        </p:spPr>
        <p:txBody>
          <a:bodyPr vert="horz" lIns="91440" tIns="45720" rIns="91440" bIns="45720" rtlCol="0" anchor="ctr"/>
          <a:lstStyle>
            <a:lvl1pPr algn="r">
              <a:defRPr sz="2000">
                <a:solidFill>
                  <a:srgbClr val="FEFFFF"/>
                </a:solidFill>
              </a:defRPr>
            </a:lvl1pPr>
          </a:lstStyle>
          <a:p>
            <a:fld id="{490CB928-0AE3-40F7-882C-F09F8A4A8C66}" type="slidenum">
              <a:rPr lang="es-ES" smtClean="0"/>
              <a:pPr/>
              <a:t>‹#›</a:t>
            </a:fld>
            <a:endParaRPr lang="es-ES"/>
          </a:p>
        </p:txBody>
      </p:sp>
    </p:spTree>
    <p:extLst>
      <p:ext uri="{BB962C8B-B14F-4D97-AF65-F5344CB8AC3E}">
        <p14:creationId xmlns:p14="http://schemas.microsoft.com/office/powerpoint/2010/main" val="2174517565"/>
      </p:ext>
    </p:extLst>
  </p:cSld>
  <p:clrMap bg1="lt1" tx1="dk1" bg2="lt2" tx2="dk2" accent1="accent1" accent2="accent2" accent3="accent3" accent4="accent4" accent5="accent5" accent6="accent6" hlink="hlink" folHlink="folHlink"/>
  <p:sldLayoutIdLst>
    <p:sldLayoutId id="2147483712" r:id="rId1"/>
    <p:sldLayoutId id="2147483713" r:id="rId2"/>
    <p:sldLayoutId id="2147483714" r:id="rId3"/>
    <p:sldLayoutId id="2147483715" r:id="rId4"/>
    <p:sldLayoutId id="2147483716" r:id="rId5"/>
    <p:sldLayoutId id="2147483717" r:id="rId6"/>
    <p:sldLayoutId id="2147483718" r:id="rId7"/>
    <p:sldLayoutId id="2147483719" r:id="rId8"/>
    <p:sldLayoutId id="2147483720" r:id="rId9"/>
    <p:sldLayoutId id="2147483721" r:id="rId10"/>
    <p:sldLayoutId id="2147483722" r:id="rId11"/>
    <p:sldLayoutId id="2147483723" r:id="rId12"/>
    <p:sldLayoutId id="2147483724" r:id="rId13"/>
    <p:sldLayoutId id="2147483725" r:id="rId14"/>
    <p:sldLayoutId id="2147483726" r:id="rId15"/>
    <p:sldLayoutId id="2147483727" r:id="rId16"/>
  </p:sldLayoutIdLst>
  <p:hf hdr="0"/>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138637"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0416" y="-786"/>
            <a:ext cx="1767506"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3716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1944694" y="624110"/>
            <a:ext cx="6683765" cy="1280890"/>
          </a:xfrm>
          <a:prstGeom prst="rect">
            <a:avLst/>
          </a:prstGeom>
        </p:spPr>
        <p:txBody>
          <a:bodyPr vert="horz" lIns="91440" tIns="45720" rIns="91440" bIns="45720" rtlCol="0" anchor="t">
            <a:normAutofit/>
          </a:bodyPr>
          <a:lstStyle/>
          <a:p>
            <a:r>
              <a:rPr lang="tr-TR"/>
              <a:t>Asıl başlık stili için tıklatın</a:t>
            </a:r>
            <a:endParaRPr lang="en-US" dirty="0"/>
          </a:p>
        </p:txBody>
      </p:sp>
      <p:sp>
        <p:nvSpPr>
          <p:cNvPr id="3" name="Text Placeholder 2"/>
          <p:cNvSpPr>
            <a:spLocks noGrp="1"/>
          </p:cNvSpPr>
          <p:nvPr>
            <p:ph type="body" idx="1"/>
          </p:nvPr>
        </p:nvSpPr>
        <p:spPr>
          <a:xfrm>
            <a:off x="1941909" y="2133600"/>
            <a:ext cx="6686550" cy="3886200"/>
          </a:xfrm>
          <a:prstGeom prst="rect">
            <a:avLst/>
          </a:prstGeom>
        </p:spPr>
        <p:txBody>
          <a:bodyPr vert="horz" lIns="91440" tIns="45720" rIns="91440" bIns="45720" rtlCol="0">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7771210" y="6130437"/>
            <a:ext cx="859712" cy="370396"/>
          </a:xfrm>
          <a:prstGeom prst="rect">
            <a:avLst/>
          </a:prstGeom>
        </p:spPr>
        <p:txBody>
          <a:bodyPr vert="horz" lIns="91440" tIns="45720" rIns="91440" bIns="45720" rtlCol="0" anchor="ctr"/>
          <a:lstStyle>
            <a:lvl1pPr algn="r">
              <a:defRPr sz="675">
                <a:solidFill>
                  <a:schemeClr val="tx1">
                    <a:tint val="75000"/>
                  </a:schemeClr>
                </a:solidFill>
              </a:defRPr>
            </a:lvl1pPr>
          </a:lstStyle>
          <a:p>
            <a:fld id="{26667FA0-3342-4266-9637-2BB1463C6F2D}" type="datetimeFigureOut">
              <a:rPr lang="tr-TR" smtClean="0"/>
              <a:t>4.05.2020</a:t>
            </a:fld>
            <a:endParaRPr lang="tr-TR"/>
          </a:p>
        </p:txBody>
      </p:sp>
      <p:sp>
        <p:nvSpPr>
          <p:cNvPr id="5" name="Footer Placeholder 4"/>
          <p:cNvSpPr>
            <a:spLocks noGrp="1"/>
          </p:cNvSpPr>
          <p:nvPr>
            <p:ph type="ftr" sz="quarter" idx="3"/>
          </p:nvPr>
        </p:nvSpPr>
        <p:spPr>
          <a:xfrm>
            <a:off x="1941910" y="6135809"/>
            <a:ext cx="5714999" cy="365125"/>
          </a:xfrm>
          <a:prstGeom prst="rect">
            <a:avLst/>
          </a:prstGeom>
        </p:spPr>
        <p:txBody>
          <a:bodyPr vert="horz" lIns="91440" tIns="45720" rIns="91440" bIns="45720" rtlCol="0" anchor="ctr"/>
          <a:lstStyle>
            <a:lvl1pPr algn="l">
              <a:defRPr sz="675">
                <a:solidFill>
                  <a:schemeClr val="tx1">
                    <a:tint val="75000"/>
                  </a:schemeClr>
                </a:solidFill>
              </a:defRPr>
            </a:lvl1pPr>
          </a:lstStyle>
          <a:p>
            <a:endParaRPr lang="tr-TR"/>
          </a:p>
        </p:txBody>
      </p:sp>
      <p:sp>
        <p:nvSpPr>
          <p:cNvPr id="6" name="Slide Number Placeholder 5"/>
          <p:cNvSpPr>
            <a:spLocks noGrp="1"/>
          </p:cNvSpPr>
          <p:nvPr>
            <p:ph type="sldNum" sz="quarter" idx="4"/>
          </p:nvPr>
        </p:nvSpPr>
        <p:spPr bwMode="gray">
          <a:xfrm>
            <a:off x="398860" y="787783"/>
            <a:ext cx="584825" cy="365125"/>
          </a:xfrm>
          <a:prstGeom prst="rect">
            <a:avLst/>
          </a:prstGeom>
        </p:spPr>
        <p:txBody>
          <a:bodyPr vert="horz" lIns="91440" tIns="45720" rIns="91440" bIns="45720" rtlCol="0" anchor="ctr"/>
          <a:lstStyle>
            <a:lvl1pPr algn="r">
              <a:defRPr sz="1500">
                <a:solidFill>
                  <a:srgbClr val="FEFFFF"/>
                </a:solidFill>
              </a:defRPr>
            </a:lvl1pPr>
          </a:lstStyle>
          <a:p>
            <a:fld id="{56E3D226-F39E-4201-B6A3-7CF0465C88F7}" type="slidenum">
              <a:rPr lang="tr-TR" smtClean="0"/>
              <a:t>‹#›</a:t>
            </a:fld>
            <a:endParaRPr lang="tr-TR"/>
          </a:p>
        </p:txBody>
      </p:sp>
    </p:spTree>
    <p:extLst>
      <p:ext uri="{BB962C8B-B14F-4D97-AF65-F5344CB8AC3E}">
        <p14:creationId xmlns:p14="http://schemas.microsoft.com/office/powerpoint/2010/main" val="3130225143"/>
      </p:ext>
    </p:extLst>
  </p:cSld>
  <p:clrMap bg1="lt1" tx1="dk1" bg2="lt2" tx2="dk2" accent1="accent1" accent2="accent2" accent3="accent3" accent4="accent4" accent5="accent5" accent6="accent6" hlink="hlink" folHlink="folHlink"/>
  <p:sldLayoutIdLst>
    <p:sldLayoutId id="2147483729" r:id="rId1"/>
    <p:sldLayoutId id="2147483730" r:id="rId2"/>
    <p:sldLayoutId id="2147483731" r:id="rId3"/>
    <p:sldLayoutId id="2147483732" r:id="rId4"/>
    <p:sldLayoutId id="2147483733" r:id="rId5"/>
    <p:sldLayoutId id="2147483734" r:id="rId6"/>
    <p:sldLayoutId id="2147483735" r:id="rId7"/>
    <p:sldLayoutId id="2147483736" r:id="rId8"/>
    <p:sldLayoutId id="2147483737" r:id="rId9"/>
    <p:sldLayoutId id="2147483738" r:id="rId10"/>
    <p:sldLayoutId id="2147483739" r:id="rId11"/>
    <p:sldLayoutId id="2147483740" r:id="rId12"/>
    <p:sldLayoutId id="2147483741" r:id="rId13"/>
    <p:sldLayoutId id="2147483742" r:id="rId14"/>
    <p:sldLayoutId id="2147483743" r:id="rId15"/>
    <p:sldLayoutId id="2147483744" r:id="rId16"/>
  </p:sldLayoutIdLst>
  <p:txStyles>
    <p:titleStyle>
      <a:lvl1pPr algn="l" defTabSz="342900" rtl="0" eaLnBrk="1" latinLnBrk="0" hangingPunct="1">
        <a:spcBef>
          <a:spcPct val="0"/>
        </a:spcBef>
        <a:buNone/>
        <a:defRPr sz="27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57175" indent="-257175" algn="l" defTabSz="342900" rtl="0" eaLnBrk="1" latinLnBrk="0" hangingPunct="1">
        <a:spcBef>
          <a:spcPts val="750"/>
        </a:spcBef>
        <a:spcAft>
          <a:spcPts val="0"/>
        </a:spcAft>
        <a:buClr>
          <a:schemeClr val="accent1"/>
        </a:buClr>
        <a:buFont typeface="Wingdings 3" charset="2"/>
        <a:buChar char=""/>
        <a:defRPr sz="1350" kern="1200">
          <a:solidFill>
            <a:schemeClr val="tx1">
              <a:lumMod val="75000"/>
              <a:lumOff val="25000"/>
            </a:schemeClr>
          </a:solidFill>
          <a:latin typeface="+mn-lt"/>
          <a:ea typeface="+mn-ea"/>
          <a:cs typeface="+mn-cs"/>
        </a:defRPr>
      </a:lvl1pPr>
      <a:lvl2pPr marL="557213" indent="-214313" algn="l" defTabSz="342900" rtl="0" eaLnBrk="1" latinLnBrk="0" hangingPunct="1">
        <a:spcBef>
          <a:spcPts val="75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2pPr>
      <a:lvl3pPr marL="857250" indent="-171450" algn="l" defTabSz="342900" rtl="0" eaLnBrk="1" latinLnBrk="0" hangingPunct="1">
        <a:spcBef>
          <a:spcPts val="750"/>
        </a:spcBef>
        <a:spcAft>
          <a:spcPts val="0"/>
        </a:spcAft>
        <a:buClr>
          <a:schemeClr val="accent1"/>
        </a:buClr>
        <a:buFont typeface="Wingdings 3" charset="2"/>
        <a:buChar char=""/>
        <a:defRPr sz="1050" kern="1200">
          <a:solidFill>
            <a:schemeClr val="tx1">
              <a:lumMod val="75000"/>
              <a:lumOff val="25000"/>
            </a:schemeClr>
          </a:solidFill>
          <a:latin typeface="+mn-lt"/>
          <a:ea typeface="+mn-ea"/>
          <a:cs typeface="+mn-cs"/>
        </a:defRPr>
      </a:lvl3pPr>
      <a:lvl4pPr marL="1200150" indent="-171450" algn="l" defTabSz="342900" rtl="0" eaLnBrk="1" latinLnBrk="0" hangingPunct="1">
        <a:spcBef>
          <a:spcPts val="750"/>
        </a:spcBef>
        <a:spcAft>
          <a:spcPts val="0"/>
        </a:spcAft>
        <a:buClr>
          <a:schemeClr val="accent1"/>
        </a:buClr>
        <a:buFont typeface="Wingdings 3" charset="2"/>
        <a:buChar char=""/>
        <a:defRPr sz="900" kern="1200">
          <a:solidFill>
            <a:schemeClr val="tx1">
              <a:lumMod val="75000"/>
              <a:lumOff val="25000"/>
            </a:schemeClr>
          </a:solidFill>
          <a:latin typeface="+mn-lt"/>
          <a:ea typeface="+mn-ea"/>
          <a:cs typeface="+mn-cs"/>
        </a:defRPr>
      </a:lvl4pPr>
      <a:lvl5pPr marL="1543050" indent="-171450" algn="l" defTabSz="342900" rtl="0" eaLnBrk="1" latinLnBrk="0" hangingPunct="1">
        <a:spcBef>
          <a:spcPts val="750"/>
        </a:spcBef>
        <a:spcAft>
          <a:spcPts val="0"/>
        </a:spcAft>
        <a:buClr>
          <a:schemeClr val="accent1"/>
        </a:buClr>
        <a:buFont typeface="Wingdings 3" charset="2"/>
        <a:buChar char=""/>
        <a:defRPr sz="900" kern="1200">
          <a:solidFill>
            <a:schemeClr val="tx1">
              <a:lumMod val="75000"/>
              <a:lumOff val="25000"/>
            </a:schemeClr>
          </a:solidFill>
          <a:latin typeface="+mn-lt"/>
          <a:ea typeface="+mn-ea"/>
          <a:cs typeface="+mn-cs"/>
        </a:defRPr>
      </a:lvl5pPr>
      <a:lvl6pPr marL="1885950" indent="-171450" algn="l" defTabSz="342900" rtl="0" eaLnBrk="1" latinLnBrk="0" hangingPunct="1">
        <a:spcBef>
          <a:spcPts val="750"/>
        </a:spcBef>
        <a:spcAft>
          <a:spcPts val="0"/>
        </a:spcAft>
        <a:buClr>
          <a:schemeClr val="accent1"/>
        </a:buClr>
        <a:buFont typeface="Wingdings 3" charset="2"/>
        <a:buChar char=""/>
        <a:defRPr sz="900" kern="1200">
          <a:solidFill>
            <a:schemeClr val="tx1">
              <a:lumMod val="75000"/>
              <a:lumOff val="25000"/>
            </a:schemeClr>
          </a:solidFill>
          <a:latin typeface="+mn-lt"/>
          <a:ea typeface="+mn-ea"/>
          <a:cs typeface="+mn-cs"/>
        </a:defRPr>
      </a:lvl6pPr>
      <a:lvl7pPr marL="2228850" indent="-171450" algn="l" defTabSz="342900" rtl="0" eaLnBrk="1" latinLnBrk="0" hangingPunct="1">
        <a:spcBef>
          <a:spcPts val="750"/>
        </a:spcBef>
        <a:spcAft>
          <a:spcPts val="0"/>
        </a:spcAft>
        <a:buClr>
          <a:schemeClr val="accent1"/>
        </a:buClr>
        <a:buFont typeface="Wingdings 3" charset="2"/>
        <a:buChar char=""/>
        <a:defRPr sz="900" kern="1200">
          <a:solidFill>
            <a:schemeClr val="tx1">
              <a:lumMod val="75000"/>
              <a:lumOff val="25000"/>
            </a:schemeClr>
          </a:solidFill>
          <a:latin typeface="+mn-lt"/>
          <a:ea typeface="+mn-ea"/>
          <a:cs typeface="+mn-cs"/>
        </a:defRPr>
      </a:lvl7pPr>
      <a:lvl8pPr marL="2571750" indent="-171450" algn="l" defTabSz="342900" rtl="0" eaLnBrk="1" latinLnBrk="0" hangingPunct="1">
        <a:spcBef>
          <a:spcPts val="750"/>
        </a:spcBef>
        <a:spcAft>
          <a:spcPts val="0"/>
        </a:spcAft>
        <a:buClr>
          <a:schemeClr val="accent1"/>
        </a:buClr>
        <a:buFont typeface="Wingdings 3" charset="2"/>
        <a:buChar char=""/>
        <a:defRPr sz="900" kern="1200">
          <a:solidFill>
            <a:schemeClr val="tx1">
              <a:lumMod val="75000"/>
              <a:lumOff val="25000"/>
            </a:schemeClr>
          </a:solidFill>
          <a:latin typeface="+mn-lt"/>
          <a:ea typeface="+mn-ea"/>
          <a:cs typeface="+mn-cs"/>
        </a:defRPr>
      </a:lvl8pPr>
      <a:lvl9pPr marL="2914650" indent="-171450" algn="l" defTabSz="342900" rtl="0" eaLnBrk="1" latinLnBrk="0" hangingPunct="1">
        <a:spcBef>
          <a:spcPts val="750"/>
        </a:spcBef>
        <a:spcAft>
          <a:spcPts val="0"/>
        </a:spcAft>
        <a:buClr>
          <a:schemeClr val="accent1"/>
        </a:buClr>
        <a:buFont typeface="Wingdings 3" charset="2"/>
        <a:buChar char=""/>
        <a:defRPr sz="900" kern="1200">
          <a:solidFill>
            <a:schemeClr val="tx1">
              <a:lumMod val="75000"/>
              <a:lumOff val="25000"/>
            </a:schemeClr>
          </a:solidFill>
          <a:latin typeface="+mn-lt"/>
          <a:ea typeface="+mn-ea"/>
          <a:cs typeface="+mn-cs"/>
        </a:defRPr>
      </a:lvl9pPr>
    </p:bodyStyle>
    <p:otherStyle>
      <a:defPPr>
        <a:defRPr lang="en-US"/>
      </a:defPPr>
      <a:lvl1pPr marL="0" algn="l" defTabSz="342900" rtl="0" eaLnBrk="1" latinLnBrk="0" hangingPunct="1">
        <a:defRPr sz="1350" kern="1200">
          <a:solidFill>
            <a:schemeClr val="tx1"/>
          </a:solidFill>
          <a:latin typeface="+mn-lt"/>
          <a:ea typeface="+mn-ea"/>
          <a:cs typeface="+mn-cs"/>
        </a:defRPr>
      </a:lvl1pPr>
      <a:lvl2pPr marL="342900" algn="l" defTabSz="342900" rtl="0" eaLnBrk="1" latinLnBrk="0" hangingPunct="1">
        <a:defRPr sz="1350" kern="1200">
          <a:solidFill>
            <a:schemeClr val="tx1"/>
          </a:solidFill>
          <a:latin typeface="+mn-lt"/>
          <a:ea typeface="+mn-ea"/>
          <a:cs typeface="+mn-cs"/>
        </a:defRPr>
      </a:lvl2pPr>
      <a:lvl3pPr marL="685800" algn="l" defTabSz="342900" rtl="0" eaLnBrk="1" latinLnBrk="0" hangingPunct="1">
        <a:defRPr sz="1350" kern="1200">
          <a:solidFill>
            <a:schemeClr val="tx1"/>
          </a:solidFill>
          <a:latin typeface="+mn-lt"/>
          <a:ea typeface="+mn-ea"/>
          <a:cs typeface="+mn-cs"/>
        </a:defRPr>
      </a:lvl3pPr>
      <a:lvl4pPr marL="1028700" algn="l" defTabSz="342900" rtl="0" eaLnBrk="1" latinLnBrk="0" hangingPunct="1">
        <a:defRPr sz="1350" kern="1200">
          <a:solidFill>
            <a:schemeClr val="tx1"/>
          </a:solidFill>
          <a:latin typeface="+mn-lt"/>
          <a:ea typeface="+mn-ea"/>
          <a:cs typeface="+mn-cs"/>
        </a:defRPr>
      </a:lvl4pPr>
      <a:lvl5pPr marL="1371600" algn="l" defTabSz="342900" rtl="0" eaLnBrk="1" latinLnBrk="0" hangingPunct="1">
        <a:defRPr sz="1350" kern="1200">
          <a:solidFill>
            <a:schemeClr val="tx1"/>
          </a:solidFill>
          <a:latin typeface="+mn-lt"/>
          <a:ea typeface="+mn-ea"/>
          <a:cs typeface="+mn-cs"/>
        </a:defRPr>
      </a:lvl5pPr>
      <a:lvl6pPr marL="1714500" algn="l" defTabSz="342900" rtl="0" eaLnBrk="1" latinLnBrk="0" hangingPunct="1">
        <a:defRPr sz="1350" kern="1200">
          <a:solidFill>
            <a:schemeClr val="tx1"/>
          </a:solidFill>
          <a:latin typeface="+mn-lt"/>
          <a:ea typeface="+mn-ea"/>
          <a:cs typeface="+mn-cs"/>
        </a:defRPr>
      </a:lvl6pPr>
      <a:lvl7pPr marL="2057400" algn="l" defTabSz="342900" rtl="0" eaLnBrk="1" latinLnBrk="0" hangingPunct="1">
        <a:defRPr sz="1350" kern="1200">
          <a:solidFill>
            <a:schemeClr val="tx1"/>
          </a:solidFill>
          <a:latin typeface="+mn-lt"/>
          <a:ea typeface="+mn-ea"/>
          <a:cs typeface="+mn-cs"/>
        </a:defRPr>
      </a:lvl7pPr>
      <a:lvl8pPr marL="2400300" algn="l" defTabSz="342900" rtl="0" eaLnBrk="1" latinLnBrk="0" hangingPunct="1">
        <a:defRPr sz="1350" kern="1200">
          <a:solidFill>
            <a:schemeClr val="tx1"/>
          </a:solidFill>
          <a:latin typeface="+mn-lt"/>
          <a:ea typeface="+mn-ea"/>
          <a:cs typeface="+mn-cs"/>
        </a:defRPr>
      </a:lvl8pPr>
      <a:lvl9pPr marL="2743200" algn="l" defTabSz="3429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577811" y="2420888"/>
            <a:ext cx="6589199" cy="1280890"/>
          </a:xfrm>
        </p:spPr>
        <p:txBody>
          <a:bodyPr/>
          <a:lstStyle/>
          <a:p>
            <a:r>
              <a:rPr lang="tr-TR" dirty="0">
                <a:latin typeface="Times New Roman" panose="02020603050405020304" pitchFamily="18" charset="0"/>
                <a:cs typeface="Times New Roman" panose="02020603050405020304" pitchFamily="18" charset="0"/>
              </a:rPr>
              <a:t>ERKEN ÇOCUKLUK EĞİTİMİNDE PROGRAM</a:t>
            </a:r>
          </a:p>
        </p:txBody>
      </p:sp>
      <p:sp>
        <p:nvSpPr>
          <p:cNvPr id="3" name="İçerik Yer Tutucusu 2"/>
          <p:cNvSpPr>
            <a:spLocks noGrp="1"/>
          </p:cNvSpPr>
          <p:nvPr>
            <p:ph idx="1"/>
          </p:nvPr>
        </p:nvSpPr>
        <p:spPr>
          <a:xfrm>
            <a:off x="1942415" y="4293096"/>
            <a:ext cx="6591985" cy="1618126"/>
          </a:xfrm>
        </p:spPr>
        <p:txBody>
          <a:bodyPr/>
          <a:lstStyle/>
          <a:p>
            <a:endParaRPr lang="tr-TR" dirty="0"/>
          </a:p>
        </p:txBody>
      </p:sp>
      <p:sp>
        <p:nvSpPr>
          <p:cNvPr id="4" name="Veri Yer Tutucusu 3"/>
          <p:cNvSpPr>
            <a:spLocks noGrp="1"/>
          </p:cNvSpPr>
          <p:nvPr>
            <p:ph type="dt" sz="half" idx="10"/>
          </p:nvPr>
        </p:nvSpPr>
        <p:spPr/>
        <p:txBody>
          <a:bodyPr/>
          <a:lstStyle/>
          <a:p>
            <a:endParaRPr lang="es-ES" dirty="0"/>
          </a:p>
        </p:txBody>
      </p:sp>
      <p:sp>
        <p:nvSpPr>
          <p:cNvPr id="5" name="Altbilgi Yer Tutucusu 4"/>
          <p:cNvSpPr>
            <a:spLocks noGrp="1"/>
          </p:cNvSpPr>
          <p:nvPr>
            <p:ph type="ftr" sz="quarter" idx="11"/>
          </p:nvPr>
        </p:nvSpPr>
        <p:spPr/>
        <p:txBody>
          <a:bodyPr/>
          <a:lstStyle/>
          <a:p>
            <a:endParaRPr lang="es-ES" dirty="0"/>
          </a:p>
        </p:txBody>
      </p:sp>
      <p:sp>
        <p:nvSpPr>
          <p:cNvPr id="6" name="Slayt Numarası Yer Tutucusu 5"/>
          <p:cNvSpPr>
            <a:spLocks noGrp="1"/>
          </p:cNvSpPr>
          <p:nvPr>
            <p:ph type="sldNum" sz="quarter" idx="12"/>
          </p:nvPr>
        </p:nvSpPr>
        <p:spPr/>
        <p:txBody>
          <a:bodyPr/>
          <a:lstStyle/>
          <a:p>
            <a:fld id="{D595E6E9-9045-44F8-83D9-398C6C284C23}" type="slidenum">
              <a:rPr lang="es-ES" smtClean="0"/>
              <a:pPr/>
              <a:t>1</a:t>
            </a:fld>
            <a:endParaRPr lang="es-ES"/>
          </a:p>
        </p:txBody>
      </p:sp>
    </p:spTree>
    <p:extLst>
      <p:ext uri="{BB962C8B-B14F-4D97-AF65-F5344CB8AC3E}">
        <p14:creationId xmlns:p14="http://schemas.microsoft.com/office/powerpoint/2010/main" val="240752820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buNone/>
            </a:pPr>
            <a:r>
              <a:rPr lang="tr-TR" b="1" i="1" dirty="0">
                <a:solidFill>
                  <a:srgbClr val="FF0000"/>
                </a:solidFill>
                <a:latin typeface="Times New Roman" panose="02020603050405020304" pitchFamily="18" charset="0"/>
                <a:cs typeface="Times New Roman" panose="02020603050405020304" pitchFamily="18" charset="0"/>
              </a:rPr>
              <a:t>Değerlendirme süreci çok yönlüdür</a:t>
            </a:r>
          </a:p>
          <a:p>
            <a:pPr marL="0" indent="0">
              <a:buNone/>
            </a:pPr>
            <a:r>
              <a:rPr lang="tr-TR" dirty="0">
                <a:solidFill>
                  <a:schemeClr val="tx1"/>
                </a:solidFill>
                <a:latin typeface="Times New Roman" panose="02020603050405020304" pitchFamily="18" charset="0"/>
                <a:cs typeface="Times New Roman" panose="02020603050405020304" pitchFamily="18" charset="0"/>
              </a:rPr>
              <a:t>Okul Öncesi Eğitim Programının değerlendirme süreci;</a:t>
            </a:r>
          </a:p>
          <a:p>
            <a:pPr algn="just">
              <a:buFont typeface="Arial" panose="020B0604020202020204" pitchFamily="34" charset="0"/>
              <a:buChar char="•"/>
            </a:pPr>
            <a:r>
              <a:rPr lang="tr-TR" dirty="0">
                <a:solidFill>
                  <a:schemeClr val="tx1"/>
                </a:solidFill>
                <a:latin typeface="Times New Roman" panose="02020603050405020304" pitchFamily="18" charset="0"/>
                <a:cs typeface="Times New Roman" panose="02020603050405020304" pitchFamily="18" charset="0"/>
              </a:rPr>
              <a:t>Çocuğun gelişiminin değerlendirilmesi, </a:t>
            </a:r>
          </a:p>
          <a:p>
            <a:pPr algn="just">
              <a:buFont typeface="Arial" panose="020B0604020202020204" pitchFamily="34" charset="0"/>
              <a:buChar char="•"/>
            </a:pPr>
            <a:r>
              <a:rPr lang="tr-TR" dirty="0">
                <a:solidFill>
                  <a:schemeClr val="tx1"/>
                </a:solidFill>
                <a:latin typeface="Times New Roman" panose="02020603050405020304" pitchFamily="18" charset="0"/>
                <a:cs typeface="Times New Roman" panose="02020603050405020304" pitchFamily="18" charset="0"/>
              </a:rPr>
              <a:t>Programın değerlendirilmesi, </a:t>
            </a:r>
          </a:p>
          <a:p>
            <a:pPr algn="just">
              <a:buFont typeface="Arial" panose="020B0604020202020204" pitchFamily="34" charset="0"/>
              <a:buChar char="•"/>
            </a:pPr>
            <a:r>
              <a:rPr lang="tr-TR" dirty="0">
                <a:solidFill>
                  <a:schemeClr val="tx1"/>
                </a:solidFill>
                <a:latin typeface="Times New Roman" panose="02020603050405020304" pitchFamily="18" charset="0"/>
                <a:cs typeface="Times New Roman" panose="02020603050405020304" pitchFamily="18" charset="0"/>
              </a:rPr>
              <a:t>Öğretmenin kendini değerlendirmesi olarak üç farklı boyutta ele alınmaktadır. </a:t>
            </a:r>
          </a:p>
          <a:p>
            <a:pPr algn="just">
              <a:buFont typeface="Arial" panose="020B0604020202020204" pitchFamily="34" charset="0"/>
              <a:buChar char="•"/>
            </a:pPr>
            <a:r>
              <a:rPr lang="tr-TR" dirty="0">
                <a:solidFill>
                  <a:schemeClr val="tx1"/>
                </a:solidFill>
                <a:latin typeface="Times New Roman" panose="02020603050405020304" pitchFamily="18" charset="0"/>
                <a:cs typeface="Times New Roman" panose="02020603050405020304" pitchFamily="18" charset="0"/>
              </a:rPr>
              <a:t> Öğretmenlerin yapılan değerlendirmeleri sonraki uygulamalarda dikkate almaları, programın nitelikli bir şekilde uygulanmasını sağlar.</a:t>
            </a:r>
          </a:p>
          <a:p>
            <a:pPr>
              <a:buNone/>
            </a:pPr>
            <a:endParaRPr lang="tr-TR" dirty="0"/>
          </a:p>
          <a:p>
            <a:pPr>
              <a:buNone/>
            </a:pPr>
            <a:endParaRPr lang="tr-TR" dirty="0">
              <a:solidFill>
                <a:srgbClr val="FF0000"/>
              </a:solidFill>
            </a:endParaRPr>
          </a:p>
          <a:p>
            <a:endParaRPr lang="tr-TR" dirty="0"/>
          </a:p>
        </p:txBody>
      </p:sp>
      <p:sp>
        <p:nvSpPr>
          <p:cNvPr id="4" name="Veri Yer Tutucusu 3"/>
          <p:cNvSpPr>
            <a:spLocks noGrp="1"/>
          </p:cNvSpPr>
          <p:nvPr>
            <p:ph type="dt" sz="half" idx="10"/>
          </p:nvPr>
        </p:nvSpPr>
        <p:spPr/>
        <p:txBody>
          <a:bodyPr/>
          <a:lstStyle/>
          <a:p>
            <a:endParaRPr lang="es-ES" dirty="0"/>
          </a:p>
        </p:txBody>
      </p:sp>
      <p:sp>
        <p:nvSpPr>
          <p:cNvPr id="5" name="Altbilgi Yer Tutucusu 4"/>
          <p:cNvSpPr>
            <a:spLocks noGrp="1"/>
          </p:cNvSpPr>
          <p:nvPr>
            <p:ph type="ftr" sz="quarter" idx="11"/>
          </p:nvPr>
        </p:nvSpPr>
        <p:spPr/>
        <p:txBody>
          <a:bodyPr/>
          <a:lstStyle/>
          <a:p>
            <a:endParaRPr lang="es-ES" dirty="0"/>
          </a:p>
        </p:txBody>
      </p:sp>
      <p:sp>
        <p:nvSpPr>
          <p:cNvPr id="6" name="Slayt Numarası Yer Tutucusu 5"/>
          <p:cNvSpPr>
            <a:spLocks noGrp="1"/>
          </p:cNvSpPr>
          <p:nvPr>
            <p:ph type="sldNum" sz="quarter" idx="12"/>
          </p:nvPr>
        </p:nvSpPr>
        <p:spPr/>
        <p:txBody>
          <a:bodyPr/>
          <a:lstStyle/>
          <a:p>
            <a:fld id="{D595E6E9-9045-44F8-83D9-398C6C284C23}" type="slidenum">
              <a:rPr lang="es-ES" smtClean="0"/>
              <a:pPr/>
              <a:t>10</a:t>
            </a:fld>
            <a:endParaRPr lang="es-ES"/>
          </a:p>
        </p:txBody>
      </p:sp>
    </p:spTree>
    <p:extLst>
      <p:ext uri="{BB962C8B-B14F-4D97-AF65-F5344CB8AC3E}">
        <p14:creationId xmlns:p14="http://schemas.microsoft.com/office/powerpoint/2010/main" val="234517582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buNone/>
            </a:pPr>
            <a:r>
              <a:rPr lang="tr-TR" b="1" i="1" dirty="0">
                <a:solidFill>
                  <a:srgbClr val="FF0000"/>
                </a:solidFill>
                <a:latin typeface="Times New Roman" panose="02020603050405020304" pitchFamily="18" charset="0"/>
                <a:cs typeface="Times New Roman" panose="02020603050405020304" pitchFamily="18" charset="0"/>
              </a:rPr>
              <a:t>Aile eğitimi ve katılımı önemlidir</a:t>
            </a:r>
          </a:p>
          <a:p>
            <a:pPr>
              <a:buNone/>
            </a:pPr>
            <a:endParaRPr lang="tr-TR" b="1" i="1" dirty="0">
              <a:solidFill>
                <a:srgbClr val="FF0000"/>
              </a:solidFill>
              <a:latin typeface="Times New Roman" panose="02020603050405020304" pitchFamily="18" charset="0"/>
              <a:cs typeface="Times New Roman" panose="02020603050405020304" pitchFamily="18" charset="0"/>
            </a:endParaRPr>
          </a:p>
          <a:p>
            <a:pPr algn="just">
              <a:buFont typeface="Arial" panose="020B0604020202020204" pitchFamily="34" charset="0"/>
              <a:buChar char="•"/>
            </a:pPr>
            <a:r>
              <a:rPr lang="tr-TR" dirty="0">
                <a:solidFill>
                  <a:schemeClr val="tx1"/>
                </a:solidFill>
                <a:latin typeface="Times New Roman" panose="02020603050405020304" pitchFamily="18" charset="0"/>
                <a:cs typeface="Times New Roman" panose="02020603050405020304" pitchFamily="18" charset="0"/>
              </a:rPr>
              <a:t>Çocuğun eğitimi, okul ve aile arasında paylaşılan bir sorumluluktur. </a:t>
            </a:r>
          </a:p>
          <a:p>
            <a:pPr algn="just">
              <a:buFont typeface="Arial" panose="020B0604020202020204" pitchFamily="34" charset="0"/>
              <a:buChar char="•"/>
            </a:pPr>
            <a:r>
              <a:rPr lang="tr-TR" dirty="0">
                <a:solidFill>
                  <a:schemeClr val="tx1"/>
                </a:solidFill>
                <a:latin typeface="Times New Roman" panose="02020603050405020304" pitchFamily="18" charset="0"/>
                <a:cs typeface="Times New Roman" panose="02020603050405020304" pitchFamily="18" charset="0"/>
              </a:rPr>
              <a:t>Anne-babaların eğitime katılımı, okul ve ev arasındaki tutarlılığı destekleyerek, kazanılan bilgi, beceri ve tutumların kalıcılığını sağlar. </a:t>
            </a:r>
          </a:p>
          <a:p>
            <a:pPr algn="ctr">
              <a:buNone/>
            </a:pPr>
            <a:r>
              <a:rPr lang="tr-TR" b="1" i="1" dirty="0">
                <a:solidFill>
                  <a:srgbClr val="FF0000"/>
                </a:solidFill>
                <a:latin typeface="Times New Roman" panose="02020603050405020304" pitchFamily="18" charset="0"/>
                <a:cs typeface="Times New Roman" panose="02020603050405020304" pitchFamily="18" charset="0"/>
              </a:rPr>
              <a:t>Özel </a:t>
            </a:r>
            <a:r>
              <a:rPr lang="tr-TR" b="1" i="1" dirty="0" err="1">
                <a:solidFill>
                  <a:srgbClr val="FF0000"/>
                </a:solidFill>
                <a:latin typeface="Times New Roman" panose="02020603050405020304" pitchFamily="18" charset="0"/>
                <a:cs typeface="Times New Roman" panose="02020603050405020304" pitchFamily="18" charset="0"/>
              </a:rPr>
              <a:t>gereksinimli</a:t>
            </a:r>
            <a:r>
              <a:rPr lang="tr-TR" b="1" i="1" dirty="0">
                <a:solidFill>
                  <a:srgbClr val="FF0000"/>
                </a:solidFill>
                <a:latin typeface="Times New Roman" panose="02020603050405020304" pitchFamily="18" charset="0"/>
                <a:cs typeface="Times New Roman" panose="02020603050405020304" pitchFamily="18" charset="0"/>
              </a:rPr>
              <a:t> çocuklar için uyarlamalara yer vermektedir</a:t>
            </a:r>
          </a:p>
          <a:p>
            <a:pPr algn="just">
              <a:buFont typeface="Arial" panose="020B0604020202020204" pitchFamily="34" charset="0"/>
              <a:buChar char="•"/>
            </a:pPr>
            <a:r>
              <a:rPr lang="tr-TR" dirty="0">
                <a:latin typeface="Times New Roman" panose="02020603050405020304" pitchFamily="18" charset="0"/>
                <a:cs typeface="Times New Roman" panose="02020603050405020304" pitchFamily="18" charset="0"/>
              </a:rPr>
              <a:t>  </a:t>
            </a:r>
            <a:r>
              <a:rPr lang="tr-TR" dirty="0">
                <a:solidFill>
                  <a:schemeClr val="tx1"/>
                </a:solidFill>
                <a:latin typeface="Times New Roman" panose="02020603050405020304" pitchFamily="18" charset="0"/>
                <a:cs typeface="Times New Roman" panose="02020603050405020304" pitchFamily="18" charset="0"/>
              </a:rPr>
              <a:t>Okul öncesi eğitim, özel </a:t>
            </a:r>
            <a:r>
              <a:rPr lang="tr-TR" dirty="0" err="1">
                <a:solidFill>
                  <a:schemeClr val="tx1"/>
                </a:solidFill>
                <a:latin typeface="Times New Roman" panose="02020603050405020304" pitchFamily="18" charset="0"/>
                <a:cs typeface="Times New Roman" panose="02020603050405020304" pitchFamily="18" charset="0"/>
              </a:rPr>
              <a:t>gereksinimli</a:t>
            </a:r>
            <a:r>
              <a:rPr lang="tr-TR" dirty="0">
                <a:solidFill>
                  <a:schemeClr val="tx1"/>
                </a:solidFill>
                <a:latin typeface="Times New Roman" panose="02020603050405020304" pitchFamily="18" charset="0"/>
                <a:cs typeface="Times New Roman" panose="02020603050405020304" pitchFamily="18" charset="0"/>
              </a:rPr>
              <a:t> çocukların gereksinimlerini de dikkate alarak, tüm çocuklara öğrenme ve ilkokula hazırlık konusunda eşit fırsat sunmayı hedefler. </a:t>
            </a:r>
          </a:p>
          <a:p>
            <a:pPr>
              <a:buFont typeface="Arial" panose="020B0604020202020204" pitchFamily="34" charset="0"/>
              <a:buChar char="•"/>
            </a:pPr>
            <a:endParaRPr lang="tr-TR" dirty="0">
              <a:solidFill>
                <a:schemeClr val="tx1"/>
              </a:solidFill>
              <a:latin typeface="Times New Roman" panose="02020603050405020304" pitchFamily="18" charset="0"/>
              <a:cs typeface="Times New Roman" panose="02020603050405020304" pitchFamily="18" charset="0"/>
            </a:endParaRPr>
          </a:p>
        </p:txBody>
      </p:sp>
      <p:sp>
        <p:nvSpPr>
          <p:cNvPr id="4" name="Veri Yer Tutucusu 3"/>
          <p:cNvSpPr>
            <a:spLocks noGrp="1"/>
          </p:cNvSpPr>
          <p:nvPr>
            <p:ph type="dt" sz="half" idx="10"/>
          </p:nvPr>
        </p:nvSpPr>
        <p:spPr/>
        <p:txBody>
          <a:bodyPr/>
          <a:lstStyle/>
          <a:p>
            <a:endParaRPr lang="es-ES" dirty="0"/>
          </a:p>
        </p:txBody>
      </p:sp>
      <p:sp>
        <p:nvSpPr>
          <p:cNvPr id="5" name="Altbilgi Yer Tutucusu 4"/>
          <p:cNvSpPr>
            <a:spLocks noGrp="1"/>
          </p:cNvSpPr>
          <p:nvPr>
            <p:ph type="ftr" sz="quarter" idx="11"/>
          </p:nvPr>
        </p:nvSpPr>
        <p:spPr/>
        <p:txBody>
          <a:bodyPr/>
          <a:lstStyle/>
          <a:p>
            <a:endParaRPr lang="es-ES" dirty="0"/>
          </a:p>
        </p:txBody>
      </p:sp>
      <p:sp>
        <p:nvSpPr>
          <p:cNvPr id="6" name="Slayt Numarası Yer Tutucusu 5"/>
          <p:cNvSpPr>
            <a:spLocks noGrp="1"/>
          </p:cNvSpPr>
          <p:nvPr>
            <p:ph type="sldNum" sz="quarter" idx="12"/>
          </p:nvPr>
        </p:nvSpPr>
        <p:spPr/>
        <p:txBody>
          <a:bodyPr/>
          <a:lstStyle/>
          <a:p>
            <a:fld id="{D595E6E9-9045-44F8-83D9-398C6C284C23}" type="slidenum">
              <a:rPr lang="es-ES" smtClean="0"/>
              <a:pPr/>
              <a:t>11</a:t>
            </a:fld>
            <a:endParaRPr lang="es-ES"/>
          </a:p>
        </p:txBody>
      </p:sp>
    </p:spTree>
    <p:extLst>
      <p:ext uri="{BB962C8B-B14F-4D97-AF65-F5344CB8AC3E}">
        <p14:creationId xmlns:p14="http://schemas.microsoft.com/office/powerpoint/2010/main" val="192694639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654032"/>
          </a:xfrm>
        </p:spPr>
        <p:txBody>
          <a:bodyPr>
            <a:normAutofit fontScale="90000"/>
          </a:bodyPr>
          <a:lstStyle/>
          <a:p>
            <a:r>
              <a:rPr lang="tr-TR" sz="2400" dirty="0">
                <a:solidFill>
                  <a:srgbClr val="FF0000"/>
                </a:solidFill>
                <a:latin typeface="Times New Roman" panose="02020603050405020304" pitchFamily="18" charset="0"/>
                <a:cs typeface="Times New Roman" panose="02020603050405020304" pitchFamily="18" charset="0"/>
              </a:rPr>
              <a:t>BİLİŞSEL GELİŞİM KAZANIM VE GÖSTERGELERİ</a:t>
            </a:r>
            <a:br>
              <a:rPr lang="tr-TR" sz="2400" dirty="0">
                <a:solidFill>
                  <a:srgbClr val="FF0000"/>
                </a:solidFill>
                <a:latin typeface="Times New Roman" panose="02020603050405020304" pitchFamily="18" charset="0"/>
                <a:cs typeface="Times New Roman" panose="02020603050405020304" pitchFamily="18" charset="0"/>
              </a:rPr>
            </a:br>
            <a:endParaRPr lang="tr-TR" sz="2400" dirty="0">
              <a:solidFill>
                <a:srgbClr val="FF0000"/>
              </a:solidFill>
              <a:latin typeface="Times New Roman" panose="02020603050405020304" pitchFamily="18" charset="0"/>
              <a:cs typeface="Times New Roman" panose="02020603050405020304" pitchFamily="18" charset="0"/>
            </a:endParaRPr>
          </a:p>
        </p:txBody>
      </p:sp>
      <p:sp>
        <p:nvSpPr>
          <p:cNvPr id="3" name="2 İçerik Yer Tutucusu"/>
          <p:cNvSpPr>
            <a:spLocks noGrp="1"/>
          </p:cNvSpPr>
          <p:nvPr>
            <p:ph idx="1"/>
          </p:nvPr>
        </p:nvSpPr>
        <p:spPr>
          <a:xfrm>
            <a:off x="457200" y="1268760"/>
            <a:ext cx="8229600" cy="4857403"/>
          </a:xfrm>
        </p:spPr>
        <p:txBody>
          <a:bodyPr>
            <a:normAutofit lnSpcReduction="10000"/>
          </a:bodyPr>
          <a:lstStyle/>
          <a:p>
            <a:pPr>
              <a:buNone/>
            </a:pPr>
            <a:r>
              <a:rPr lang="tr-TR" sz="1800" b="1" dirty="0">
                <a:solidFill>
                  <a:schemeClr val="tx1"/>
                </a:solidFill>
                <a:latin typeface="Times New Roman" panose="02020603050405020304" pitchFamily="18" charset="0"/>
                <a:cs typeface="Times New Roman" panose="02020603050405020304" pitchFamily="18" charset="0"/>
              </a:rPr>
              <a:t>Kazanım 1: Nesne/durum/olaya dikkatini verir.</a:t>
            </a:r>
            <a:br>
              <a:rPr lang="tr-TR" sz="1800" b="1" dirty="0">
                <a:solidFill>
                  <a:schemeClr val="tx1"/>
                </a:solidFill>
                <a:latin typeface="Times New Roman" panose="02020603050405020304" pitchFamily="18" charset="0"/>
                <a:cs typeface="Times New Roman" panose="02020603050405020304" pitchFamily="18" charset="0"/>
              </a:rPr>
            </a:br>
            <a:r>
              <a:rPr lang="tr-TR" sz="1800" b="1" dirty="0">
                <a:solidFill>
                  <a:schemeClr val="tx1"/>
                </a:solidFill>
                <a:latin typeface="Times New Roman" panose="02020603050405020304" pitchFamily="18" charset="0"/>
                <a:cs typeface="Times New Roman" panose="02020603050405020304" pitchFamily="18" charset="0"/>
              </a:rPr>
              <a:t>Göstergeleri:</a:t>
            </a:r>
            <a:br>
              <a:rPr lang="tr-TR" sz="1800" dirty="0">
                <a:solidFill>
                  <a:schemeClr val="tx1"/>
                </a:solidFill>
                <a:latin typeface="Times New Roman" panose="02020603050405020304" pitchFamily="18" charset="0"/>
                <a:cs typeface="Times New Roman" panose="02020603050405020304" pitchFamily="18" charset="0"/>
              </a:rPr>
            </a:br>
            <a:r>
              <a:rPr lang="tr-TR" sz="1800" dirty="0">
                <a:solidFill>
                  <a:schemeClr val="tx1"/>
                </a:solidFill>
                <a:latin typeface="Times New Roman" panose="02020603050405020304" pitchFamily="18" charset="0"/>
                <a:cs typeface="Times New Roman" panose="02020603050405020304" pitchFamily="18" charset="0"/>
              </a:rPr>
              <a:t>1. Dikkat edilmesi gereken nesne/durum/olaya odaklanır. </a:t>
            </a:r>
            <a:br>
              <a:rPr lang="tr-TR" sz="1800" dirty="0">
                <a:solidFill>
                  <a:schemeClr val="tx1"/>
                </a:solidFill>
                <a:latin typeface="Times New Roman" panose="02020603050405020304" pitchFamily="18" charset="0"/>
                <a:cs typeface="Times New Roman" panose="02020603050405020304" pitchFamily="18" charset="0"/>
              </a:rPr>
            </a:br>
            <a:r>
              <a:rPr lang="tr-TR" sz="1800" dirty="0">
                <a:solidFill>
                  <a:schemeClr val="tx1"/>
                </a:solidFill>
                <a:latin typeface="Times New Roman" panose="02020603050405020304" pitchFamily="18" charset="0"/>
                <a:cs typeface="Times New Roman" panose="02020603050405020304" pitchFamily="18" charset="0"/>
              </a:rPr>
              <a:t>2. Dikkatini çeken nesne/durum/olaya yönelik sorular sorar.</a:t>
            </a:r>
            <a:br>
              <a:rPr lang="tr-TR" sz="1800" dirty="0">
                <a:solidFill>
                  <a:schemeClr val="tx1"/>
                </a:solidFill>
                <a:latin typeface="Times New Roman" panose="02020603050405020304" pitchFamily="18" charset="0"/>
                <a:cs typeface="Times New Roman" panose="02020603050405020304" pitchFamily="18" charset="0"/>
              </a:rPr>
            </a:br>
            <a:r>
              <a:rPr lang="tr-TR" sz="1800" dirty="0">
                <a:solidFill>
                  <a:schemeClr val="tx1"/>
                </a:solidFill>
                <a:latin typeface="Times New Roman" panose="02020603050405020304" pitchFamily="18" charset="0"/>
                <a:cs typeface="Times New Roman" panose="02020603050405020304" pitchFamily="18" charset="0"/>
              </a:rPr>
              <a:t>3. Dikkatini çeken nesne/durum/olayı ayrıntılarıyla açıklar.</a:t>
            </a:r>
          </a:p>
          <a:p>
            <a:pPr>
              <a:buNone/>
            </a:pPr>
            <a:r>
              <a:rPr lang="tr-TR" sz="1800" b="1" dirty="0">
                <a:solidFill>
                  <a:schemeClr val="tx1"/>
                </a:solidFill>
                <a:latin typeface="Times New Roman" panose="02020603050405020304" pitchFamily="18" charset="0"/>
                <a:cs typeface="Times New Roman" panose="02020603050405020304" pitchFamily="18" charset="0"/>
              </a:rPr>
              <a:t>Kazanım 2:Nesne/durum/olayla ilgili tahminde bulunur.</a:t>
            </a:r>
            <a:br>
              <a:rPr lang="tr-TR" sz="1800" b="1" dirty="0">
                <a:solidFill>
                  <a:schemeClr val="tx1"/>
                </a:solidFill>
                <a:latin typeface="Times New Roman" panose="02020603050405020304" pitchFamily="18" charset="0"/>
                <a:cs typeface="Times New Roman" panose="02020603050405020304" pitchFamily="18" charset="0"/>
              </a:rPr>
            </a:br>
            <a:r>
              <a:rPr lang="tr-TR" sz="1800" b="1" dirty="0">
                <a:solidFill>
                  <a:schemeClr val="tx1"/>
                </a:solidFill>
                <a:latin typeface="Times New Roman" panose="02020603050405020304" pitchFamily="18" charset="0"/>
                <a:cs typeface="Times New Roman" panose="02020603050405020304" pitchFamily="18" charset="0"/>
              </a:rPr>
              <a:t>Göstergeleri:</a:t>
            </a:r>
            <a:br>
              <a:rPr lang="tr-TR" sz="1800" dirty="0">
                <a:solidFill>
                  <a:schemeClr val="tx1"/>
                </a:solidFill>
                <a:latin typeface="Times New Roman" panose="02020603050405020304" pitchFamily="18" charset="0"/>
                <a:cs typeface="Times New Roman" panose="02020603050405020304" pitchFamily="18" charset="0"/>
              </a:rPr>
            </a:br>
            <a:r>
              <a:rPr lang="tr-TR" sz="1800" dirty="0">
                <a:solidFill>
                  <a:schemeClr val="tx1"/>
                </a:solidFill>
                <a:latin typeface="Times New Roman" panose="02020603050405020304" pitchFamily="18" charset="0"/>
                <a:cs typeface="Times New Roman" panose="02020603050405020304" pitchFamily="18" charset="0"/>
              </a:rPr>
              <a:t>1. Nesne/durum/olayla ilgili tahminini söyler. </a:t>
            </a:r>
            <a:br>
              <a:rPr lang="tr-TR" sz="1800" dirty="0">
                <a:solidFill>
                  <a:schemeClr val="tx1"/>
                </a:solidFill>
                <a:latin typeface="Times New Roman" panose="02020603050405020304" pitchFamily="18" charset="0"/>
                <a:cs typeface="Times New Roman" panose="02020603050405020304" pitchFamily="18" charset="0"/>
              </a:rPr>
            </a:br>
            <a:r>
              <a:rPr lang="tr-TR" sz="1800" dirty="0">
                <a:solidFill>
                  <a:schemeClr val="tx1"/>
                </a:solidFill>
                <a:latin typeface="Times New Roman" panose="02020603050405020304" pitchFamily="18" charset="0"/>
                <a:cs typeface="Times New Roman" panose="02020603050405020304" pitchFamily="18" charset="0"/>
              </a:rPr>
              <a:t>2. Tahmini ile ilgili ipuçlarını açıklar.</a:t>
            </a:r>
            <a:br>
              <a:rPr lang="tr-TR" sz="1800" dirty="0">
                <a:solidFill>
                  <a:schemeClr val="tx1"/>
                </a:solidFill>
                <a:latin typeface="Times New Roman" panose="02020603050405020304" pitchFamily="18" charset="0"/>
                <a:cs typeface="Times New Roman" panose="02020603050405020304" pitchFamily="18" charset="0"/>
              </a:rPr>
            </a:br>
            <a:r>
              <a:rPr lang="tr-TR" sz="1800" dirty="0">
                <a:solidFill>
                  <a:schemeClr val="tx1"/>
                </a:solidFill>
                <a:latin typeface="Times New Roman" panose="02020603050405020304" pitchFamily="18" charset="0"/>
                <a:cs typeface="Times New Roman" panose="02020603050405020304" pitchFamily="18" charset="0"/>
              </a:rPr>
              <a:t>3. Gerçek durumu inceler.</a:t>
            </a:r>
            <a:br>
              <a:rPr lang="tr-TR" sz="1800" dirty="0">
                <a:solidFill>
                  <a:schemeClr val="tx1"/>
                </a:solidFill>
                <a:latin typeface="Times New Roman" panose="02020603050405020304" pitchFamily="18" charset="0"/>
                <a:cs typeface="Times New Roman" panose="02020603050405020304" pitchFamily="18" charset="0"/>
              </a:rPr>
            </a:br>
            <a:r>
              <a:rPr lang="tr-TR" sz="1800" dirty="0">
                <a:solidFill>
                  <a:schemeClr val="tx1"/>
                </a:solidFill>
                <a:latin typeface="Times New Roman" panose="02020603050405020304" pitchFamily="18" charset="0"/>
                <a:cs typeface="Times New Roman" panose="02020603050405020304" pitchFamily="18" charset="0"/>
              </a:rPr>
              <a:t>4. Tahmini ile gerçek durumu karşılaştırır.</a:t>
            </a:r>
          </a:p>
          <a:p>
            <a:pPr>
              <a:buNone/>
            </a:pPr>
            <a:r>
              <a:rPr lang="tr-TR" sz="1800" b="1" dirty="0">
                <a:solidFill>
                  <a:schemeClr val="tx1"/>
                </a:solidFill>
                <a:latin typeface="Times New Roman" panose="02020603050405020304" pitchFamily="18" charset="0"/>
                <a:cs typeface="Times New Roman" panose="02020603050405020304" pitchFamily="18" charset="0"/>
              </a:rPr>
              <a:t>Kazanım 3: Algıladıklarını hatırlar.</a:t>
            </a:r>
            <a:br>
              <a:rPr lang="tr-TR" sz="1800" b="1" dirty="0">
                <a:solidFill>
                  <a:schemeClr val="tx1"/>
                </a:solidFill>
                <a:latin typeface="Times New Roman" panose="02020603050405020304" pitchFamily="18" charset="0"/>
                <a:cs typeface="Times New Roman" panose="02020603050405020304" pitchFamily="18" charset="0"/>
              </a:rPr>
            </a:br>
            <a:r>
              <a:rPr lang="tr-TR" sz="1800" b="1" dirty="0">
                <a:solidFill>
                  <a:schemeClr val="tx1"/>
                </a:solidFill>
                <a:latin typeface="Times New Roman" panose="02020603050405020304" pitchFamily="18" charset="0"/>
                <a:cs typeface="Times New Roman" panose="02020603050405020304" pitchFamily="18" charset="0"/>
              </a:rPr>
              <a:t>Göstergeleri:</a:t>
            </a:r>
            <a:br>
              <a:rPr lang="tr-TR" sz="1800" b="1" dirty="0">
                <a:solidFill>
                  <a:schemeClr val="tx1"/>
                </a:solidFill>
                <a:latin typeface="Times New Roman" panose="02020603050405020304" pitchFamily="18" charset="0"/>
                <a:cs typeface="Times New Roman" panose="02020603050405020304" pitchFamily="18" charset="0"/>
              </a:rPr>
            </a:br>
            <a:r>
              <a:rPr lang="tr-TR" sz="1800" dirty="0">
                <a:solidFill>
                  <a:schemeClr val="tx1"/>
                </a:solidFill>
                <a:latin typeface="Times New Roman" panose="02020603050405020304" pitchFamily="18" charset="0"/>
                <a:cs typeface="Times New Roman" panose="02020603050405020304" pitchFamily="18" charset="0"/>
              </a:rPr>
              <a:t>1. Nesne/durum/olayı bir süre sonra yeniden söyler. </a:t>
            </a:r>
            <a:br>
              <a:rPr lang="tr-TR" sz="1800" dirty="0">
                <a:solidFill>
                  <a:schemeClr val="tx1"/>
                </a:solidFill>
                <a:latin typeface="Times New Roman" panose="02020603050405020304" pitchFamily="18" charset="0"/>
                <a:cs typeface="Times New Roman" panose="02020603050405020304" pitchFamily="18" charset="0"/>
              </a:rPr>
            </a:br>
            <a:r>
              <a:rPr lang="tr-TR" sz="1800" dirty="0">
                <a:solidFill>
                  <a:schemeClr val="tx1"/>
                </a:solidFill>
                <a:latin typeface="Times New Roman" panose="02020603050405020304" pitchFamily="18" charset="0"/>
                <a:cs typeface="Times New Roman" panose="02020603050405020304" pitchFamily="18" charset="0"/>
              </a:rPr>
              <a:t>2. Eksilen ya da eklenen nesneyi söyler.</a:t>
            </a:r>
            <a:endParaRPr lang="tr-TR" sz="1800" b="1" dirty="0">
              <a:solidFill>
                <a:schemeClr val="tx1"/>
              </a:solidFill>
              <a:latin typeface="Times New Roman" panose="02020603050405020304" pitchFamily="18" charset="0"/>
              <a:cs typeface="Times New Roman" panose="02020603050405020304" pitchFamily="18" charset="0"/>
            </a:endParaRPr>
          </a:p>
          <a:p>
            <a:pPr>
              <a:buNone/>
            </a:pPr>
            <a:r>
              <a:rPr lang="tr-TR" sz="1800" dirty="0">
                <a:solidFill>
                  <a:schemeClr val="tx1"/>
                </a:solidFill>
                <a:latin typeface="Times New Roman" panose="02020603050405020304" pitchFamily="18" charset="0"/>
                <a:cs typeface="Times New Roman" panose="02020603050405020304" pitchFamily="18" charset="0"/>
              </a:rPr>
              <a:t>     3. Hatırladıklarını yeni durumlarda kullanır.</a:t>
            </a:r>
            <a:br>
              <a:rPr lang="tr-TR" sz="1800" dirty="0">
                <a:solidFill>
                  <a:schemeClr val="tx1"/>
                </a:solidFill>
                <a:latin typeface="Times New Roman" panose="02020603050405020304" pitchFamily="18" charset="0"/>
                <a:cs typeface="Times New Roman" panose="02020603050405020304" pitchFamily="18" charset="0"/>
              </a:rPr>
            </a:br>
            <a:endParaRPr lang="tr-TR" sz="1800" b="1" dirty="0">
              <a:solidFill>
                <a:schemeClr val="tx1"/>
              </a:solidFill>
              <a:latin typeface="Times New Roman" panose="02020603050405020304" pitchFamily="18" charset="0"/>
              <a:cs typeface="Times New Roman" panose="02020603050405020304" pitchFamily="18" charset="0"/>
            </a:endParaRPr>
          </a:p>
          <a:p>
            <a:pPr>
              <a:buNone/>
            </a:pPr>
            <a:endParaRPr lang="tr-TR" dirty="0"/>
          </a:p>
        </p:txBody>
      </p:sp>
      <p:sp>
        <p:nvSpPr>
          <p:cNvPr id="4" name="3 Veri Yer Tutucusu"/>
          <p:cNvSpPr>
            <a:spLocks noGrp="1"/>
          </p:cNvSpPr>
          <p:nvPr>
            <p:ph type="dt" sz="half" idx="10"/>
          </p:nvPr>
        </p:nvSpPr>
        <p:spPr/>
        <p:txBody>
          <a:bodyPr/>
          <a:lstStyle/>
          <a:p>
            <a:endParaRPr lang="es-ES" dirty="0"/>
          </a:p>
        </p:txBody>
      </p:sp>
      <p:sp>
        <p:nvSpPr>
          <p:cNvPr id="5" name="4 Altbilgi Yer Tutucusu"/>
          <p:cNvSpPr>
            <a:spLocks noGrp="1"/>
          </p:cNvSpPr>
          <p:nvPr>
            <p:ph type="ftr" sz="quarter" idx="11"/>
          </p:nvPr>
        </p:nvSpPr>
        <p:spPr/>
        <p:txBody>
          <a:bodyPr/>
          <a:lstStyle/>
          <a:p>
            <a:endParaRPr lang="es-ES" dirty="0"/>
          </a:p>
        </p:txBody>
      </p:sp>
      <p:sp>
        <p:nvSpPr>
          <p:cNvPr id="6" name="5 Slayt Numarası Yer Tutucusu"/>
          <p:cNvSpPr>
            <a:spLocks noGrp="1"/>
          </p:cNvSpPr>
          <p:nvPr>
            <p:ph type="sldNum" sz="quarter" idx="12"/>
          </p:nvPr>
        </p:nvSpPr>
        <p:spPr/>
        <p:txBody>
          <a:bodyPr/>
          <a:lstStyle/>
          <a:p>
            <a:fld id="{D595E6E9-9045-44F8-83D9-398C6C284C23}" type="slidenum">
              <a:rPr lang="es-ES" smtClean="0"/>
              <a:pPr/>
              <a:t>12</a:t>
            </a:fld>
            <a:endParaRPr lang="es-E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225404"/>
          </a:xfrm>
        </p:spPr>
        <p:txBody>
          <a:bodyPr>
            <a:normAutofit fontScale="90000"/>
          </a:bodyPr>
          <a:lstStyle/>
          <a:p>
            <a:endParaRPr lang="tr-TR" dirty="0"/>
          </a:p>
        </p:txBody>
      </p:sp>
      <p:sp>
        <p:nvSpPr>
          <p:cNvPr id="3" name="2 İçerik Yer Tutucusu"/>
          <p:cNvSpPr>
            <a:spLocks noGrp="1"/>
          </p:cNvSpPr>
          <p:nvPr>
            <p:ph idx="1"/>
          </p:nvPr>
        </p:nvSpPr>
        <p:spPr>
          <a:xfrm>
            <a:off x="457200" y="1152907"/>
            <a:ext cx="8229600" cy="4973255"/>
          </a:xfrm>
        </p:spPr>
        <p:txBody>
          <a:bodyPr>
            <a:normAutofit fontScale="92500" lnSpcReduction="10000"/>
          </a:bodyPr>
          <a:lstStyle/>
          <a:p>
            <a:pPr>
              <a:buNone/>
            </a:pPr>
            <a:r>
              <a:rPr lang="tr-TR" sz="1600" b="1" dirty="0">
                <a:solidFill>
                  <a:schemeClr val="tx1"/>
                </a:solidFill>
                <a:latin typeface="Times New Roman" panose="02020603050405020304" pitchFamily="18" charset="0"/>
                <a:cs typeface="Times New Roman" panose="02020603050405020304" pitchFamily="18" charset="0"/>
              </a:rPr>
              <a:t>Kazanım 4: Nesneleri sayar.</a:t>
            </a:r>
            <a:br>
              <a:rPr lang="tr-TR" sz="1600" b="1" dirty="0">
                <a:solidFill>
                  <a:schemeClr val="tx1"/>
                </a:solidFill>
                <a:latin typeface="Times New Roman" panose="02020603050405020304" pitchFamily="18" charset="0"/>
                <a:cs typeface="Times New Roman" panose="02020603050405020304" pitchFamily="18" charset="0"/>
              </a:rPr>
            </a:br>
            <a:r>
              <a:rPr lang="tr-TR" sz="1600" b="1" dirty="0">
                <a:solidFill>
                  <a:schemeClr val="tx1"/>
                </a:solidFill>
                <a:latin typeface="Times New Roman" panose="02020603050405020304" pitchFamily="18" charset="0"/>
                <a:cs typeface="Times New Roman" panose="02020603050405020304" pitchFamily="18" charset="0"/>
              </a:rPr>
              <a:t>Göstergeleri:</a:t>
            </a:r>
            <a:br>
              <a:rPr lang="tr-TR" sz="1600" dirty="0">
                <a:solidFill>
                  <a:schemeClr val="tx1"/>
                </a:solidFill>
                <a:latin typeface="Times New Roman" panose="02020603050405020304" pitchFamily="18" charset="0"/>
                <a:cs typeface="Times New Roman" panose="02020603050405020304" pitchFamily="18" charset="0"/>
              </a:rPr>
            </a:br>
            <a:r>
              <a:rPr lang="tr-TR" sz="1600" dirty="0">
                <a:solidFill>
                  <a:schemeClr val="tx1"/>
                </a:solidFill>
                <a:latin typeface="Times New Roman" panose="02020603050405020304" pitchFamily="18" charset="0"/>
                <a:cs typeface="Times New Roman" panose="02020603050405020304" pitchFamily="18" charset="0"/>
              </a:rPr>
              <a:t>1. İleriye/geriye doğru birer birer ritmik sayar.</a:t>
            </a:r>
            <a:br>
              <a:rPr lang="tr-TR" sz="1600" dirty="0">
                <a:solidFill>
                  <a:schemeClr val="tx1"/>
                </a:solidFill>
                <a:latin typeface="Times New Roman" panose="02020603050405020304" pitchFamily="18" charset="0"/>
                <a:cs typeface="Times New Roman" panose="02020603050405020304" pitchFamily="18" charset="0"/>
              </a:rPr>
            </a:br>
            <a:r>
              <a:rPr lang="tr-TR" sz="1600" dirty="0">
                <a:solidFill>
                  <a:schemeClr val="tx1"/>
                </a:solidFill>
                <a:latin typeface="Times New Roman" panose="02020603050405020304" pitchFamily="18" charset="0"/>
                <a:cs typeface="Times New Roman" panose="02020603050405020304" pitchFamily="18" charset="0"/>
              </a:rPr>
              <a:t>2. Belirtilen sayı kadar nesneyi gösterir.</a:t>
            </a:r>
            <a:br>
              <a:rPr lang="tr-TR" sz="1600" dirty="0">
                <a:solidFill>
                  <a:schemeClr val="tx1"/>
                </a:solidFill>
                <a:latin typeface="Times New Roman" panose="02020603050405020304" pitchFamily="18" charset="0"/>
                <a:cs typeface="Times New Roman" panose="02020603050405020304" pitchFamily="18" charset="0"/>
              </a:rPr>
            </a:br>
            <a:r>
              <a:rPr lang="tr-TR" sz="1600" dirty="0">
                <a:solidFill>
                  <a:schemeClr val="tx1"/>
                </a:solidFill>
                <a:latin typeface="Times New Roman" panose="02020603050405020304" pitchFamily="18" charset="0"/>
                <a:cs typeface="Times New Roman" panose="02020603050405020304" pitchFamily="18" charset="0"/>
              </a:rPr>
              <a:t>3. Saydığı nesnelerin kaç tane olduğunu söyler. </a:t>
            </a:r>
            <a:br>
              <a:rPr lang="tr-TR" sz="1600" dirty="0">
                <a:solidFill>
                  <a:schemeClr val="tx1"/>
                </a:solidFill>
                <a:latin typeface="Times New Roman" panose="02020603050405020304" pitchFamily="18" charset="0"/>
                <a:cs typeface="Times New Roman" panose="02020603050405020304" pitchFamily="18" charset="0"/>
              </a:rPr>
            </a:br>
            <a:r>
              <a:rPr lang="tr-TR" sz="1600" dirty="0">
                <a:solidFill>
                  <a:schemeClr val="tx1"/>
                </a:solidFill>
                <a:latin typeface="Times New Roman" panose="02020603050405020304" pitchFamily="18" charset="0"/>
                <a:cs typeface="Times New Roman" panose="02020603050405020304" pitchFamily="18" charset="0"/>
              </a:rPr>
              <a:t>4. Sıra bildiren sayıyı söyler.</a:t>
            </a:r>
            <a:br>
              <a:rPr lang="tr-TR" sz="1600" dirty="0">
                <a:solidFill>
                  <a:schemeClr val="tx1"/>
                </a:solidFill>
                <a:latin typeface="Times New Roman" panose="02020603050405020304" pitchFamily="18" charset="0"/>
                <a:cs typeface="Times New Roman" panose="02020603050405020304" pitchFamily="18" charset="0"/>
              </a:rPr>
            </a:br>
            <a:r>
              <a:rPr lang="tr-TR" sz="1600" dirty="0">
                <a:solidFill>
                  <a:schemeClr val="tx1"/>
                </a:solidFill>
                <a:latin typeface="Times New Roman" panose="02020603050405020304" pitchFamily="18" charset="0"/>
                <a:cs typeface="Times New Roman" panose="02020603050405020304" pitchFamily="18" charset="0"/>
              </a:rPr>
              <a:t>5. 10’a kadar olan sayılar içerisinde bir sayıdan önce gelen sayıyı söyler.</a:t>
            </a:r>
            <a:br>
              <a:rPr lang="tr-TR" sz="1600" dirty="0">
                <a:solidFill>
                  <a:schemeClr val="tx1"/>
                </a:solidFill>
                <a:latin typeface="Times New Roman" panose="02020603050405020304" pitchFamily="18" charset="0"/>
                <a:cs typeface="Times New Roman" panose="02020603050405020304" pitchFamily="18" charset="0"/>
              </a:rPr>
            </a:br>
            <a:r>
              <a:rPr lang="tr-TR" sz="1600" dirty="0">
                <a:solidFill>
                  <a:schemeClr val="tx1"/>
                </a:solidFill>
                <a:latin typeface="Times New Roman" panose="02020603050405020304" pitchFamily="18" charset="0"/>
                <a:cs typeface="Times New Roman" panose="02020603050405020304" pitchFamily="18" charset="0"/>
              </a:rPr>
              <a:t>6. 10’a kadar olan sayılar içerisinde bir sayıdan sonra gelen sayıyı söyler.</a:t>
            </a:r>
          </a:p>
          <a:p>
            <a:pPr>
              <a:buNone/>
            </a:pPr>
            <a:r>
              <a:rPr lang="tr-TR" sz="1600" b="1" dirty="0">
                <a:solidFill>
                  <a:schemeClr val="tx1"/>
                </a:solidFill>
                <a:latin typeface="Times New Roman" panose="02020603050405020304" pitchFamily="18" charset="0"/>
                <a:cs typeface="Times New Roman" panose="02020603050405020304" pitchFamily="18" charset="0"/>
              </a:rPr>
              <a:t>Kazanım 5: Nesne ya da varlıkları gözlemler.</a:t>
            </a:r>
            <a:br>
              <a:rPr lang="tr-TR" sz="1600" b="1" dirty="0">
                <a:solidFill>
                  <a:schemeClr val="tx1"/>
                </a:solidFill>
                <a:latin typeface="Times New Roman" panose="02020603050405020304" pitchFamily="18" charset="0"/>
                <a:cs typeface="Times New Roman" panose="02020603050405020304" pitchFamily="18" charset="0"/>
              </a:rPr>
            </a:br>
            <a:r>
              <a:rPr lang="tr-TR" sz="1600" b="1" dirty="0">
                <a:solidFill>
                  <a:schemeClr val="tx1"/>
                </a:solidFill>
                <a:latin typeface="Times New Roman" panose="02020603050405020304" pitchFamily="18" charset="0"/>
                <a:cs typeface="Times New Roman" panose="02020603050405020304" pitchFamily="18" charset="0"/>
              </a:rPr>
              <a:t>Göstergeleri:</a:t>
            </a:r>
            <a:br>
              <a:rPr lang="tr-TR" sz="1600" dirty="0">
                <a:solidFill>
                  <a:schemeClr val="tx1"/>
                </a:solidFill>
                <a:latin typeface="Times New Roman" panose="02020603050405020304" pitchFamily="18" charset="0"/>
                <a:cs typeface="Times New Roman" panose="02020603050405020304" pitchFamily="18" charset="0"/>
              </a:rPr>
            </a:br>
            <a:r>
              <a:rPr lang="tr-TR" sz="1600" dirty="0">
                <a:solidFill>
                  <a:schemeClr val="tx1"/>
                </a:solidFill>
                <a:latin typeface="Times New Roman" panose="02020603050405020304" pitchFamily="18" charset="0"/>
                <a:cs typeface="Times New Roman" panose="02020603050405020304" pitchFamily="18" charset="0"/>
              </a:rPr>
              <a:t>1. Nesne/varlığın adını söyler. </a:t>
            </a:r>
            <a:br>
              <a:rPr lang="tr-TR" sz="1600" dirty="0">
                <a:solidFill>
                  <a:schemeClr val="tx1"/>
                </a:solidFill>
                <a:latin typeface="Times New Roman" panose="02020603050405020304" pitchFamily="18" charset="0"/>
                <a:cs typeface="Times New Roman" panose="02020603050405020304" pitchFamily="18" charset="0"/>
              </a:rPr>
            </a:br>
            <a:r>
              <a:rPr lang="tr-TR" sz="1600" dirty="0">
                <a:solidFill>
                  <a:schemeClr val="tx1"/>
                </a:solidFill>
                <a:latin typeface="Times New Roman" panose="02020603050405020304" pitchFamily="18" charset="0"/>
                <a:cs typeface="Times New Roman" panose="02020603050405020304" pitchFamily="18" charset="0"/>
              </a:rPr>
              <a:t>2. Nesne/varlığın rengini söyler. </a:t>
            </a:r>
            <a:br>
              <a:rPr lang="tr-TR" sz="1600" dirty="0">
                <a:solidFill>
                  <a:schemeClr val="tx1"/>
                </a:solidFill>
                <a:latin typeface="Times New Roman" panose="02020603050405020304" pitchFamily="18" charset="0"/>
                <a:cs typeface="Times New Roman" panose="02020603050405020304" pitchFamily="18" charset="0"/>
              </a:rPr>
            </a:br>
            <a:r>
              <a:rPr lang="tr-TR" sz="1600" dirty="0">
                <a:solidFill>
                  <a:schemeClr val="tx1"/>
                </a:solidFill>
                <a:latin typeface="Times New Roman" panose="02020603050405020304" pitchFamily="18" charset="0"/>
                <a:cs typeface="Times New Roman" panose="02020603050405020304" pitchFamily="18" charset="0"/>
              </a:rPr>
              <a:t>3. Nesne/varlığın şeklini söyler. </a:t>
            </a:r>
            <a:br>
              <a:rPr lang="tr-TR" sz="1600" dirty="0">
                <a:solidFill>
                  <a:schemeClr val="tx1"/>
                </a:solidFill>
                <a:latin typeface="Times New Roman" panose="02020603050405020304" pitchFamily="18" charset="0"/>
                <a:cs typeface="Times New Roman" panose="02020603050405020304" pitchFamily="18" charset="0"/>
              </a:rPr>
            </a:br>
            <a:r>
              <a:rPr lang="tr-TR" sz="1600" dirty="0">
                <a:solidFill>
                  <a:schemeClr val="tx1"/>
                </a:solidFill>
                <a:latin typeface="Times New Roman" panose="02020603050405020304" pitchFamily="18" charset="0"/>
                <a:cs typeface="Times New Roman" panose="02020603050405020304" pitchFamily="18" charset="0"/>
              </a:rPr>
              <a:t>4. Nesne/varlığın büyüklüğünü söyler. </a:t>
            </a:r>
            <a:br>
              <a:rPr lang="tr-TR" sz="1600" dirty="0">
                <a:solidFill>
                  <a:schemeClr val="tx1"/>
                </a:solidFill>
                <a:latin typeface="Times New Roman" panose="02020603050405020304" pitchFamily="18" charset="0"/>
                <a:cs typeface="Times New Roman" panose="02020603050405020304" pitchFamily="18" charset="0"/>
              </a:rPr>
            </a:br>
            <a:r>
              <a:rPr lang="tr-TR" sz="1600" dirty="0">
                <a:solidFill>
                  <a:schemeClr val="tx1"/>
                </a:solidFill>
                <a:latin typeface="Times New Roman" panose="02020603050405020304" pitchFamily="18" charset="0"/>
                <a:cs typeface="Times New Roman" panose="02020603050405020304" pitchFamily="18" charset="0"/>
              </a:rPr>
              <a:t>5. Nesne/varlığın uzunluğunu söyler. </a:t>
            </a:r>
            <a:br>
              <a:rPr lang="tr-TR" sz="1600" dirty="0">
                <a:solidFill>
                  <a:schemeClr val="tx1"/>
                </a:solidFill>
                <a:latin typeface="Times New Roman" panose="02020603050405020304" pitchFamily="18" charset="0"/>
                <a:cs typeface="Times New Roman" panose="02020603050405020304" pitchFamily="18" charset="0"/>
              </a:rPr>
            </a:br>
            <a:r>
              <a:rPr lang="tr-TR" sz="1600" dirty="0">
                <a:solidFill>
                  <a:schemeClr val="tx1"/>
                </a:solidFill>
                <a:latin typeface="Times New Roman" panose="02020603050405020304" pitchFamily="18" charset="0"/>
                <a:cs typeface="Times New Roman" panose="02020603050405020304" pitchFamily="18" charset="0"/>
              </a:rPr>
              <a:t>6. Nesne/varlığın dokusunu söyler. </a:t>
            </a:r>
            <a:br>
              <a:rPr lang="tr-TR" sz="1600" dirty="0">
                <a:solidFill>
                  <a:schemeClr val="tx1"/>
                </a:solidFill>
                <a:latin typeface="Times New Roman" panose="02020603050405020304" pitchFamily="18" charset="0"/>
                <a:cs typeface="Times New Roman" panose="02020603050405020304" pitchFamily="18" charset="0"/>
              </a:rPr>
            </a:br>
            <a:r>
              <a:rPr lang="tr-TR" sz="1600" dirty="0">
                <a:solidFill>
                  <a:schemeClr val="tx1"/>
                </a:solidFill>
                <a:latin typeface="Times New Roman" panose="02020603050405020304" pitchFamily="18" charset="0"/>
                <a:cs typeface="Times New Roman" panose="02020603050405020304" pitchFamily="18" charset="0"/>
              </a:rPr>
              <a:t>7. Nesne/varlığın sesini söyler. </a:t>
            </a:r>
            <a:br>
              <a:rPr lang="tr-TR" sz="1600" dirty="0">
                <a:solidFill>
                  <a:schemeClr val="tx1"/>
                </a:solidFill>
                <a:latin typeface="Times New Roman" panose="02020603050405020304" pitchFamily="18" charset="0"/>
                <a:cs typeface="Times New Roman" panose="02020603050405020304" pitchFamily="18" charset="0"/>
              </a:rPr>
            </a:br>
            <a:r>
              <a:rPr lang="tr-TR" sz="1600" dirty="0">
                <a:solidFill>
                  <a:schemeClr val="tx1"/>
                </a:solidFill>
                <a:latin typeface="Times New Roman" panose="02020603050405020304" pitchFamily="18" charset="0"/>
                <a:cs typeface="Times New Roman" panose="02020603050405020304" pitchFamily="18" charset="0"/>
              </a:rPr>
              <a:t>8. Nesne/varlığın kokusunu söyler. </a:t>
            </a:r>
            <a:br>
              <a:rPr lang="tr-TR" sz="1600" dirty="0">
                <a:solidFill>
                  <a:schemeClr val="tx1"/>
                </a:solidFill>
                <a:latin typeface="Times New Roman" panose="02020603050405020304" pitchFamily="18" charset="0"/>
                <a:cs typeface="Times New Roman" panose="02020603050405020304" pitchFamily="18" charset="0"/>
              </a:rPr>
            </a:br>
            <a:r>
              <a:rPr lang="tr-TR" sz="1600" dirty="0">
                <a:solidFill>
                  <a:schemeClr val="tx1"/>
                </a:solidFill>
                <a:latin typeface="Times New Roman" panose="02020603050405020304" pitchFamily="18" charset="0"/>
                <a:cs typeface="Times New Roman" panose="02020603050405020304" pitchFamily="18" charset="0"/>
              </a:rPr>
              <a:t>9. Nesne/varlığın yapıldığı malzemeyi söyler. </a:t>
            </a:r>
            <a:br>
              <a:rPr lang="tr-TR" sz="1600" dirty="0">
                <a:solidFill>
                  <a:schemeClr val="tx1"/>
                </a:solidFill>
                <a:latin typeface="Times New Roman" panose="02020603050405020304" pitchFamily="18" charset="0"/>
                <a:cs typeface="Times New Roman" panose="02020603050405020304" pitchFamily="18" charset="0"/>
              </a:rPr>
            </a:br>
            <a:r>
              <a:rPr lang="tr-TR" sz="1600" dirty="0">
                <a:solidFill>
                  <a:schemeClr val="tx1"/>
                </a:solidFill>
                <a:latin typeface="Times New Roman" panose="02020603050405020304" pitchFamily="18" charset="0"/>
                <a:cs typeface="Times New Roman" panose="02020603050405020304" pitchFamily="18" charset="0"/>
              </a:rPr>
              <a:t>10. Nesne/varlığın tadını söyler. </a:t>
            </a:r>
            <a:br>
              <a:rPr lang="tr-TR" sz="1600" dirty="0">
                <a:solidFill>
                  <a:schemeClr val="tx1"/>
                </a:solidFill>
                <a:latin typeface="Times New Roman" panose="02020603050405020304" pitchFamily="18" charset="0"/>
                <a:cs typeface="Times New Roman" panose="02020603050405020304" pitchFamily="18" charset="0"/>
              </a:rPr>
            </a:br>
            <a:r>
              <a:rPr lang="tr-TR" sz="1600" dirty="0">
                <a:solidFill>
                  <a:schemeClr val="tx1"/>
                </a:solidFill>
                <a:latin typeface="Times New Roman" panose="02020603050405020304" pitchFamily="18" charset="0"/>
                <a:cs typeface="Times New Roman" panose="02020603050405020304" pitchFamily="18" charset="0"/>
              </a:rPr>
              <a:t>11. Nesne/varlığın miktarını söyler. </a:t>
            </a:r>
            <a:br>
              <a:rPr lang="tr-TR" sz="1600" dirty="0">
                <a:solidFill>
                  <a:schemeClr val="tx1"/>
                </a:solidFill>
                <a:latin typeface="Times New Roman" panose="02020603050405020304" pitchFamily="18" charset="0"/>
                <a:cs typeface="Times New Roman" panose="02020603050405020304" pitchFamily="18" charset="0"/>
              </a:rPr>
            </a:br>
            <a:r>
              <a:rPr lang="tr-TR" sz="1600" dirty="0">
                <a:solidFill>
                  <a:schemeClr val="tx1"/>
                </a:solidFill>
                <a:latin typeface="Times New Roman" panose="02020603050405020304" pitchFamily="18" charset="0"/>
                <a:cs typeface="Times New Roman" panose="02020603050405020304" pitchFamily="18" charset="0"/>
              </a:rPr>
              <a:t>12. Nesne/varlığın kullanım amaçlarını söyler. </a:t>
            </a:r>
            <a:endParaRPr lang="tr-TR" sz="1600" b="1" dirty="0">
              <a:solidFill>
                <a:schemeClr val="tx1"/>
              </a:solidFill>
              <a:latin typeface="Times New Roman" panose="02020603050405020304" pitchFamily="18" charset="0"/>
              <a:cs typeface="Times New Roman" panose="02020603050405020304" pitchFamily="18" charset="0"/>
            </a:endParaRPr>
          </a:p>
          <a:p>
            <a:endParaRPr lang="tr-TR" sz="1800" dirty="0"/>
          </a:p>
        </p:txBody>
      </p:sp>
      <p:sp>
        <p:nvSpPr>
          <p:cNvPr id="4" name="3 Veri Yer Tutucusu"/>
          <p:cNvSpPr>
            <a:spLocks noGrp="1"/>
          </p:cNvSpPr>
          <p:nvPr>
            <p:ph type="dt" sz="half" idx="10"/>
          </p:nvPr>
        </p:nvSpPr>
        <p:spPr/>
        <p:txBody>
          <a:bodyPr/>
          <a:lstStyle/>
          <a:p>
            <a:endParaRPr lang="es-ES" dirty="0"/>
          </a:p>
        </p:txBody>
      </p:sp>
      <p:sp>
        <p:nvSpPr>
          <p:cNvPr id="5" name="4 Altbilgi Yer Tutucusu"/>
          <p:cNvSpPr>
            <a:spLocks noGrp="1"/>
          </p:cNvSpPr>
          <p:nvPr>
            <p:ph type="ftr" sz="quarter" idx="11"/>
          </p:nvPr>
        </p:nvSpPr>
        <p:spPr>
          <a:xfrm>
            <a:off x="1979711" y="6135809"/>
            <a:ext cx="5679191" cy="365125"/>
          </a:xfrm>
        </p:spPr>
        <p:txBody>
          <a:bodyPr/>
          <a:lstStyle/>
          <a:p>
            <a:endParaRPr lang="es-ES" dirty="0"/>
          </a:p>
        </p:txBody>
      </p:sp>
      <p:sp>
        <p:nvSpPr>
          <p:cNvPr id="6" name="5 Slayt Numarası Yer Tutucusu"/>
          <p:cNvSpPr>
            <a:spLocks noGrp="1"/>
          </p:cNvSpPr>
          <p:nvPr>
            <p:ph type="sldNum" sz="quarter" idx="12"/>
          </p:nvPr>
        </p:nvSpPr>
        <p:spPr/>
        <p:txBody>
          <a:bodyPr/>
          <a:lstStyle/>
          <a:p>
            <a:fld id="{D595E6E9-9045-44F8-83D9-398C6C284C23}" type="slidenum">
              <a:rPr lang="es-ES" smtClean="0"/>
              <a:pPr/>
              <a:t>13</a:t>
            </a:fld>
            <a:endParaRPr lang="es-E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296842"/>
          </a:xfrm>
        </p:spPr>
        <p:txBody>
          <a:bodyPr>
            <a:normAutofit fontScale="90000"/>
          </a:bodyPr>
          <a:lstStyle/>
          <a:p>
            <a:endParaRPr lang="tr-TR" dirty="0"/>
          </a:p>
        </p:txBody>
      </p:sp>
      <p:sp>
        <p:nvSpPr>
          <p:cNvPr id="3" name="2 İçerik Yer Tutucusu"/>
          <p:cNvSpPr>
            <a:spLocks noGrp="1"/>
          </p:cNvSpPr>
          <p:nvPr>
            <p:ph idx="1"/>
          </p:nvPr>
        </p:nvSpPr>
        <p:spPr>
          <a:xfrm>
            <a:off x="457200" y="1268760"/>
            <a:ext cx="8229600" cy="4857403"/>
          </a:xfrm>
        </p:spPr>
        <p:txBody>
          <a:bodyPr/>
          <a:lstStyle/>
          <a:p>
            <a:pPr>
              <a:buNone/>
            </a:pPr>
            <a:r>
              <a:rPr lang="tr-TR" sz="1800" b="1" dirty="0">
                <a:solidFill>
                  <a:schemeClr val="tx1"/>
                </a:solidFill>
                <a:latin typeface="Times New Roman" panose="02020603050405020304" pitchFamily="18" charset="0"/>
                <a:cs typeface="Times New Roman" panose="02020603050405020304" pitchFamily="18" charset="0"/>
              </a:rPr>
              <a:t>Kazanım 6: Nesne ya da varlıkları özelliklerine göre eşleştirir.</a:t>
            </a:r>
            <a:br>
              <a:rPr lang="tr-TR" sz="1800" b="1" dirty="0">
                <a:solidFill>
                  <a:schemeClr val="tx1"/>
                </a:solidFill>
                <a:latin typeface="Times New Roman" panose="02020603050405020304" pitchFamily="18" charset="0"/>
                <a:cs typeface="Times New Roman" panose="02020603050405020304" pitchFamily="18" charset="0"/>
              </a:rPr>
            </a:br>
            <a:r>
              <a:rPr lang="tr-TR" sz="1800" b="1" dirty="0">
                <a:solidFill>
                  <a:schemeClr val="tx1"/>
                </a:solidFill>
                <a:latin typeface="Times New Roman" panose="02020603050405020304" pitchFamily="18" charset="0"/>
                <a:cs typeface="Times New Roman" panose="02020603050405020304" pitchFamily="18" charset="0"/>
              </a:rPr>
              <a:t>Göstergeleri:</a:t>
            </a:r>
            <a:br>
              <a:rPr lang="tr-TR" sz="1800" b="1" dirty="0">
                <a:solidFill>
                  <a:schemeClr val="tx1"/>
                </a:solidFill>
                <a:latin typeface="Times New Roman" panose="02020603050405020304" pitchFamily="18" charset="0"/>
                <a:cs typeface="Times New Roman" panose="02020603050405020304" pitchFamily="18" charset="0"/>
              </a:rPr>
            </a:br>
            <a:r>
              <a:rPr lang="tr-TR" sz="1800" dirty="0">
                <a:solidFill>
                  <a:schemeClr val="tx1"/>
                </a:solidFill>
                <a:latin typeface="Times New Roman" panose="02020603050405020304" pitchFamily="18" charset="0"/>
                <a:cs typeface="Times New Roman" panose="02020603050405020304" pitchFamily="18" charset="0"/>
              </a:rPr>
              <a:t>1. Nesne/varlıkları birebir eşleştirir.</a:t>
            </a:r>
            <a:br>
              <a:rPr lang="tr-TR" sz="1800" dirty="0">
                <a:solidFill>
                  <a:schemeClr val="tx1"/>
                </a:solidFill>
                <a:latin typeface="Times New Roman" panose="02020603050405020304" pitchFamily="18" charset="0"/>
                <a:cs typeface="Times New Roman" panose="02020603050405020304" pitchFamily="18" charset="0"/>
              </a:rPr>
            </a:br>
            <a:r>
              <a:rPr lang="tr-TR" sz="1800" dirty="0">
                <a:solidFill>
                  <a:schemeClr val="tx1"/>
                </a:solidFill>
                <a:latin typeface="Times New Roman" panose="02020603050405020304" pitchFamily="18" charset="0"/>
                <a:cs typeface="Times New Roman" panose="02020603050405020304" pitchFamily="18" charset="0"/>
              </a:rPr>
              <a:t>2. Nesne/varlıkları rengine göre ayırt eder, eşleştirir. </a:t>
            </a:r>
            <a:br>
              <a:rPr lang="tr-TR" sz="1800" dirty="0">
                <a:solidFill>
                  <a:schemeClr val="tx1"/>
                </a:solidFill>
                <a:latin typeface="Times New Roman" panose="02020603050405020304" pitchFamily="18" charset="0"/>
                <a:cs typeface="Times New Roman" panose="02020603050405020304" pitchFamily="18" charset="0"/>
              </a:rPr>
            </a:br>
            <a:r>
              <a:rPr lang="tr-TR" sz="1800" dirty="0">
                <a:solidFill>
                  <a:schemeClr val="tx1"/>
                </a:solidFill>
                <a:latin typeface="Times New Roman" panose="02020603050405020304" pitchFamily="18" charset="0"/>
                <a:cs typeface="Times New Roman" panose="02020603050405020304" pitchFamily="18" charset="0"/>
              </a:rPr>
              <a:t>3. Nesne/varlıkları şekline göre ayırt eder, eşleştirir. </a:t>
            </a:r>
            <a:br>
              <a:rPr lang="tr-TR" sz="1800" dirty="0">
                <a:solidFill>
                  <a:schemeClr val="tx1"/>
                </a:solidFill>
                <a:latin typeface="Times New Roman" panose="02020603050405020304" pitchFamily="18" charset="0"/>
                <a:cs typeface="Times New Roman" panose="02020603050405020304" pitchFamily="18" charset="0"/>
              </a:rPr>
            </a:br>
            <a:r>
              <a:rPr lang="tr-TR" sz="1800" dirty="0">
                <a:solidFill>
                  <a:schemeClr val="tx1"/>
                </a:solidFill>
                <a:latin typeface="Times New Roman" panose="02020603050405020304" pitchFamily="18" charset="0"/>
                <a:cs typeface="Times New Roman" panose="02020603050405020304" pitchFamily="18" charset="0"/>
              </a:rPr>
              <a:t>4. Nesne/varlıkları büyüklüğüne göre ayırt eder, eşleştirir. </a:t>
            </a:r>
            <a:br>
              <a:rPr lang="tr-TR" sz="1800" dirty="0">
                <a:solidFill>
                  <a:schemeClr val="tx1"/>
                </a:solidFill>
                <a:latin typeface="Times New Roman" panose="02020603050405020304" pitchFamily="18" charset="0"/>
                <a:cs typeface="Times New Roman" panose="02020603050405020304" pitchFamily="18" charset="0"/>
              </a:rPr>
            </a:br>
            <a:r>
              <a:rPr lang="tr-TR" sz="1800" dirty="0">
                <a:solidFill>
                  <a:schemeClr val="tx1"/>
                </a:solidFill>
                <a:latin typeface="Times New Roman" panose="02020603050405020304" pitchFamily="18" charset="0"/>
                <a:cs typeface="Times New Roman" panose="02020603050405020304" pitchFamily="18" charset="0"/>
              </a:rPr>
              <a:t>5. Nesne/varlıkları uzunluğuna göre ayırt eder, eşleştirir. </a:t>
            </a:r>
            <a:br>
              <a:rPr lang="tr-TR" sz="1800" dirty="0">
                <a:solidFill>
                  <a:schemeClr val="tx1"/>
                </a:solidFill>
                <a:latin typeface="Times New Roman" panose="02020603050405020304" pitchFamily="18" charset="0"/>
                <a:cs typeface="Times New Roman" panose="02020603050405020304" pitchFamily="18" charset="0"/>
              </a:rPr>
            </a:br>
            <a:r>
              <a:rPr lang="tr-TR" sz="1800" dirty="0">
                <a:solidFill>
                  <a:schemeClr val="tx1"/>
                </a:solidFill>
                <a:latin typeface="Times New Roman" panose="02020603050405020304" pitchFamily="18" charset="0"/>
                <a:cs typeface="Times New Roman" panose="02020603050405020304" pitchFamily="18" charset="0"/>
              </a:rPr>
              <a:t>6. Nesne/varlıkları dokusuna göre ayırt eder, eşleştirir. </a:t>
            </a:r>
            <a:br>
              <a:rPr lang="tr-TR" sz="1800" dirty="0">
                <a:solidFill>
                  <a:schemeClr val="tx1"/>
                </a:solidFill>
                <a:latin typeface="Times New Roman" panose="02020603050405020304" pitchFamily="18" charset="0"/>
                <a:cs typeface="Times New Roman" panose="02020603050405020304" pitchFamily="18" charset="0"/>
              </a:rPr>
            </a:br>
            <a:r>
              <a:rPr lang="tr-TR" sz="1800" dirty="0">
                <a:solidFill>
                  <a:schemeClr val="tx1"/>
                </a:solidFill>
                <a:latin typeface="Times New Roman" panose="02020603050405020304" pitchFamily="18" charset="0"/>
                <a:cs typeface="Times New Roman" panose="02020603050405020304" pitchFamily="18" charset="0"/>
              </a:rPr>
              <a:t>7. Nesne/varlıkları sesine göre ayırt eder, eşleştirir. </a:t>
            </a:r>
            <a:br>
              <a:rPr lang="tr-TR" sz="1800" dirty="0">
                <a:solidFill>
                  <a:schemeClr val="tx1"/>
                </a:solidFill>
                <a:latin typeface="Times New Roman" panose="02020603050405020304" pitchFamily="18" charset="0"/>
                <a:cs typeface="Times New Roman" panose="02020603050405020304" pitchFamily="18" charset="0"/>
              </a:rPr>
            </a:br>
            <a:r>
              <a:rPr lang="tr-TR" sz="1800" dirty="0">
                <a:solidFill>
                  <a:schemeClr val="tx1"/>
                </a:solidFill>
                <a:latin typeface="Times New Roman" panose="02020603050405020304" pitchFamily="18" charset="0"/>
                <a:cs typeface="Times New Roman" panose="02020603050405020304" pitchFamily="18" charset="0"/>
              </a:rPr>
              <a:t>8. Nesne/varlıkları yapıldığı malzemeye göre ayırt eder, eşleştirir. </a:t>
            </a:r>
            <a:br>
              <a:rPr lang="tr-TR" sz="1800" dirty="0">
                <a:solidFill>
                  <a:schemeClr val="tx1"/>
                </a:solidFill>
                <a:latin typeface="Times New Roman" panose="02020603050405020304" pitchFamily="18" charset="0"/>
                <a:cs typeface="Times New Roman" panose="02020603050405020304" pitchFamily="18" charset="0"/>
              </a:rPr>
            </a:br>
            <a:r>
              <a:rPr lang="tr-TR" sz="1800" dirty="0">
                <a:solidFill>
                  <a:schemeClr val="tx1"/>
                </a:solidFill>
                <a:latin typeface="Times New Roman" panose="02020603050405020304" pitchFamily="18" charset="0"/>
                <a:cs typeface="Times New Roman" panose="02020603050405020304" pitchFamily="18" charset="0"/>
              </a:rPr>
              <a:t>9. Nesne/varlıkları tadına göre ayırt eder, eşleştirir. </a:t>
            </a:r>
            <a:br>
              <a:rPr lang="tr-TR" sz="1800" dirty="0">
                <a:solidFill>
                  <a:schemeClr val="tx1"/>
                </a:solidFill>
                <a:latin typeface="Times New Roman" panose="02020603050405020304" pitchFamily="18" charset="0"/>
                <a:cs typeface="Times New Roman" panose="02020603050405020304" pitchFamily="18" charset="0"/>
              </a:rPr>
            </a:br>
            <a:r>
              <a:rPr lang="tr-TR" sz="1800" dirty="0">
                <a:solidFill>
                  <a:schemeClr val="tx1"/>
                </a:solidFill>
                <a:latin typeface="Times New Roman" panose="02020603050405020304" pitchFamily="18" charset="0"/>
                <a:cs typeface="Times New Roman" panose="02020603050405020304" pitchFamily="18" charset="0"/>
              </a:rPr>
              <a:t>10. Nesne/varlıkları kokusuna göre ayırt eder, eşleştirir. </a:t>
            </a:r>
            <a:br>
              <a:rPr lang="tr-TR" sz="1800" dirty="0">
                <a:solidFill>
                  <a:schemeClr val="tx1"/>
                </a:solidFill>
                <a:latin typeface="Times New Roman" panose="02020603050405020304" pitchFamily="18" charset="0"/>
                <a:cs typeface="Times New Roman" panose="02020603050405020304" pitchFamily="18" charset="0"/>
              </a:rPr>
            </a:br>
            <a:r>
              <a:rPr lang="tr-TR" sz="1800" dirty="0">
                <a:solidFill>
                  <a:schemeClr val="tx1"/>
                </a:solidFill>
                <a:latin typeface="Times New Roman" panose="02020603050405020304" pitchFamily="18" charset="0"/>
                <a:cs typeface="Times New Roman" panose="02020603050405020304" pitchFamily="18" charset="0"/>
              </a:rPr>
              <a:t>11. Nesne/varlıkları miktarına göre ayırt eder, eşleştirir. </a:t>
            </a:r>
            <a:br>
              <a:rPr lang="tr-TR" sz="1800" dirty="0">
                <a:solidFill>
                  <a:schemeClr val="tx1"/>
                </a:solidFill>
                <a:latin typeface="Times New Roman" panose="02020603050405020304" pitchFamily="18" charset="0"/>
                <a:cs typeface="Times New Roman" panose="02020603050405020304" pitchFamily="18" charset="0"/>
              </a:rPr>
            </a:br>
            <a:r>
              <a:rPr lang="tr-TR" sz="1800" dirty="0">
                <a:solidFill>
                  <a:schemeClr val="tx1"/>
                </a:solidFill>
                <a:latin typeface="Times New Roman" panose="02020603050405020304" pitchFamily="18" charset="0"/>
                <a:cs typeface="Times New Roman" panose="02020603050405020304" pitchFamily="18" charset="0"/>
              </a:rPr>
              <a:t>12. Nesne/varlıkları kullanım amaçlarına göre ayırt eder, eşleştirir. </a:t>
            </a:r>
            <a:br>
              <a:rPr lang="tr-TR" sz="1800" dirty="0">
                <a:solidFill>
                  <a:schemeClr val="tx1"/>
                </a:solidFill>
                <a:latin typeface="Times New Roman" panose="02020603050405020304" pitchFamily="18" charset="0"/>
                <a:cs typeface="Times New Roman" panose="02020603050405020304" pitchFamily="18" charset="0"/>
              </a:rPr>
            </a:br>
            <a:r>
              <a:rPr lang="tr-TR" sz="1800" dirty="0">
                <a:solidFill>
                  <a:schemeClr val="tx1"/>
                </a:solidFill>
                <a:latin typeface="Times New Roman" panose="02020603050405020304" pitchFamily="18" charset="0"/>
                <a:cs typeface="Times New Roman" panose="02020603050405020304" pitchFamily="18" charset="0"/>
              </a:rPr>
              <a:t>13. Eş nesne/varlıkları gösterir.</a:t>
            </a:r>
          </a:p>
          <a:p>
            <a:pPr>
              <a:buNone/>
            </a:pPr>
            <a:r>
              <a:rPr lang="tr-TR" sz="1800" dirty="0">
                <a:solidFill>
                  <a:schemeClr val="tx1"/>
                </a:solidFill>
                <a:latin typeface="Times New Roman" panose="02020603050405020304" pitchFamily="18" charset="0"/>
                <a:cs typeface="Times New Roman" panose="02020603050405020304" pitchFamily="18" charset="0"/>
              </a:rPr>
              <a:t>     14. Nesne/varlıkları gölgeleri ya da resimleri ile eşleştirir.</a:t>
            </a:r>
            <a:endParaRPr lang="tr-TR" sz="1800" b="1" dirty="0">
              <a:solidFill>
                <a:schemeClr val="tx1"/>
              </a:solidFill>
              <a:latin typeface="Times New Roman" panose="02020603050405020304" pitchFamily="18" charset="0"/>
              <a:cs typeface="Times New Roman" panose="02020603050405020304" pitchFamily="18" charset="0"/>
            </a:endParaRPr>
          </a:p>
          <a:p>
            <a:pPr>
              <a:buNone/>
            </a:pPr>
            <a:endParaRPr lang="tr-TR" dirty="0">
              <a:solidFill>
                <a:schemeClr val="tx1"/>
              </a:solidFill>
              <a:latin typeface="Times New Roman" panose="02020603050405020304" pitchFamily="18" charset="0"/>
              <a:cs typeface="Times New Roman" panose="02020603050405020304" pitchFamily="18" charset="0"/>
            </a:endParaRPr>
          </a:p>
        </p:txBody>
      </p:sp>
      <p:sp>
        <p:nvSpPr>
          <p:cNvPr id="4" name="3 Veri Yer Tutucusu"/>
          <p:cNvSpPr>
            <a:spLocks noGrp="1"/>
          </p:cNvSpPr>
          <p:nvPr>
            <p:ph type="dt" sz="half" idx="10"/>
          </p:nvPr>
        </p:nvSpPr>
        <p:spPr/>
        <p:txBody>
          <a:bodyPr/>
          <a:lstStyle/>
          <a:p>
            <a:endParaRPr lang="es-ES" dirty="0"/>
          </a:p>
        </p:txBody>
      </p:sp>
      <p:sp>
        <p:nvSpPr>
          <p:cNvPr id="5" name="4 Altbilgi Yer Tutucusu"/>
          <p:cNvSpPr>
            <a:spLocks noGrp="1"/>
          </p:cNvSpPr>
          <p:nvPr>
            <p:ph type="ftr" sz="quarter" idx="11"/>
          </p:nvPr>
        </p:nvSpPr>
        <p:spPr/>
        <p:txBody>
          <a:bodyPr/>
          <a:lstStyle/>
          <a:p>
            <a:endParaRPr lang="es-ES" dirty="0"/>
          </a:p>
        </p:txBody>
      </p:sp>
      <p:sp>
        <p:nvSpPr>
          <p:cNvPr id="6" name="5 Slayt Numarası Yer Tutucusu"/>
          <p:cNvSpPr>
            <a:spLocks noGrp="1"/>
          </p:cNvSpPr>
          <p:nvPr>
            <p:ph type="sldNum" sz="quarter" idx="12"/>
          </p:nvPr>
        </p:nvSpPr>
        <p:spPr/>
        <p:txBody>
          <a:bodyPr/>
          <a:lstStyle/>
          <a:p>
            <a:fld id="{D595E6E9-9045-44F8-83D9-398C6C284C23}" type="slidenum">
              <a:rPr lang="es-ES" smtClean="0"/>
              <a:pPr/>
              <a:t>14</a:t>
            </a:fld>
            <a:endParaRPr lang="es-ES"/>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fontScale="92500" lnSpcReduction="10000"/>
          </a:bodyPr>
          <a:lstStyle/>
          <a:p>
            <a:pPr>
              <a:buNone/>
            </a:pPr>
            <a:r>
              <a:rPr lang="tr-TR" sz="2000" b="1" dirty="0">
                <a:solidFill>
                  <a:schemeClr val="tx1"/>
                </a:solidFill>
                <a:latin typeface="Times New Roman" panose="02020603050405020304" pitchFamily="18" charset="0"/>
                <a:cs typeface="Times New Roman" panose="02020603050405020304" pitchFamily="18" charset="0"/>
              </a:rPr>
              <a:t>Kazanım 7: Nesne ya da varlıkları özelliklerine göre gruplar.</a:t>
            </a:r>
            <a:br>
              <a:rPr lang="tr-TR" sz="2000" b="1" dirty="0">
                <a:solidFill>
                  <a:schemeClr val="tx1"/>
                </a:solidFill>
                <a:latin typeface="Times New Roman" panose="02020603050405020304" pitchFamily="18" charset="0"/>
                <a:cs typeface="Times New Roman" panose="02020603050405020304" pitchFamily="18" charset="0"/>
              </a:rPr>
            </a:br>
            <a:r>
              <a:rPr lang="tr-TR" sz="2000" b="1" dirty="0">
                <a:solidFill>
                  <a:schemeClr val="tx1"/>
                </a:solidFill>
                <a:latin typeface="Times New Roman" panose="02020603050405020304" pitchFamily="18" charset="0"/>
                <a:cs typeface="Times New Roman" panose="02020603050405020304" pitchFamily="18" charset="0"/>
              </a:rPr>
              <a:t>Göstergeleri:</a:t>
            </a:r>
            <a:br>
              <a:rPr lang="tr-TR" sz="2000" b="1" dirty="0">
                <a:solidFill>
                  <a:schemeClr val="tx1"/>
                </a:solidFill>
                <a:latin typeface="Times New Roman" panose="02020603050405020304" pitchFamily="18" charset="0"/>
                <a:cs typeface="Times New Roman" panose="02020603050405020304" pitchFamily="18" charset="0"/>
              </a:rPr>
            </a:br>
            <a:r>
              <a:rPr lang="tr-TR" sz="2000" dirty="0">
                <a:solidFill>
                  <a:schemeClr val="tx1"/>
                </a:solidFill>
                <a:latin typeface="Times New Roman" panose="02020603050405020304" pitchFamily="18" charset="0"/>
                <a:cs typeface="Times New Roman" panose="02020603050405020304" pitchFamily="18" charset="0"/>
              </a:rPr>
              <a:t>1. Nesne/varlıkları rengine göre gruplar.</a:t>
            </a:r>
            <a:br>
              <a:rPr lang="tr-TR" sz="2000" dirty="0">
                <a:solidFill>
                  <a:schemeClr val="tx1"/>
                </a:solidFill>
                <a:latin typeface="Times New Roman" panose="02020603050405020304" pitchFamily="18" charset="0"/>
                <a:cs typeface="Times New Roman" panose="02020603050405020304" pitchFamily="18" charset="0"/>
              </a:rPr>
            </a:br>
            <a:r>
              <a:rPr lang="tr-TR" sz="2000" dirty="0">
                <a:solidFill>
                  <a:schemeClr val="tx1"/>
                </a:solidFill>
                <a:latin typeface="Times New Roman" panose="02020603050405020304" pitchFamily="18" charset="0"/>
                <a:cs typeface="Times New Roman" panose="02020603050405020304" pitchFamily="18" charset="0"/>
              </a:rPr>
              <a:t>2. Nesne/varlıkları şekline göre gruplar.</a:t>
            </a:r>
            <a:br>
              <a:rPr lang="tr-TR" sz="2000" dirty="0">
                <a:solidFill>
                  <a:schemeClr val="tx1"/>
                </a:solidFill>
                <a:latin typeface="Times New Roman" panose="02020603050405020304" pitchFamily="18" charset="0"/>
                <a:cs typeface="Times New Roman" panose="02020603050405020304" pitchFamily="18" charset="0"/>
              </a:rPr>
            </a:br>
            <a:r>
              <a:rPr lang="tr-TR" sz="2000" dirty="0">
                <a:solidFill>
                  <a:schemeClr val="tx1"/>
                </a:solidFill>
                <a:latin typeface="Times New Roman" panose="02020603050405020304" pitchFamily="18" charset="0"/>
                <a:cs typeface="Times New Roman" panose="02020603050405020304" pitchFamily="18" charset="0"/>
              </a:rPr>
              <a:t>3. Nesne/varlıkları büyüklüğüne göre gruplar.</a:t>
            </a:r>
            <a:br>
              <a:rPr lang="tr-TR" sz="2000" dirty="0">
                <a:solidFill>
                  <a:schemeClr val="tx1"/>
                </a:solidFill>
                <a:latin typeface="Times New Roman" panose="02020603050405020304" pitchFamily="18" charset="0"/>
                <a:cs typeface="Times New Roman" panose="02020603050405020304" pitchFamily="18" charset="0"/>
              </a:rPr>
            </a:br>
            <a:r>
              <a:rPr lang="tr-TR" sz="2000" dirty="0">
                <a:solidFill>
                  <a:schemeClr val="tx1"/>
                </a:solidFill>
                <a:latin typeface="Times New Roman" panose="02020603050405020304" pitchFamily="18" charset="0"/>
                <a:cs typeface="Times New Roman" panose="02020603050405020304" pitchFamily="18" charset="0"/>
              </a:rPr>
              <a:t>4. Nesne/varlıkları uzunluğuna göre gruplar.</a:t>
            </a:r>
            <a:br>
              <a:rPr lang="tr-TR" sz="2000" dirty="0">
                <a:solidFill>
                  <a:schemeClr val="tx1"/>
                </a:solidFill>
                <a:latin typeface="Times New Roman" panose="02020603050405020304" pitchFamily="18" charset="0"/>
                <a:cs typeface="Times New Roman" panose="02020603050405020304" pitchFamily="18" charset="0"/>
              </a:rPr>
            </a:br>
            <a:r>
              <a:rPr lang="tr-TR" sz="2000" dirty="0">
                <a:solidFill>
                  <a:schemeClr val="tx1"/>
                </a:solidFill>
                <a:latin typeface="Times New Roman" panose="02020603050405020304" pitchFamily="18" charset="0"/>
                <a:cs typeface="Times New Roman" panose="02020603050405020304" pitchFamily="18" charset="0"/>
              </a:rPr>
              <a:t>5. Nesne/varlıkları dokusuna göre gruplar.</a:t>
            </a:r>
            <a:br>
              <a:rPr lang="tr-TR" sz="2000" dirty="0">
                <a:solidFill>
                  <a:schemeClr val="tx1"/>
                </a:solidFill>
                <a:latin typeface="Times New Roman" panose="02020603050405020304" pitchFamily="18" charset="0"/>
                <a:cs typeface="Times New Roman" panose="02020603050405020304" pitchFamily="18" charset="0"/>
              </a:rPr>
            </a:br>
            <a:r>
              <a:rPr lang="tr-TR" sz="2000" dirty="0">
                <a:solidFill>
                  <a:schemeClr val="tx1"/>
                </a:solidFill>
                <a:latin typeface="Times New Roman" panose="02020603050405020304" pitchFamily="18" charset="0"/>
                <a:cs typeface="Times New Roman" panose="02020603050405020304" pitchFamily="18" charset="0"/>
              </a:rPr>
              <a:t>6. Nesne/varlıkları sesine göre gruplar.</a:t>
            </a:r>
            <a:br>
              <a:rPr lang="tr-TR" sz="2000" dirty="0">
                <a:solidFill>
                  <a:schemeClr val="tx1"/>
                </a:solidFill>
                <a:latin typeface="Times New Roman" panose="02020603050405020304" pitchFamily="18" charset="0"/>
                <a:cs typeface="Times New Roman" panose="02020603050405020304" pitchFamily="18" charset="0"/>
              </a:rPr>
            </a:br>
            <a:r>
              <a:rPr lang="tr-TR" sz="2000" dirty="0">
                <a:solidFill>
                  <a:schemeClr val="tx1"/>
                </a:solidFill>
                <a:latin typeface="Times New Roman" panose="02020603050405020304" pitchFamily="18" charset="0"/>
                <a:cs typeface="Times New Roman" panose="02020603050405020304" pitchFamily="18" charset="0"/>
              </a:rPr>
              <a:t>7. Nesne/varlıkları yapıldığı malzemeye göre gruplar.</a:t>
            </a:r>
            <a:br>
              <a:rPr lang="tr-TR" sz="2000" dirty="0">
                <a:solidFill>
                  <a:schemeClr val="tx1"/>
                </a:solidFill>
                <a:latin typeface="Times New Roman" panose="02020603050405020304" pitchFamily="18" charset="0"/>
                <a:cs typeface="Times New Roman" panose="02020603050405020304" pitchFamily="18" charset="0"/>
              </a:rPr>
            </a:br>
            <a:r>
              <a:rPr lang="tr-TR" sz="2000" dirty="0">
                <a:solidFill>
                  <a:schemeClr val="tx1"/>
                </a:solidFill>
                <a:latin typeface="Times New Roman" panose="02020603050405020304" pitchFamily="18" charset="0"/>
                <a:cs typeface="Times New Roman" panose="02020603050405020304" pitchFamily="18" charset="0"/>
              </a:rPr>
              <a:t>8. Nesne/varlıkları tadına göre gruplar.</a:t>
            </a:r>
            <a:br>
              <a:rPr lang="tr-TR" sz="2000" dirty="0">
                <a:solidFill>
                  <a:schemeClr val="tx1"/>
                </a:solidFill>
                <a:latin typeface="Times New Roman" panose="02020603050405020304" pitchFamily="18" charset="0"/>
                <a:cs typeface="Times New Roman" panose="02020603050405020304" pitchFamily="18" charset="0"/>
              </a:rPr>
            </a:br>
            <a:r>
              <a:rPr lang="tr-TR" sz="2000" dirty="0">
                <a:solidFill>
                  <a:schemeClr val="tx1"/>
                </a:solidFill>
                <a:latin typeface="Times New Roman" panose="02020603050405020304" pitchFamily="18" charset="0"/>
                <a:cs typeface="Times New Roman" panose="02020603050405020304" pitchFamily="18" charset="0"/>
              </a:rPr>
              <a:t>9. Nesne/varlıkları kokusuna göre gruplar.</a:t>
            </a:r>
            <a:br>
              <a:rPr lang="tr-TR" sz="2000" dirty="0">
                <a:solidFill>
                  <a:schemeClr val="tx1"/>
                </a:solidFill>
                <a:latin typeface="Times New Roman" panose="02020603050405020304" pitchFamily="18" charset="0"/>
                <a:cs typeface="Times New Roman" panose="02020603050405020304" pitchFamily="18" charset="0"/>
              </a:rPr>
            </a:br>
            <a:r>
              <a:rPr lang="tr-TR" sz="2000" dirty="0">
                <a:solidFill>
                  <a:schemeClr val="tx1"/>
                </a:solidFill>
                <a:latin typeface="Times New Roman" panose="02020603050405020304" pitchFamily="18" charset="0"/>
                <a:cs typeface="Times New Roman" panose="02020603050405020304" pitchFamily="18" charset="0"/>
              </a:rPr>
              <a:t>10. Nesne/varlıkları miktarına göre gruplar.</a:t>
            </a:r>
            <a:br>
              <a:rPr lang="tr-TR" sz="2000" dirty="0">
                <a:solidFill>
                  <a:schemeClr val="tx1"/>
                </a:solidFill>
                <a:latin typeface="Times New Roman" panose="02020603050405020304" pitchFamily="18" charset="0"/>
                <a:cs typeface="Times New Roman" panose="02020603050405020304" pitchFamily="18" charset="0"/>
              </a:rPr>
            </a:br>
            <a:r>
              <a:rPr lang="tr-TR" sz="2000" dirty="0">
                <a:solidFill>
                  <a:schemeClr val="tx1"/>
                </a:solidFill>
                <a:latin typeface="Times New Roman" panose="02020603050405020304" pitchFamily="18" charset="0"/>
                <a:cs typeface="Times New Roman" panose="02020603050405020304" pitchFamily="18" charset="0"/>
              </a:rPr>
              <a:t>11. Nesne/varlıkları kullanım amaçlarına göre gruplar.</a:t>
            </a:r>
            <a:br>
              <a:rPr lang="tr-TR" dirty="0">
                <a:solidFill>
                  <a:schemeClr val="tx1"/>
                </a:solidFill>
                <a:latin typeface="Times New Roman" panose="02020603050405020304" pitchFamily="18" charset="0"/>
                <a:cs typeface="Times New Roman" panose="02020603050405020304" pitchFamily="18" charset="0"/>
              </a:rPr>
            </a:br>
            <a:endParaRPr lang="tr-TR" b="1" dirty="0">
              <a:solidFill>
                <a:schemeClr val="tx1"/>
              </a:solidFill>
              <a:latin typeface="Times New Roman" panose="02020603050405020304" pitchFamily="18" charset="0"/>
              <a:cs typeface="Times New Roman" panose="02020603050405020304" pitchFamily="18" charset="0"/>
            </a:endParaRPr>
          </a:p>
          <a:p>
            <a:pPr>
              <a:buNone/>
            </a:pPr>
            <a:endParaRPr lang="tr-TR" dirty="0">
              <a:solidFill>
                <a:schemeClr val="tx1"/>
              </a:solidFill>
              <a:latin typeface="Times New Roman" panose="02020603050405020304" pitchFamily="18" charset="0"/>
              <a:cs typeface="Times New Roman" panose="02020603050405020304" pitchFamily="18" charset="0"/>
            </a:endParaRPr>
          </a:p>
        </p:txBody>
      </p:sp>
      <p:sp>
        <p:nvSpPr>
          <p:cNvPr id="4" name="3 Veri Yer Tutucusu"/>
          <p:cNvSpPr>
            <a:spLocks noGrp="1"/>
          </p:cNvSpPr>
          <p:nvPr>
            <p:ph type="dt" sz="half" idx="10"/>
          </p:nvPr>
        </p:nvSpPr>
        <p:spPr/>
        <p:txBody>
          <a:bodyPr/>
          <a:lstStyle/>
          <a:p>
            <a:endParaRPr lang="es-ES" dirty="0"/>
          </a:p>
        </p:txBody>
      </p:sp>
      <p:sp>
        <p:nvSpPr>
          <p:cNvPr id="5" name="4 Altbilgi Yer Tutucusu"/>
          <p:cNvSpPr>
            <a:spLocks noGrp="1"/>
          </p:cNvSpPr>
          <p:nvPr>
            <p:ph type="ftr" sz="quarter" idx="11"/>
          </p:nvPr>
        </p:nvSpPr>
        <p:spPr/>
        <p:txBody>
          <a:bodyPr/>
          <a:lstStyle/>
          <a:p>
            <a:endParaRPr lang="es-ES" dirty="0"/>
          </a:p>
        </p:txBody>
      </p:sp>
      <p:sp>
        <p:nvSpPr>
          <p:cNvPr id="6" name="5 Slayt Numarası Yer Tutucusu"/>
          <p:cNvSpPr>
            <a:spLocks noGrp="1"/>
          </p:cNvSpPr>
          <p:nvPr>
            <p:ph type="sldNum" sz="quarter" idx="12"/>
          </p:nvPr>
        </p:nvSpPr>
        <p:spPr/>
        <p:txBody>
          <a:bodyPr/>
          <a:lstStyle/>
          <a:p>
            <a:fld id="{D595E6E9-9045-44F8-83D9-398C6C284C23}" type="slidenum">
              <a:rPr lang="es-ES" smtClean="0"/>
              <a:pPr/>
              <a:t>15</a:t>
            </a:fld>
            <a:endParaRPr lang="es-ES"/>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dirty="0"/>
          </a:p>
        </p:txBody>
      </p:sp>
      <p:sp>
        <p:nvSpPr>
          <p:cNvPr id="3" name="2 İçerik Yer Tutucusu"/>
          <p:cNvSpPr>
            <a:spLocks noGrp="1"/>
          </p:cNvSpPr>
          <p:nvPr>
            <p:ph idx="1"/>
          </p:nvPr>
        </p:nvSpPr>
        <p:spPr/>
        <p:txBody>
          <a:bodyPr>
            <a:normAutofit fontScale="85000" lnSpcReduction="10000"/>
          </a:bodyPr>
          <a:lstStyle/>
          <a:p>
            <a:pPr>
              <a:buNone/>
            </a:pPr>
            <a:r>
              <a:rPr lang="tr-TR" sz="2000" b="1" dirty="0">
                <a:solidFill>
                  <a:schemeClr val="tx1"/>
                </a:solidFill>
                <a:latin typeface="Times New Roman" panose="02020603050405020304" pitchFamily="18" charset="0"/>
                <a:cs typeface="Times New Roman" panose="02020603050405020304" pitchFamily="18" charset="0"/>
              </a:rPr>
              <a:t>Kazanım 8: Nesne ya da varlıkların özelliklerini karşılaştırır.</a:t>
            </a:r>
            <a:br>
              <a:rPr lang="tr-TR" sz="2000" b="1" dirty="0">
                <a:solidFill>
                  <a:schemeClr val="tx1"/>
                </a:solidFill>
                <a:latin typeface="Times New Roman" panose="02020603050405020304" pitchFamily="18" charset="0"/>
                <a:cs typeface="Times New Roman" panose="02020603050405020304" pitchFamily="18" charset="0"/>
              </a:rPr>
            </a:br>
            <a:r>
              <a:rPr lang="tr-TR" sz="2000" b="1" dirty="0">
                <a:solidFill>
                  <a:schemeClr val="tx1"/>
                </a:solidFill>
                <a:latin typeface="Times New Roman" panose="02020603050405020304" pitchFamily="18" charset="0"/>
                <a:cs typeface="Times New Roman" panose="02020603050405020304" pitchFamily="18" charset="0"/>
              </a:rPr>
              <a:t>Göstergeleri:</a:t>
            </a:r>
            <a:br>
              <a:rPr lang="tr-TR" sz="2000" b="1" dirty="0">
                <a:solidFill>
                  <a:schemeClr val="tx1"/>
                </a:solidFill>
                <a:latin typeface="Times New Roman" panose="02020603050405020304" pitchFamily="18" charset="0"/>
                <a:cs typeface="Times New Roman" panose="02020603050405020304" pitchFamily="18" charset="0"/>
              </a:rPr>
            </a:br>
            <a:r>
              <a:rPr lang="tr-TR" sz="2000" dirty="0">
                <a:solidFill>
                  <a:schemeClr val="tx1"/>
                </a:solidFill>
                <a:latin typeface="Times New Roman" panose="02020603050405020304" pitchFamily="18" charset="0"/>
                <a:cs typeface="Times New Roman" panose="02020603050405020304" pitchFamily="18" charset="0"/>
              </a:rPr>
              <a:t>1. Nesne/varlıkların rengini ayırt eder, karşılaştırır. </a:t>
            </a:r>
            <a:br>
              <a:rPr lang="tr-TR" sz="2000" dirty="0">
                <a:solidFill>
                  <a:schemeClr val="tx1"/>
                </a:solidFill>
                <a:latin typeface="Times New Roman" panose="02020603050405020304" pitchFamily="18" charset="0"/>
                <a:cs typeface="Times New Roman" panose="02020603050405020304" pitchFamily="18" charset="0"/>
              </a:rPr>
            </a:br>
            <a:r>
              <a:rPr lang="tr-TR" sz="2000" dirty="0">
                <a:solidFill>
                  <a:schemeClr val="tx1"/>
                </a:solidFill>
                <a:latin typeface="Times New Roman" panose="02020603050405020304" pitchFamily="18" charset="0"/>
                <a:cs typeface="Times New Roman" panose="02020603050405020304" pitchFamily="18" charset="0"/>
              </a:rPr>
              <a:t>2. Nesne/varlıkların şeklini ayırt eder, karşılaştırır. </a:t>
            </a:r>
            <a:br>
              <a:rPr lang="tr-TR" sz="2000" dirty="0">
                <a:solidFill>
                  <a:schemeClr val="tx1"/>
                </a:solidFill>
                <a:latin typeface="Times New Roman" panose="02020603050405020304" pitchFamily="18" charset="0"/>
                <a:cs typeface="Times New Roman" panose="02020603050405020304" pitchFamily="18" charset="0"/>
              </a:rPr>
            </a:br>
            <a:r>
              <a:rPr lang="tr-TR" sz="2000" dirty="0">
                <a:solidFill>
                  <a:schemeClr val="tx1"/>
                </a:solidFill>
                <a:latin typeface="Times New Roman" panose="02020603050405020304" pitchFamily="18" charset="0"/>
                <a:cs typeface="Times New Roman" panose="02020603050405020304" pitchFamily="18" charset="0"/>
              </a:rPr>
              <a:t>3. Nesne/varlıkların büyüklüğünü ayırt eder, karşılaştırır. </a:t>
            </a:r>
            <a:br>
              <a:rPr lang="tr-TR" sz="2000" dirty="0">
                <a:solidFill>
                  <a:schemeClr val="tx1"/>
                </a:solidFill>
                <a:latin typeface="Times New Roman" panose="02020603050405020304" pitchFamily="18" charset="0"/>
                <a:cs typeface="Times New Roman" panose="02020603050405020304" pitchFamily="18" charset="0"/>
              </a:rPr>
            </a:br>
            <a:r>
              <a:rPr lang="tr-TR" sz="2000" dirty="0">
                <a:solidFill>
                  <a:schemeClr val="tx1"/>
                </a:solidFill>
                <a:latin typeface="Times New Roman" panose="02020603050405020304" pitchFamily="18" charset="0"/>
                <a:cs typeface="Times New Roman" panose="02020603050405020304" pitchFamily="18" charset="0"/>
              </a:rPr>
              <a:t>4. Nesne/varlıkların uzunluğunu ayırt eder, karşılaştırır. </a:t>
            </a:r>
            <a:br>
              <a:rPr lang="tr-TR" sz="2000" dirty="0">
                <a:solidFill>
                  <a:schemeClr val="tx1"/>
                </a:solidFill>
                <a:latin typeface="Times New Roman" panose="02020603050405020304" pitchFamily="18" charset="0"/>
                <a:cs typeface="Times New Roman" panose="02020603050405020304" pitchFamily="18" charset="0"/>
              </a:rPr>
            </a:br>
            <a:r>
              <a:rPr lang="tr-TR" sz="2000" dirty="0">
                <a:solidFill>
                  <a:schemeClr val="tx1"/>
                </a:solidFill>
                <a:latin typeface="Times New Roman" panose="02020603050405020304" pitchFamily="18" charset="0"/>
                <a:cs typeface="Times New Roman" panose="02020603050405020304" pitchFamily="18" charset="0"/>
              </a:rPr>
              <a:t>5. Nesne/varlıkların dokusunu ayırt eder, karşılaştırır. </a:t>
            </a:r>
            <a:br>
              <a:rPr lang="tr-TR" sz="2000" dirty="0">
                <a:solidFill>
                  <a:schemeClr val="tx1"/>
                </a:solidFill>
                <a:latin typeface="Times New Roman" panose="02020603050405020304" pitchFamily="18" charset="0"/>
                <a:cs typeface="Times New Roman" panose="02020603050405020304" pitchFamily="18" charset="0"/>
              </a:rPr>
            </a:br>
            <a:r>
              <a:rPr lang="tr-TR" sz="2000" dirty="0">
                <a:solidFill>
                  <a:schemeClr val="tx1"/>
                </a:solidFill>
                <a:latin typeface="Times New Roman" panose="02020603050405020304" pitchFamily="18" charset="0"/>
                <a:cs typeface="Times New Roman" panose="02020603050405020304" pitchFamily="18" charset="0"/>
              </a:rPr>
              <a:t>6. Nesne/varlıkların sesini ayırt eder, karşılaştırır.</a:t>
            </a:r>
            <a:br>
              <a:rPr lang="tr-TR" sz="2000" dirty="0">
                <a:solidFill>
                  <a:schemeClr val="tx1"/>
                </a:solidFill>
                <a:latin typeface="Times New Roman" panose="02020603050405020304" pitchFamily="18" charset="0"/>
                <a:cs typeface="Times New Roman" panose="02020603050405020304" pitchFamily="18" charset="0"/>
              </a:rPr>
            </a:br>
            <a:r>
              <a:rPr lang="tr-TR" sz="2000" dirty="0">
                <a:solidFill>
                  <a:schemeClr val="tx1"/>
                </a:solidFill>
                <a:latin typeface="Times New Roman" panose="02020603050405020304" pitchFamily="18" charset="0"/>
                <a:cs typeface="Times New Roman" panose="02020603050405020304" pitchFamily="18" charset="0"/>
              </a:rPr>
              <a:t>7. Nesne/varlıkların kokusunu ayırt eder, karşılaştırır. </a:t>
            </a:r>
            <a:br>
              <a:rPr lang="tr-TR" sz="2000" dirty="0">
                <a:solidFill>
                  <a:schemeClr val="tx1"/>
                </a:solidFill>
                <a:latin typeface="Times New Roman" panose="02020603050405020304" pitchFamily="18" charset="0"/>
                <a:cs typeface="Times New Roman" panose="02020603050405020304" pitchFamily="18" charset="0"/>
              </a:rPr>
            </a:br>
            <a:r>
              <a:rPr lang="tr-TR" sz="2000" dirty="0">
                <a:solidFill>
                  <a:schemeClr val="tx1"/>
                </a:solidFill>
                <a:latin typeface="Times New Roman" panose="02020603050405020304" pitchFamily="18" charset="0"/>
                <a:cs typeface="Times New Roman" panose="02020603050405020304" pitchFamily="18" charset="0"/>
              </a:rPr>
              <a:t>8. Nesne/varlıkların yapıldığı malzemeyi ayırt eder, karşılaştırır. </a:t>
            </a:r>
            <a:br>
              <a:rPr lang="tr-TR" sz="2000" dirty="0">
                <a:solidFill>
                  <a:schemeClr val="tx1"/>
                </a:solidFill>
                <a:latin typeface="Times New Roman" panose="02020603050405020304" pitchFamily="18" charset="0"/>
                <a:cs typeface="Times New Roman" panose="02020603050405020304" pitchFamily="18" charset="0"/>
              </a:rPr>
            </a:br>
            <a:r>
              <a:rPr lang="tr-TR" sz="2000" dirty="0">
                <a:solidFill>
                  <a:schemeClr val="tx1"/>
                </a:solidFill>
                <a:latin typeface="Times New Roman" panose="02020603050405020304" pitchFamily="18" charset="0"/>
                <a:cs typeface="Times New Roman" panose="02020603050405020304" pitchFamily="18" charset="0"/>
              </a:rPr>
              <a:t>9. Nesne/varlıkların tadını ayırt eder, karşılaştırır. </a:t>
            </a:r>
            <a:br>
              <a:rPr lang="tr-TR" sz="2000" dirty="0">
                <a:solidFill>
                  <a:schemeClr val="tx1"/>
                </a:solidFill>
                <a:latin typeface="Times New Roman" panose="02020603050405020304" pitchFamily="18" charset="0"/>
                <a:cs typeface="Times New Roman" panose="02020603050405020304" pitchFamily="18" charset="0"/>
              </a:rPr>
            </a:br>
            <a:r>
              <a:rPr lang="tr-TR" sz="2000" dirty="0">
                <a:solidFill>
                  <a:schemeClr val="tx1"/>
                </a:solidFill>
                <a:latin typeface="Times New Roman" panose="02020603050405020304" pitchFamily="18" charset="0"/>
                <a:cs typeface="Times New Roman" panose="02020603050405020304" pitchFamily="18" charset="0"/>
              </a:rPr>
              <a:t>10. Nesne/varlıkların miktarını ayırt eder, karşılaştırır. </a:t>
            </a:r>
            <a:br>
              <a:rPr lang="tr-TR" sz="2000" dirty="0">
                <a:solidFill>
                  <a:schemeClr val="tx1"/>
                </a:solidFill>
                <a:latin typeface="Times New Roman" panose="02020603050405020304" pitchFamily="18" charset="0"/>
                <a:cs typeface="Times New Roman" panose="02020603050405020304" pitchFamily="18" charset="0"/>
              </a:rPr>
            </a:br>
            <a:r>
              <a:rPr lang="tr-TR" sz="2000" dirty="0">
                <a:solidFill>
                  <a:schemeClr val="tx1"/>
                </a:solidFill>
                <a:latin typeface="Times New Roman" panose="02020603050405020304" pitchFamily="18" charset="0"/>
                <a:cs typeface="Times New Roman" panose="02020603050405020304" pitchFamily="18" charset="0"/>
              </a:rPr>
              <a:t>11. Nesne/varlıkların kullanım amaçlarını ayırt eder, karşılaştırır.</a:t>
            </a:r>
            <a:endParaRPr lang="tr-TR" sz="2000" b="1" dirty="0">
              <a:solidFill>
                <a:schemeClr val="tx1"/>
              </a:solidFill>
              <a:latin typeface="Times New Roman" panose="02020603050405020304" pitchFamily="18" charset="0"/>
              <a:cs typeface="Times New Roman" panose="02020603050405020304" pitchFamily="18" charset="0"/>
            </a:endParaRPr>
          </a:p>
          <a:p>
            <a:pPr>
              <a:buNone/>
            </a:pPr>
            <a:r>
              <a:rPr lang="tr-TR" sz="2000" dirty="0">
                <a:solidFill>
                  <a:schemeClr val="tx1"/>
                </a:solidFill>
                <a:latin typeface="Times New Roman" panose="02020603050405020304" pitchFamily="18" charset="0"/>
                <a:cs typeface="Times New Roman" panose="02020603050405020304" pitchFamily="18" charset="0"/>
              </a:rPr>
              <a:t> </a:t>
            </a:r>
            <a:endParaRPr lang="tr-TR" sz="2000" b="1" dirty="0">
              <a:solidFill>
                <a:schemeClr val="tx1"/>
              </a:solidFill>
              <a:latin typeface="Times New Roman" panose="02020603050405020304" pitchFamily="18" charset="0"/>
              <a:cs typeface="Times New Roman" panose="02020603050405020304" pitchFamily="18" charset="0"/>
            </a:endParaRPr>
          </a:p>
          <a:p>
            <a:endParaRPr lang="tr-TR" dirty="0"/>
          </a:p>
        </p:txBody>
      </p:sp>
      <p:sp>
        <p:nvSpPr>
          <p:cNvPr id="4" name="3 Veri Yer Tutucusu"/>
          <p:cNvSpPr>
            <a:spLocks noGrp="1"/>
          </p:cNvSpPr>
          <p:nvPr>
            <p:ph type="dt" sz="half" idx="10"/>
          </p:nvPr>
        </p:nvSpPr>
        <p:spPr/>
        <p:txBody>
          <a:bodyPr/>
          <a:lstStyle/>
          <a:p>
            <a:endParaRPr lang="es-ES" dirty="0"/>
          </a:p>
        </p:txBody>
      </p:sp>
      <p:sp>
        <p:nvSpPr>
          <p:cNvPr id="5" name="4 Altbilgi Yer Tutucusu"/>
          <p:cNvSpPr>
            <a:spLocks noGrp="1"/>
          </p:cNvSpPr>
          <p:nvPr>
            <p:ph type="ftr" sz="quarter" idx="11"/>
          </p:nvPr>
        </p:nvSpPr>
        <p:spPr/>
        <p:txBody>
          <a:bodyPr/>
          <a:lstStyle/>
          <a:p>
            <a:endParaRPr lang="es-ES" dirty="0"/>
          </a:p>
        </p:txBody>
      </p:sp>
      <p:sp>
        <p:nvSpPr>
          <p:cNvPr id="6" name="5 Slayt Numarası Yer Tutucusu"/>
          <p:cNvSpPr>
            <a:spLocks noGrp="1"/>
          </p:cNvSpPr>
          <p:nvPr>
            <p:ph type="sldNum" sz="quarter" idx="12"/>
          </p:nvPr>
        </p:nvSpPr>
        <p:spPr/>
        <p:txBody>
          <a:bodyPr/>
          <a:lstStyle/>
          <a:p>
            <a:fld id="{D595E6E9-9045-44F8-83D9-398C6C284C23}" type="slidenum">
              <a:rPr lang="es-ES" smtClean="0"/>
              <a:pPr/>
              <a:t>16</a:t>
            </a:fld>
            <a:endParaRPr lang="es-ES"/>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296842"/>
          </a:xfrm>
        </p:spPr>
        <p:txBody>
          <a:bodyPr>
            <a:normAutofit fontScale="90000"/>
          </a:bodyPr>
          <a:lstStyle/>
          <a:p>
            <a:endParaRPr lang="tr-TR" dirty="0"/>
          </a:p>
        </p:txBody>
      </p:sp>
      <p:sp>
        <p:nvSpPr>
          <p:cNvPr id="3" name="2 İçerik Yer Tutucusu"/>
          <p:cNvSpPr>
            <a:spLocks noGrp="1"/>
          </p:cNvSpPr>
          <p:nvPr>
            <p:ph idx="1"/>
          </p:nvPr>
        </p:nvSpPr>
        <p:spPr>
          <a:xfrm>
            <a:off x="1763688" y="908720"/>
            <a:ext cx="6903700" cy="5472608"/>
          </a:xfrm>
        </p:spPr>
        <p:txBody>
          <a:bodyPr>
            <a:normAutofit fontScale="25000" lnSpcReduction="20000"/>
          </a:bodyPr>
          <a:lstStyle/>
          <a:p>
            <a:pPr>
              <a:buNone/>
            </a:pPr>
            <a:r>
              <a:rPr lang="tr-TR" sz="4400" b="1" dirty="0">
                <a:solidFill>
                  <a:schemeClr val="tx1"/>
                </a:solidFill>
                <a:latin typeface="Times New Roman" panose="02020603050405020304" pitchFamily="18" charset="0"/>
                <a:cs typeface="Times New Roman" panose="02020603050405020304" pitchFamily="18" charset="0"/>
              </a:rPr>
              <a:t>Kazanım 9: Nesne ya da varlıkları özelliklerine göre sıralar.</a:t>
            </a:r>
          </a:p>
          <a:p>
            <a:pPr>
              <a:buNone/>
            </a:pPr>
            <a:r>
              <a:rPr lang="tr-TR" sz="4400" b="1" dirty="0">
                <a:solidFill>
                  <a:schemeClr val="tx1"/>
                </a:solidFill>
                <a:latin typeface="Times New Roman" panose="02020603050405020304" pitchFamily="18" charset="0"/>
                <a:cs typeface="Times New Roman" panose="02020603050405020304" pitchFamily="18" charset="0"/>
              </a:rPr>
              <a:t>Göstergeleri:</a:t>
            </a:r>
          </a:p>
          <a:p>
            <a:r>
              <a:rPr lang="tr-TR" sz="4400" dirty="0">
                <a:solidFill>
                  <a:schemeClr val="tx1"/>
                </a:solidFill>
                <a:latin typeface="Times New Roman" panose="02020603050405020304" pitchFamily="18" charset="0"/>
                <a:cs typeface="Times New Roman" panose="02020603050405020304" pitchFamily="18" charset="0"/>
              </a:rPr>
              <a:t>1. Nesne /varlıkları uzunluklarına göre sıralar.</a:t>
            </a:r>
            <a:endParaRPr lang="tr-TR" sz="4400" b="1" dirty="0">
              <a:solidFill>
                <a:schemeClr val="tx1"/>
              </a:solidFill>
              <a:latin typeface="Times New Roman" panose="02020603050405020304" pitchFamily="18" charset="0"/>
              <a:cs typeface="Times New Roman" panose="02020603050405020304" pitchFamily="18" charset="0"/>
            </a:endParaRPr>
          </a:p>
          <a:p>
            <a:r>
              <a:rPr lang="tr-TR" sz="4400" dirty="0">
                <a:solidFill>
                  <a:schemeClr val="tx1"/>
                </a:solidFill>
                <a:latin typeface="Times New Roman" panose="02020603050405020304" pitchFamily="18" charset="0"/>
                <a:cs typeface="Times New Roman" panose="02020603050405020304" pitchFamily="18" charset="0"/>
              </a:rPr>
              <a:t>2. Nesne /varlıkları büyüklüklerine göre sıralar.</a:t>
            </a:r>
            <a:endParaRPr lang="tr-TR" sz="4400" b="1" dirty="0">
              <a:solidFill>
                <a:schemeClr val="tx1"/>
              </a:solidFill>
              <a:latin typeface="Times New Roman" panose="02020603050405020304" pitchFamily="18" charset="0"/>
              <a:cs typeface="Times New Roman" panose="02020603050405020304" pitchFamily="18" charset="0"/>
            </a:endParaRPr>
          </a:p>
          <a:p>
            <a:r>
              <a:rPr lang="tr-TR" sz="4400" dirty="0">
                <a:solidFill>
                  <a:schemeClr val="tx1"/>
                </a:solidFill>
                <a:latin typeface="Times New Roman" panose="02020603050405020304" pitchFamily="18" charset="0"/>
                <a:cs typeface="Times New Roman" panose="02020603050405020304" pitchFamily="18" charset="0"/>
              </a:rPr>
              <a:t>3. Nesne /varlıkları miktarlarına göre sıralar.</a:t>
            </a:r>
            <a:br>
              <a:rPr lang="tr-TR" sz="4400" dirty="0">
                <a:solidFill>
                  <a:schemeClr val="tx1"/>
                </a:solidFill>
                <a:latin typeface="Times New Roman" panose="02020603050405020304" pitchFamily="18" charset="0"/>
                <a:cs typeface="Times New Roman" panose="02020603050405020304" pitchFamily="18" charset="0"/>
              </a:rPr>
            </a:br>
            <a:r>
              <a:rPr lang="tr-TR" sz="4400" dirty="0">
                <a:solidFill>
                  <a:schemeClr val="tx1"/>
                </a:solidFill>
                <a:latin typeface="Times New Roman" panose="02020603050405020304" pitchFamily="18" charset="0"/>
                <a:cs typeface="Times New Roman" panose="02020603050405020304" pitchFamily="18" charset="0"/>
              </a:rPr>
              <a:t>4. Nesne /varlıkları ağırlıklarına göre sıralar.</a:t>
            </a:r>
            <a:endParaRPr lang="tr-TR" sz="4400" b="1" dirty="0">
              <a:solidFill>
                <a:schemeClr val="tx1"/>
              </a:solidFill>
              <a:latin typeface="Times New Roman" panose="02020603050405020304" pitchFamily="18" charset="0"/>
              <a:cs typeface="Times New Roman" panose="02020603050405020304" pitchFamily="18" charset="0"/>
            </a:endParaRPr>
          </a:p>
          <a:p>
            <a:r>
              <a:rPr lang="tr-TR" sz="4400" dirty="0">
                <a:solidFill>
                  <a:schemeClr val="tx1"/>
                </a:solidFill>
                <a:latin typeface="Times New Roman" panose="02020603050405020304" pitchFamily="18" charset="0"/>
                <a:cs typeface="Times New Roman" panose="02020603050405020304" pitchFamily="18" charset="0"/>
              </a:rPr>
              <a:t>5. Nesne /varlıkları renk tonlarına göre sıralar.</a:t>
            </a:r>
            <a:endParaRPr lang="tr-TR" sz="4400" b="1" dirty="0">
              <a:solidFill>
                <a:schemeClr val="tx1"/>
              </a:solidFill>
              <a:latin typeface="Times New Roman" panose="02020603050405020304" pitchFamily="18" charset="0"/>
              <a:cs typeface="Times New Roman" panose="02020603050405020304" pitchFamily="18" charset="0"/>
            </a:endParaRPr>
          </a:p>
          <a:p>
            <a:pPr>
              <a:buNone/>
            </a:pPr>
            <a:r>
              <a:rPr lang="tr-TR" sz="4400" b="1" dirty="0">
                <a:solidFill>
                  <a:schemeClr val="tx1"/>
                </a:solidFill>
                <a:latin typeface="Times New Roman" panose="02020603050405020304" pitchFamily="18" charset="0"/>
                <a:cs typeface="Times New Roman" panose="02020603050405020304" pitchFamily="18" charset="0"/>
              </a:rPr>
              <a:t>Kazanım 10: Mekanda konumla ilgili yönergeleri uygular.</a:t>
            </a:r>
          </a:p>
          <a:p>
            <a:pPr>
              <a:buNone/>
            </a:pPr>
            <a:r>
              <a:rPr lang="tr-TR" sz="4400" b="1" dirty="0">
                <a:solidFill>
                  <a:schemeClr val="tx1"/>
                </a:solidFill>
                <a:latin typeface="Times New Roman" panose="02020603050405020304" pitchFamily="18" charset="0"/>
                <a:cs typeface="Times New Roman" panose="02020603050405020304" pitchFamily="18" charset="0"/>
              </a:rPr>
              <a:t>Göstergeleri:</a:t>
            </a:r>
          </a:p>
          <a:p>
            <a:r>
              <a:rPr lang="tr-TR" sz="4400" dirty="0">
                <a:solidFill>
                  <a:schemeClr val="tx1"/>
                </a:solidFill>
                <a:latin typeface="Times New Roman" panose="02020603050405020304" pitchFamily="18" charset="0"/>
                <a:cs typeface="Times New Roman" panose="02020603050405020304" pitchFamily="18" charset="0"/>
              </a:rPr>
              <a:t>1. Nesnenin mekandaki konumunu söyler.</a:t>
            </a:r>
            <a:endParaRPr lang="tr-TR" sz="4400" b="1" dirty="0">
              <a:solidFill>
                <a:schemeClr val="tx1"/>
              </a:solidFill>
              <a:latin typeface="Times New Roman" panose="02020603050405020304" pitchFamily="18" charset="0"/>
              <a:cs typeface="Times New Roman" panose="02020603050405020304" pitchFamily="18" charset="0"/>
            </a:endParaRPr>
          </a:p>
          <a:p>
            <a:r>
              <a:rPr lang="tr-TR" sz="4400" dirty="0">
                <a:solidFill>
                  <a:schemeClr val="tx1"/>
                </a:solidFill>
                <a:latin typeface="Times New Roman" panose="02020603050405020304" pitchFamily="18" charset="0"/>
                <a:cs typeface="Times New Roman" panose="02020603050405020304" pitchFamily="18" charset="0"/>
              </a:rPr>
              <a:t>2. Yönergeye uygun olarak nesneyi doğru yere yerleştirir.</a:t>
            </a:r>
            <a:endParaRPr lang="tr-TR" sz="4400" b="1" dirty="0">
              <a:solidFill>
                <a:schemeClr val="tx1"/>
              </a:solidFill>
              <a:latin typeface="Times New Roman" panose="02020603050405020304" pitchFamily="18" charset="0"/>
              <a:cs typeface="Times New Roman" panose="02020603050405020304" pitchFamily="18" charset="0"/>
            </a:endParaRPr>
          </a:p>
          <a:p>
            <a:r>
              <a:rPr lang="tr-TR" sz="4400" dirty="0">
                <a:solidFill>
                  <a:schemeClr val="tx1"/>
                </a:solidFill>
                <a:latin typeface="Times New Roman" panose="02020603050405020304" pitchFamily="18" charset="0"/>
                <a:cs typeface="Times New Roman" panose="02020603050405020304" pitchFamily="18" charset="0"/>
              </a:rPr>
              <a:t>3. Mekanda konum alır.</a:t>
            </a:r>
            <a:endParaRPr lang="tr-TR" sz="4400" b="1" dirty="0">
              <a:solidFill>
                <a:schemeClr val="tx1"/>
              </a:solidFill>
              <a:latin typeface="Times New Roman" panose="02020603050405020304" pitchFamily="18" charset="0"/>
              <a:cs typeface="Times New Roman" panose="02020603050405020304" pitchFamily="18" charset="0"/>
            </a:endParaRPr>
          </a:p>
          <a:p>
            <a:r>
              <a:rPr lang="tr-TR" sz="4400" dirty="0">
                <a:solidFill>
                  <a:schemeClr val="tx1"/>
                </a:solidFill>
                <a:latin typeface="Times New Roman" panose="02020603050405020304" pitchFamily="18" charset="0"/>
                <a:cs typeface="Times New Roman" panose="02020603050405020304" pitchFamily="18" charset="0"/>
              </a:rPr>
              <a:t>4. Harita ve krokiyi kullanır.</a:t>
            </a:r>
            <a:endParaRPr lang="tr-TR" sz="4400" b="1" dirty="0">
              <a:solidFill>
                <a:schemeClr val="tx1"/>
              </a:solidFill>
              <a:latin typeface="Times New Roman" panose="02020603050405020304" pitchFamily="18" charset="0"/>
              <a:cs typeface="Times New Roman" panose="02020603050405020304" pitchFamily="18" charset="0"/>
            </a:endParaRPr>
          </a:p>
          <a:p>
            <a:pPr>
              <a:buNone/>
            </a:pPr>
            <a:r>
              <a:rPr lang="tr-TR" sz="4400" b="1" dirty="0">
                <a:solidFill>
                  <a:schemeClr val="tx1"/>
                </a:solidFill>
                <a:latin typeface="Times New Roman" panose="02020603050405020304" pitchFamily="18" charset="0"/>
                <a:cs typeface="Times New Roman" panose="02020603050405020304" pitchFamily="18" charset="0"/>
              </a:rPr>
              <a:t>Kazanım 11: Nesneleri ölçer.</a:t>
            </a:r>
          </a:p>
          <a:p>
            <a:pPr>
              <a:buNone/>
            </a:pPr>
            <a:r>
              <a:rPr lang="tr-TR" sz="4400" b="1" dirty="0">
                <a:solidFill>
                  <a:schemeClr val="tx1"/>
                </a:solidFill>
                <a:latin typeface="Times New Roman" panose="02020603050405020304" pitchFamily="18" charset="0"/>
                <a:cs typeface="Times New Roman" panose="02020603050405020304" pitchFamily="18" charset="0"/>
              </a:rPr>
              <a:t>Göstergeleri:</a:t>
            </a:r>
          </a:p>
          <a:p>
            <a:r>
              <a:rPr lang="tr-TR" sz="4400" dirty="0">
                <a:solidFill>
                  <a:schemeClr val="tx1"/>
                </a:solidFill>
                <a:latin typeface="Times New Roman" panose="02020603050405020304" pitchFamily="18" charset="0"/>
                <a:cs typeface="Times New Roman" panose="02020603050405020304" pitchFamily="18" charset="0"/>
              </a:rPr>
              <a:t>1. Ölçme sonucunu tahmin eder.</a:t>
            </a:r>
            <a:endParaRPr lang="tr-TR" sz="4400" b="1" dirty="0">
              <a:solidFill>
                <a:schemeClr val="tx1"/>
              </a:solidFill>
              <a:latin typeface="Times New Roman" panose="02020603050405020304" pitchFamily="18" charset="0"/>
              <a:cs typeface="Times New Roman" panose="02020603050405020304" pitchFamily="18" charset="0"/>
            </a:endParaRPr>
          </a:p>
          <a:p>
            <a:r>
              <a:rPr lang="tr-TR" sz="4400" dirty="0">
                <a:solidFill>
                  <a:schemeClr val="tx1"/>
                </a:solidFill>
                <a:latin typeface="Times New Roman" panose="02020603050405020304" pitchFamily="18" charset="0"/>
                <a:cs typeface="Times New Roman" panose="02020603050405020304" pitchFamily="18" charset="0"/>
              </a:rPr>
              <a:t>2. Standart olmayan birimlerle ölçer.</a:t>
            </a:r>
            <a:endParaRPr lang="tr-TR" sz="4400" b="1" dirty="0">
              <a:solidFill>
                <a:schemeClr val="tx1"/>
              </a:solidFill>
              <a:latin typeface="Times New Roman" panose="02020603050405020304" pitchFamily="18" charset="0"/>
              <a:cs typeface="Times New Roman" panose="02020603050405020304" pitchFamily="18" charset="0"/>
            </a:endParaRPr>
          </a:p>
          <a:p>
            <a:r>
              <a:rPr lang="tr-TR" sz="4400" dirty="0">
                <a:solidFill>
                  <a:schemeClr val="tx1"/>
                </a:solidFill>
                <a:latin typeface="Times New Roman" panose="02020603050405020304" pitchFamily="18" charset="0"/>
                <a:cs typeface="Times New Roman" panose="02020603050405020304" pitchFamily="18" charset="0"/>
              </a:rPr>
              <a:t>3. Ölçme sonucunu söyler.</a:t>
            </a:r>
            <a:endParaRPr lang="tr-TR" sz="4400" b="1" dirty="0">
              <a:solidFill>
                <a:schemeClr val="tx1"/>
              </a:solidFill>
              <a:latin typeface="Times New Roman" panose="02020603050405020304" pitchFamily="18" charset="0"/>
              <a:cs typeface="Times New Roman" panose="02020603050405020304" pitchFamily="18" charset="0"/>
            </a:endParaRPr>
          </a:p>
          <a:p>
            <a:r>
              <a:rPr lang="tr-TR" sz="4400" dirty="0">
                <a:solidFill>
                  <a:schemeClr val="tx1"/>
                </a:solidFill>
                <a:latin typeface="Times New Roman" panose="02020603050405020304" pitchFamily="18" charset="0"/>
                <a:cs typeface="Times New Roman" panose="02020603050405020304" pitchFamily="18" charset="0"/>
              </a:rPr>
              <a:t>4. Ölçme sonuçlarını tahmin ettiği sonuçlarla karşılaştırır.</a:t>
            </a:r>
            <a:endParaRPr lang="tr-TR" sz="4400" b="1" dirty="0">
              <a:solidFill>
                <a:schemeClr val="tx1"/>
              </a:solidFill>
              <a:latin typeface="Times New Roman" panose="02020603050405020304" pitchFamily="18" charset="0"/>
              <a:cs typeface="Times New Roman" panose="02020603050405020304" pitchFamily="18" charset="0"/>
            </a:endParaRPr>
          </a:p>
          <a:p>
            <a:r>
              <a:rPr lang="tr-TR" sz="4400" dirty="0">
                <a:solidFill>
                  <a:schemeClr val="tx1"/>
                </a:solidFill>
                <a:latin typeface="Times New Roman" panose="02020603050405020304" pitchFamily="18" charset="0"/>
                <a:cs typeface="Times New Roman" panose="02020603050405020304" pitchFamily="18" charset="0"/>
              </a:rPr>
              <a:t>5. Standart ölçme araçlarının neler olduğunu söyler.</a:t>
            </a:r>
            <a:endParaRPr lang="tr-TR" sz="4400" b="1" dirty="0">
              <a:solidFill>
                <a:schemeClr val="tx1"/>
              </a:solidFill>
              <a:latin typeface="Times New Roman" panose="02020603050405020304" pitchFamily="18" charset="0"/>
              <a:cs typeface="Times New Roman" panose="02020603050405020304" pitchFamily="18" charset="0"/>
            </a:endParaRPr>
          </a:p>
          <a:p>
            <a:pPr>
              <a:buNone/>
            </a:pPr>
            <a:r>
              <a:rPr lang="tr-TR" sz="4400" dirty="0">
                <a:solidFill>
                  <a:schemeClr val="tx1"/>
                </a:solidFill>
                <a:latin typeface="Times New Roman" panose="02020603050405020304" pitchFamily="18" charset="0"/>
                <a:cs typeface="Times New Roman" panose="02020603050405020304" pitchFamily="18" charset="0"/>
              </a:rPr>
              <a:t> </a:t>
            </a:r>
            <a:endParaRPr lang="tr-TR" sz="4400" b="1" dirty="0">
              <a:solidFill>
                <a:schemeClr val="tx1"/>
              </a:solidFill>
              <a:latin typeface="Times New Roman" panose="02020603050405020304" pitchFamily="18" charset="0"/>
              <a:cs typeface="Times New Roman" panose="02020603050405020304" pitchFamily="18" charset="0"/>
            </a:endParaRPr>
          </a:p>
          <a:p>
            <a:endParaRPr lang="tr-TR" sz="1400" dirty="0">
              <a:solidFill>
                <a:schemeClr val="accent2"/>
              </a:solidFill>
              <a:latin typeface="Comic Sans MS" pitchFamily="66" charset="0"/>
            </a:endParaRPr>
          </a:p>
        </p:txBody>
      </p:sp>
      <p:sp>
        <p:nvSpPr>
          <p:cNvPr id="4" name="3 Veri Yer Tutucusu"/>
          <p:cNvSpPr>
            <a:spLocks noGrp="1"/>
          </p:cNvSpPr>
          <p:nvPr>
            <p:ph type="dt" sz="half" idx="10"/>
          </p:nvPr>
        </p:nvSpPr>
        <p:spPr/>
        <p:txBody>
          <a:bodyPr/>
          <a:lstStyle/>
          <a:p>
            <a:endParaRPr lang="es-ES" dirty="0"/>
          </a:p>
        </p:txBody>
      </p:sp>
      <p:sp>
        <p:nvSpPr>
          <p:cNvPr id="5" name="4 Altbilgi Yer Tutucusu"/>
          <p:cNvSpPr>
            <a:spLocks noGrp="1"/>
          </p:cNvSpPr>
          <p:nvPr>
            <p:ph type="ftr" sz="quarter" idx="11"/>
          </p:nvPr>
        </p:nvSpPr>
        <p:spPr>
          <a:xfrm>
            <a:off x="1942415" y="6505260"/>
            <a:ext cx="5716488" cy="352740"/>
          </a:xfrm>
        </p:spPr>
        <p:txBody>
          <a:bodyPr/>
          <a:lstStyle/>
          <a:p>
            <a:endParaRPr lang="es-ES" dirty="0"/>
          </a:p>
        </p:txBody>
      </p:sp>
      <p:sp>
        <p:nvSpPr>
          <p:cNvPr id="6" name="5 Slayt Numarası Yer Tutucusu"/>
          <p:cNvSpPr>
            <a:spLocks noGrp="1"/>
          </p:cNvSpPr>
          <p:nvPr>
            <p:ph type="sldNum" sz="quarter" idx="12"/>
          </p:nvPr>
        </p:nvSpPr>
        <p:spPr/>
        <p:txBody>
          <a:bodyPr/>
          <a:lstStyle/>
          <a:p>
            <a:fld id="{D595E6E9-9045-44F8-83D9-398C6C284C23}" type="slidenum">
              <a:rPr lang="es-ES" smtClean="0"/>
              <a:pPr/>
              <a:t>17</a:t>
            </a:fld>
            <a:endParaRPr lang="es-E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82528"/>
          </a:xfrm>
        </p:spPr>
        <p:txBody>
          <a:bodyPr>
            <a:normAutofit fontScale="90000"/>
          </a:bodyPr>
          <a:lstStyle/>
          <a:p>
            <a:endParaRPr lang="tr-TR" dirty="0"/>
          </a:p>
        </p:txBody>
      </p:sp>
      <p:sp>
        <p:nvSpPr>
          <p:cNvPr id="3" name="2 İçerik Yer Tutucusu"/>
          <p:cNvSpPr>
            <a:spLocks noGrp="1"/>
          </p:cNvSpPr>
          <p:nvPr>
            <p:ph idx="1"/>
          </p:nvPr>
        </p:nvSpPr>
        <p:spPr>
          <a:xfrm>
            <a:off x="1403648" y="692696"/>
            <a:ext cx="7283152" cy="5442392"/>
          </a:xfrm>
        </p:spPr>
        <p:txBody>
          <a:bodyPr>
            <a:normAutofit lnSpcReduction="10000"/>
          </a:bodyPr>
          <a:lstStyle/>
          <a:p>
            <a:pPr>
              <a:buNone/>
            </a:pPr>
            <a:r>
              <a:rPr lang="tr-TR" sz="1400" b="1" dirty="0">
                <a:solidFill>
                  <a:schemeClr val="tx1"/>
                </a:solidFill>
                <a:latin typeface="Times New Roman" panose="02020603050405020304" pitchFamily="18" charset="0"/>
                <a:cs typeface="Times New Roman" panose="02020603050405020304" pitchFamily="18" charset="0"/>
              </a:rPr>
              <a:t>Kazanım 12: Geometrik şekilleri tanır.</a:t>
            </a:r>
          </a:p>
          <a:p>
            <a:pPr>
              <a:buNone/>
            </a:pPr>
            <a:r>
              <a:rPr lang="tr-TR" sz="1400" b="1" dirty="0">
                <a:solidFill>
                  <a:schemeClr val="tx1"/>
                </a:solidFill>
                <a:latin typeface="Times New Roman" panose="02020603050405020304" pitchFamily="18" charset="0"/>
                <a:cs typeface="Times New Roman" panose="02020603050405020304" pitchFamily="18" charset="0"/>
              </a:rPr>
              <a:t>Göstergeleri:</a:t>
            </a:r>
          </a:p>
          <a:p>
            <a:pPr marL="0" indent="0">
              <a:buNone/>
            </a:pPr>
            <a:r>
              <a:rPr lang="tr-TR" sz="1400" dirty="0">
                <a:solidFill>
                  <a:schemeClr val="tx1"/>
                </a:solidFill>
                <a:latin typeface="Times New Roman" panose="02020603050405020304" pitchFamily="18" charset="0"/>
                <a:cs typeface="Times New Roman" panose="02020603050405020304" pitchFamily="18" charset="0"/>
              </a:rPr>
              <a:t>     1. Gösterilen geometrik şeklin ismini söyler.</a:t>
            </a:r>
            <a:endParaRPr lang="tr-TR" sz="1400" b="1" dirty="0">
              <a:solidFill>
                <a:schemeClr val="tx1"/>
              </a:solidFill>
              <a:latin typeface="Times New Roman" panose="02020603050405020304" pitchFamily="18" charset="0"/>
              <a:cs typeface="Times New Roman" panose="02020603050405020304" pitchFamily="18" charset="0"/>
            </a:endParaRPr>
          </a:p>
          <a:p>
            <a:pPr marL="0" indent="0">
              <a:buNone/>
            </a:pPr>
            <a:r>
              <a:rPr lang="tr-TR" sz="1400" dirty="0">
                <a:solidFill>
                  <a:schemeClr val="tx1"/>
                </a:solidFill>
                <a:latin typeface="Times New Roman" panose="02020603050405020304" pitchFamily="18" charset="0"/>
                <a:cs typeface="Times New Roman" panose="02020603050405020304" pitchFamily="18" charset="0"/>
              </a:rPr>
              <a:t>     2. Geometrik şekillerin özelliklerini söyler.</a:t>
            </a:r>
            <a:endParaRPr lang="tr-TR" sz="1400" b="1" dirty="0">
              <a:solidFill>
                <a:schemeClr val="tx1"/>
              </a:solidFill>
              <a:latin typeface="Times New Roman" panose="02020603050405020304" pitchFamily="18" charset="0"/>
              <a:cs typeface="Times New Roman" panose="02020603050405020304" pitchFamily="18" charset="0"/>
            </a:endParaRPr>
          </a:p>
          <a:p>
            <a:pPr marL="0" indent="0">
              <a:buNone/>
            </a:pPr>
            <a:r>
              <a:rPr lang="tr-TR" sz="1400" dirty="0">
                <a:solidFill>
                  <a:schemeClr val="tx1"/>
                </a:solidFill>
                <a:latin typeface="Times New Roman" panose="02020603050405020304" pitchFamily="18" charset="0"/>
                <a:cs typeface="Times New Roman" panose="02020603050405020304" pitchFamily="18" charset="0"/>
              </a:rPr>
              <a:t>     3. Geometrik şekillere benzeyen nesneleri gösterir.</a:t>
            </a:r>
            <a:endParaRPr lang="tr-TR" sz="1400" b="1" dirty="0">
              <a:solidFill>
                <a:schemeClr val="tx1"/>
              </a:solidFill>
              <a:latin typeface="Times New Roman" panose="02020603050405020304" pitchFamily="18" charset="0"/>
              <a:cs typeface="Times New Roman" panose="02020603050405020304" pitchFamily="18" charset="0"/>
            </a:endParaRPr>
          </a:p>
          <a:p>
            <a:pPr>
              <a:buNone/>
            </a:pPr>
            <a:r>
              <a:rPr lang="tr-TR" sz="1400" b="1" dirty="0">
                <a:solidFill>
                  <a:schemeClr val="tx1"/>
                </a:solidFill>
                <a:latin typeface="Times New Roman" panose="02020603050405020304" pitchFamily="18" charset="0"/>
                <a:cs typeface="Times New Roman" panose="02020603050405020304" pitchFamily="18" charset="0"/>
              </a:rPr>
              <a:t>Kazanım 13: Günlük yaşamda kullanılan sembolleri tanır.</a:t>
            </a:r>
            <a:br>
              <a:rPr lang="tr-TR" sz="1400" b="1" dirty="0">
                <a:solidFill>
                  <a:schemeClr val="tx1"/>
                </a:solidFill>
                <a:latin typeface="Times New Roman" panose="02020603050405020304" pitchFamily="18" charset="0"/>
                <a:cs typeface="Times New Roman" panose="02020603050405020304" pitchFamily="18" charset="0"/>
              </a:rPr>
            </a:br>
            <a:r>
              <a:rPr lang="tr-TR" sz="1400" b="1" dirty="0">
                <a:solidFill>
                  <a:schemeClr val="tx1"/>
                </a:solidFill>
                <a:latin typeface="Times New Roman" panose="02020603050405020304" pitchFamily="18" charset="0"/>
                <a:cs typeface="Times New Roman" panose="02020603050405020304" pitchFamily="18" charset="0"/>
              </a:rPr>
              <a:t>Göstergeleri:</a:t>
            </a:r>
            <a:br>
              <a:rPr lang="tr-TR" sz="1400" b="1" dirty="0">
                <a:solidFill>
                  <a:schemeClr val="tx1"/>
                </a:solidFill>
                <a:latin typeface="Times New Roman" panose="02020603050405020304" pitchFamily="18" charset="0"/>
                <a:cs typeface="Times New Roman" panose="02020603050405020304" pitchFamily="18" charset="0"/>
              </a:rPr>
            </a:br>
            <a:r>
              <a:rPr lang="tr-TR" sz="1400" dirty="0">
                <a:solidFill>
                  <a:schemeClr val="tx1"/>
                </a:solidFill>
                <a:latin typeface="Times New Roman" panose="02020603050405020304" pitchFamily="18" charset="0"/>
                <a:cs typeface="Times New Roman" panose="02020603050405020304" pitchFamily="18" charset="0"/>
              </a:rPr>
              <a:t>1. Verilen açıklamaya uygun sembolü gösterir.</a:t>
            </a:r>
            <a:br>
              <a:rPr lang="tr-TR" sz="1400" dirty="0">
                <a:solidFill>
                  <a:schemeClr val="tx1"/>
                </a:solidFill>
                <a:latin typeface="Times New Roman" panose="02020603050405020304" pitchFamily="18" charset="0"/>
                <a:cs typeface="Times New Roman" panose="02020603050405020304" pitchFamily="18" charset="0"/>
              </a:rPr>
            </a:br>
            <a:r>
              <a:rPr lang="tr-TR" sz="1400" dirty="0">
                <a:solidFill>
                  <a:schemeClr val="tx1"/>
                </a:solidFill>
                <a:latin typeface="Times New Roman" panose="02020603050405020304" pitchFamily="18" charset="0"/>
                <a:cs typeface="Times New Roman" panose="02020603050405020304" pitchFamily="18" charset="0"/>
              </a:rPr>
              <a:t>2. Gösterilen sembolün anlamını söyler.</a:t>
            </a:r>
            <a:endParaRPr lang="tr-TR" sz="1400" b="1" dirty="0">
              <a:solidFill>
                <a:schemeClr val="tx1"/>
              </a:solidFill>
              <a:latin typeface="Times New Roman" panose="02020603050405020304" pitchFamily="18" charset="0"/>
              <a:cs typeface="Times New Roman" panose="02020603050405020304" pitchFamily="18" charset="0"/>
            </a:endParaRPr>
          </a:p>
          <a:p>
            <a:pPr>
              <a:buNone/>
            </a:pPr>
            <a:r>
              <a:rPr lang="tr-TR" sz="1400" b="1" dirty="0">
                <a:solidFill>
                  <a:schemeClr val="tx1"/>
                </a:solidFill>
                <a:latin typeface="Times New Roman" panose="02020603050405020304" pitchFamily="18" charset="0"/>
                <a:cs typeface="Times New Roman" panose="02020603050405020304" pitchFamily="18" charset="0"/>
              </a:rPr>
              <a:t>Kazanım 14: Nesnelerle örüntü oluşturur.</a:t>
            </a:r>
            <a:br>
              <a:rPr lang="tr-TR" sz="1400" b="1" dirty="0">
                <a:solidFill>
                  <a:schemeClr val="tx1"/>
                </a:solidFill>
                <a:latin typeface="Times New Roman" panose="02020603050405020304" pitchFamily="18" charset="0"/>
                <a:cs typeface="Times New Roman" panose="02020603050405020304" pitchFamily="18" charset="0"/>
              </a:rPr>
            </a:br>
            <a:r>
              <a:rPr lang="tr-TR" sz="1400" b="1" dirty="0">
                <a:solidFill>
                  <a:schemeClr val="tx1"/>
                </a:solidFill>
                <a:latin typeface="Times New Roman" panose="02020603050405020304" pitchFamily="18" charset="0"/>
                <a:cs typeface="Times New Roman" panose="02020603050405020304" pitchFamily="18" charset="0"/>
              </a:rPr>
              <a:t>Göstergeleri:</a:t>
            </a:r>
            <a:br>
              <a:rPr lang="tr-TR" sz="1400" b="1" dirty="0">
                <a:solidFill>
                  <a:schemeClr val="tx1"/>
                </a:solidFill>
                <a:latin typeface="Times New Roman" panose="02020603050405020304" pitchFamily="18" charset="0"/>
                <a:cs typeface="Times New Roman" panose="02020603050405020304" pitchFamily="18" charset="0"/>
              </a:rPr>
            </a:br>
            <a:r>
              <a:rPr lang="tr-TR" sz="1400" dirty="0">
                <a:solidFill>
                  <a:schemeClr val="tx1"/>
                </a:solidFill>
                <a:latin typeface="Times New Roman" panose="02020603050405020304" pitchFamily="18" charset="0"/>
                <a:cs typeface="Times New Roman" panose="02020603050405020304" pitchFamily="18" charset="0"/>
              </a:rPr>
              <a:t>1. Modele bakarak nesnelerle örüntü oluşturur. </a:t>
            </a:r>
            <a:br>
              <a:rPr lang="tr-TR" sz="1400" dirty="0">
                <a:solidFill>
                  <a:schemeClr val="tx1"/>
                </a:solidFill>
                <a:latin typeface="Times New Roman" panose="02020603050405020304" pitchFamily="18" charset="0"/>
                <a:cs typeface="Times New Roman" panose="02020603050405020304" pitchFamily="18" charset="0"/>
              </a:rPr>
            </a:br>
            <a:r>
              <a:rPr lang="tr-TR" sz="1400" dirty="0">
                <a:solidFill>
                  <a:schemeClr val="tx1"/>
                </a:solidFill>
                <a:latin typeface="Times New Roman" panose="02020603050405020304" pitchFamily="18" charset="0"/>
                <a:cs typeface="Times New Roman" panose="02020603050405020304" pitchFamily="18" charset="0"/>
              </a:rPr>
              <a:t>2. En çok üç öğeden oluşan örüntüdeki kuralı söyler.</a:t>
            </a:r>
            <a:br>
              <a:rPr lang="tr-TR" sz="1400" dirty="0">
                <a:solidFill>
                  <a:schemeClr val="tx1"/>
                </a:solidFill>
                <a:latin typeface="Times New Roman" panose="02020603050405020304" pitchFamily="18" charset="0"/>
                <a:cs typeface="Times New Roman" panose="02020603050405020304" pitchFamily="18" charset="0"/>
              </a:rPr>
            </a:br>
            <a:r>
              <a:rPr lang="tr-TR" sz="1400" dirty="0">
                <a:solidFill>
                  <a:schemeClr val="tx1"/>
                </a:solidFill>
                <a:latin typeface="Times New Roman" panose="02020603050405020304" pitchFamily="18" charset="0"/>
                <a:cs typeface="Times New Roman" panose="02020603050405020304" pitchFamily="18" charset="0"/>
              </a:rPr>
              <a:t>3. Bir örüntüde eksik bırakılan öğeyi söyler.</a:t>
            </a:r>
            <a:br>
              <a:rPr lang="tr-TR" sz="1400" dirty="0">
                <a:solidFill>
                  <a:schemeClr val="tx1"/>
                </a:solidFill>
                <a:latin typeface="Times New Roman" panose="02020603050405020304" pitchFamily="18" charset="0"/>
                <a:cs typeface="Times New Roman" panose="02020603050405020304" pitchFamily="18" charset="0"/>
              </a:rPr>
            </a:br>
            <a:r>
              <a:rPr lang="tr-TR" sz="1400" dirty="0">
                <a:solidFill>
                  <a:schemeClr val="tx1"/>
                </a:solidFill>
                <a:latin typeface="Times New Roman" panose="02020603050405020304" pitchFamily="18" charset="0"/>
                <a:cs typeface="Times New Roman" panose="02020603050405020304" pitchFamily="18" charset="0"/>
              </a:rPr>
              <a:t>4. Bir örüntüde eksik bırakılan öğeyi tamamlar.</a:t>
            </a:r>
            <a:br>
              <a:rPr lang="tr-TR" sz="1400" dirty="0">
                <a:solidFill>
                  <a:schemeClr val="tx1"/>
                </a:solidFill>
                <a:latin typeface="Times New Roman" panose="02020603050405020304" pitchFamily="18" charset="0"/>
                <a:cs typeface="Times New Roman" panose="02020603050405020304" pitchFamily="18" charset="0"/>
              </a:rPr>
            </a:br>
            <a:r>
              <a:rPr lang="tr-TR" sz="1400" dirty="0">
                <a:solidFill>
                  <a:schemeClr val="tx1"/>
                </a:solidFill>
                <a:latin typeface="Times New Roman" panose="02020603050405020304" pitchFamily="18" charset="0"/>
                <a:cs typeface="Times New Roman" panose="02020603050405020304" pitchFamily="18" charset="0"/>
              </a:rPr>
              <a:t>5. Nesnelerle özgün bir örüntü oluşturur.</a:t>
            </a:r>
            <a:endParaRPr lang="tr-TR" sz="1400" b="1" dirty="0">
              <a:solidFill>
                <a:schemeClr val="tx1"/>
              </a:solidFill>
              <a:latin typeface="Times New Roman" panose="02020603050405020304" pitchFamily="18" charset="0"/>
              <a:cs typeface="Times New Roman" panose="02020603050405020304" pitchFamily="18" charset="0"/>
            </a:endParaRPr>
          </a:p>
          <a:p>
            <a:pPr>
              <a:buNone/>
            </a:pPr>
            <a:r>
              <a:rPr lang="tr-TR" sz="1400" b="1" dirty="0">
                <a:solidFill>
                  <a:schemeClr val="tx1"/>
                </a:solidFill>
                <a:latin typeface="Times New Roman" panose="02020603050405020304" pitchFamily="18" charset="0"/>
                <a:cs typeface="Times New Roman" panose="02020603050405020304" pitchFamily="18" charset="0"/>
              </a:rPr>
              <a:t>Kazanım 15: Parça-bütün ilişkisini kavrar.</a:t>
            </a:r>
            <a:br>
              <a:rPr lang="tr-TR" sz="1400" b="1" dirty="0">
                <a:solidFill>
                  <a:schemeClr val="tx1"/>
                </a:solidFill>
                <a:latin typeface="Times New Roman" panose="02020603050405020304" pitchFamily="18" charset="0"/>
                <a:cs typeface="Times New Roman" panose="02020603050405020304" pitchFamily="18" charset="0"/>
              </a:rPr>
            </a:br>
            <a:r>
              <a:rPr lang="tr-TR" sz="1400" b="1" dirty="0">
                <a:solidFill>
                  <a:schemeClr val="tx1"/>
                </a:solidFill>
                <a:latin typeface="Times New Roman" panose="02020603050405020304" pitchFamily="18" charset="0"/>
                <a:cs typeface="Times New Roman" panose="02020603050405020304" pitchFamily="18" charset="0"/>
              </a:rPr>
              <a:t>Göstergeleri:</a:t>
            </a:r>
            <a:br>
              <a:rPr lang="tr-TR" sz="1400" dirty="0">
                <a:solidFill>
                  <a:schemeClr val="tx1"/>
                </a:solidFill>
                <a:latin typeface="Times New Roman" panose="02020603050405020304" pitchFamily="18" charset="0"/>
                <a:cs typeface="Times New Roman" panose="02020603050405020304" pitchFamily="18" charset="0"/>
              </a:rPr>
            </a:br>
            <a:r>
              <a:rPr lang="tr-TR" sz="1400" dirty="0">
                <a:solidFill>
                  <a:schemeClr val="tx1"/>
                </a:solidFill>
                <a:latin typeface="Times New Roman" panose="02020603050405020304" pitchFamily="18" charset="0"/>
                <a:cs typeface="Times New Roman" panose="02020603050405020304" pitchFamily="18" charset="0"/>
              </a:rPr>
              <a:t>1. Bir bütünün parçalarını söyler.</a:t>
            </a:r>
            <a:br>
              <a:rPr lang="tr-TR" sz="1400" dirty="0">
                <a:solidFill>
                  <a:schemeClr val="tx1"/>
                </a:solidFill>
                <a:latin typeface="Times New Roman" panose="02020603050405020304" pitchFamily="18" charset="0"/>
                <a:cs typeface="Times New Roman" panose="02020603050405020304" pitchFamily="18" charset="0"/>
              </a:rPr>
            </a:br>
            <a:r>
              <a:rPr lang="tr-TR" sz="1400" dirty="0">
                <a:solidFill>
                  <a:schemeClr val="tx1"/>
                </a:solidFill>
                <a:latin typeface="Times New Roman" panose="02020603050405020304" pitchFamily="18" charset="0"/>
                <a:cs typeface="Times New Roman" panose="02020603050405020304" pitchFamily="18" charset="0"/>
              </a:rPr>
              <a:t>2. Bir bütünü parçalara böler. </a:t>
            </a:r>
            <a:br>
              <a:rPr lang="tr-TR" sz="1400" dirty="0">
                <a:solidFill>
                  <a:schemeClr val="tx1"/>
                </a:solidFill>
                <a:latin typeface="Times New Roman" panose="02020603050405020304" pitchFamily="18" charset="0"/>
                <a:cs typeface="Times New Roman" panose="02020603050405020304" pitchFamily="18" charset="0"/>
              </a:rPr>
            </a:br>
            <a:r>
              <a:rPr lang="tr-TR" sz="1400" dirty="0">
                <a:solidFill>
                  <a:schemeClr val="tx1"/>
                </a:solidFill>
                <a:latin typeface="Times New Roman" panose="02020603050405020304" pitchFamily="18" charset="0"/>
                <a:cs typeface="Times New Roman" panose="02020603050405020304" pitchFamily="18" charset="0"/>
              </a:rPr>
              <a:t>3. Bütün ve yarımı gösterir. </a:t>
            </a:r>
            <a:br>
              <a:rPr lang="tr-TR" sz="1400" dirty="0">
                <a:solidFill>
                  <a:schemeClr val="tx1"/>
                </a:solidFill>
                <a:latin typeface="Times New Roman" panose="02020603050405020304" pitchFamily="18" charset="0"/>
                <a:cs typeface="Times New Roman" panose="02020603050405020304" pitchFamily="18" charset="0"/>
              </a:rPr>
            </a:br>
            <a:r>
              <a:rPr lang="tr-TR" sz="1400" dirty="0">
                <a:solidFill>
                  <a:schemeClr val="tx1"/>
                </a:solidFill>
                <a:latin typeface="Times New Roman" panose="02020603050405020304" pitchFamily="18" charset="0"/>
                <a:cs typeface="Times New Roman" panose="02020603050405020304" pitchFamily="18" charset="0"/>
              </a:rPr>
              <a:t>4. Parçaları birleştirerek bütün elde eder.</a:t>
            </a:r>
            <a:endParaRPr lang="tr-TR" sz="1400" b="1" dirty="0">
              <a:solidFill>
                <a:schemeClr val="tx1"/>
              </a:solidFill>
              <a:latin typeface="Times New Roman" panose="02020603050405020304" pitchFamily="18" charset="0"/>
              <a:cs typeface="Times New Roman" panose="02020603050405020304" pitchFamily="18" charset="0"/>
            </a:endParaRPr>
          </a:p>
          <a:p>
            <a:pPr>
              <a:buNone/>
            </a:pPr>
            <a:endParaRPr lang="tr-TR" sz="1400" dirty="0">
              <a:solidFill>
                <a:schemeClr val="tx1"/>
              </a:solidFill>
              <a:latin typeface="Comic Sans MS" pitchFamily="66" charset="0"/>
            </a:endParaRPr>
          </a:p>
        </p:txBody>
      </p:sp>
      <p:sp>
        <p:nvSpPr>
          <p:cNvPr id="4" name="3 Veri Yer Tutucusu"/>
          <p:cNvSpPr>
            <a:spLocks noGrp="1"/>
          </p:cNvSpPr>
          <p:nvPr>
            <p:ph type="dt" sz="half" idx="10"/>
          </p:nvPr>
        </p:nvSpPr>
        <p:spPr/>
        <p:txBody>
          <a:bodyPr/>
          <a:lstStyle/>
          <a:p>
            <a:endParaRPr lang="es-ES" dirty="0"/>
          </a:p>
        </p:txBody>
      </p:sp>
      <p:sp>
        <p:nvSpPr>
          <p:cNvPr id="5" name="4 Altbilgi Yer Tutucusu"/>
          <p:cNvSpPr>
            <a:spLocks noGrp="1"/>
          </p:cNvSpPr>
          <p:nvPr>
            <p:ph type="ftr" sz="quarter" idx="11"/>
          </p:nvPr>
        </p:nvSpPr>
        <p:spPr>
          <a:xfrm>
            <a:off x="1942415" y="6235602"/>
            <a:ext cx="5716488" cy="265332"/>
          </a:xfrm>
        </p:spPr>
        <p:txBody>
          <a:bodyPr/>
          <a:lstStyle/>
          <a:p>
            <a:endParaRPr lang="es-ES" dirty="0"/>
          </a:p>
        </p:txBody>
      </p:sp>
      <p:sp>
        <p:nvSpPr>
          <p:cNvPr id="6" name="5 Slayt Numarası Yer Tutucusu"/>
          <p:cNvSpPr>
            <a:spLocks noGrp="1"/>
          </p:cNvSpPr>
          <p:nvPr>
            <p:ph type="sldNum" sz="quarter" idx="12"/>
          </p:nvPr>
        </p:nvSpPr>
        <p:spPr/>
        <p:txBody>
          <a:bodyPr/>
          <a:lstStyle/>
          <a:p>
            <a:fld id="{D595E6E9-9045-44F8-83D9-398C6C284C23}" type="slidenum">
              <a:rPr lang="es-ES" smtClean="0"/>
              <a:pPr/>
              <a:t>18</a:t>
            </a:fld>
            <a:endParaRPr lang="es-ES"/>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153966"/>
          </a:xfrm>
        </p:spPr>
        <p:txBody>
          <a:bodyPr>
            <a:normAutofit fontScale="90000"/>
          </a:bodyPr>
          <a:lstStyle/>
          <a:p>
            <a:endParaRPr lang="tr-TR" dirty="0"/>
          </a:p>
        </p:txBody>
      </p:sp>
      <p:sp>
        <p:nvSpPr>
          <p:cNvPr id="3" name="2 İçerik Yer Tutucusu"/>
          <p:cNvSpPr>
            <a:spLocks noGrp="1"/>
          </p:cNvSpPr>
          <p:nvPr>
            <p:ph idx="1"/>
          </p:nvPr>
        </p:nvSpPr>
        <p:spPr>
          <a:xfrm>
            <a:off x="1187624" y="787783"/>
            <a:ext cx="7499176" cy="5338380"/>
          </a:xfrm>
        </p:spPr>
        <p:txBody>
          <a:bodyPr>
            <a:normAutofit fontScale="92500" lnSpcReduction="20000"/>
          </a:bodyPr>
          <a:lstStyle/>
          <a:p>
            <a:pPr>
              <a:buNone/>
            </a:pPr>
            <a:r>
              <a:rPr lang="tr-TR" sz="1600" b="1" dirty="0">
                <a:solidFill>
                  <a:schemeClr val="tx1"/>
                </a:solidFill>
                <a:latin typeface="Times New Roman" panose="02020603050405020304" pitchFamily="18" charset="0"/>
                <a:cs typeface="Times New Roman" panose="02020603050405020304" pitchFamily="18" charset="0"/>
              </a:rPr>
              <a:t>Kazanım 16: Nesneleri kullanarak basit toplama ve çıkarma işlemlerini yapar.</a:t>
            </a:r>
          </a:p>
          <a:p>
            <a:pPr>
              <a:buNone/>
            </a:pPr>
            <a:r>
              <a:rPr lang="tr-TR" sz="1600" b="1" dirty="0">
                <a:solidFill>
                  <a:schemeClr val="tx1"/>
                </a:solidFill>
                <a:latin typeface="Times New Roman" panose="02020603050405020304" pitchFamily="18" charset="0"/>
                <a:cs typeface="Times New Roman" panose="02020603050405020304" pitchFamily="18" charset="0"/>
              </a:rPr>
              <a:t>Göstergeleri:</a:t>
            </a:r>
            <a:br>
              <a:rPr lang="tr-TR" sz="1600" dirty="0">
                <a:solidFill>
                  <a:schemeClr val="tx1"/>
                </a:solidFill>
                <a:latin typeface="Times New Roman" panose="02020603050405020304" pitchFamily="18" charset="0"/>
                <a:cs typeface="Times New Roman" panose="02020603050405020304" pitchFamily="18" charset="0"/>
              </a:rPr>
            </a:br>
            <a:r>
              <a:rPr lang="tr-TR" sz="1600" dirty="0">
                <a:solidFill>
                  <a:schemeClr val="tx1"/>
                </a:solidFill>
                <a:latin typeface="Times New Roman" panose="02020603050405020304" pitchFamily="18" charset="0"/>
                <a:cs typeface="Times New Roman" panose="02020603050405020304" pitchFamily="18" charset="0"/>
              </a:rPr>
              <a:t>1. Nesne grubuna belirtilen sayı kadar nesne ekler. </a:t>
            </a:r>
            <a:br>
              <a:rPr lang="tr-TR" sz="1600" dirty="0">
                <a:solidFill>
                  <a:schemeClr val="tx1"/>
                </a:solidFill>
                <a:latin typeface="Times New Roman" panose="02020603050405020304" pitchFamily="18" charset="0"/>
                <a:cs typeface="Times New Roman" panose="02020603050405020304" pitchFamily="18" charset="0"/>
              </a:rPr>
            </a:br>
            <a:r>
              <a:rPr lang="tr-TR" sz="1600" dirty="0">
                <a:solidFill>
                  <a:schemeClr val="tx1"/>
                </a:solidFill>
                <a:latin typeface="Times New Roman" panose="02020603050405020304" pitchFamily="18" charset="0"/>
                <a:cs typeface="Times New Roman" panose="02020603050405020304" pitchFamily="18" charset="0"/>
              </a:rPr>
              <a:t>2. Nesne grubundan belirtilen sayı kadar nesneyi ayırır.</a:t>
            </a:r>
          </a:p>
          <a:p>
            <a:pPr>
              <a:buNone/>
            </a:pPr>
            <a:r>
              <a:rPr lang="tr-TR" sz="1600" b="1" dirty="0">
                <a:solidFill>
                  <a:schemeClr val="tx1"/>
                </a:solidFill>
                <a:latin typeface="Times New Roman" panose="02020603050405020304" pitchFamily="18" charset="0"/>
                <a:cs typeface="Times New Roman" panose="02020603050405020304" pitchFamily="18" charset="0"/>
              </a:rPr>
              <a:t>Kazanım 17: Neden-sonuç ilişkisi kurar. </a:t>
            </a:r>
          </a:p>
          <a:p>
            <a:pPr>
              <a:buNone/>
            </a:pPr>
            <a:r>
              <a:rPr lang="tr-TR" sz="1600" b="1" dirty="0">
                <a:solidFill>
                  <a:schemeClr val="tx1"/>
                </a:solidFill>
                <a:latin typeface="Times New Roman" panose="02020603050405020304" pitchFamily="18" charset="0"/>
                <a:cs typeface="Times New Roman" panose="02020603050405020304" pitchFamily="18" charset="0"/>
              </a:rPr>
              <a:t>Göstergeleri:</a:t>
            </a:r>
            <a:br>
              <a:rPr lang="tr-TR" sz="1600" dirty="0">
                <a:solidFill>
                  <a:schemeClr val="tx1"/>
                </a:solidFill>
                <a:latin typeface="Times New Roman" panose="02020603050405020304" pitchFamily="18" charset="0"/>
                <a:cs typeface="Times New Roman" panose="02020603050405020304" pitchFamily="18" charset="0"/>
              </a:rPr>
            </a:br>
            <a:r>
              <a:rPr lang="tr-TR" sz="1600" dirty="0">
                <a:solidFill>
                  <a:schemeClr val="tx1"/>
                </a:solidFill>
                <a:latin typeface="Times New Roman" panose="02020603050405020304" pitchFamily="18" charset="0"/>
                <a:cs typeface="Times New Roman" panose="02020603050405020304" pitchFamily="18" charset="0"/>
              </a:rPr>
              <a:t>1. Bir olayın olası nedenlerini söyler. </a:t>
            </a:r>
            <a:br>
              <a:rPr lang="tr-TR" sz="1600" dirty="0">
                <a:solidFill>
                  <a:schemeClr val="tx1"/>
                </a:solidFill>
                <a:latin typeface="Times New Roman" panose="02020603050405020304" pitchFamily="18" charset="0"/>
                <a:cs typeface="Times New Roman" panose="02020603050405020304" pitchFamily="18" charset="0"/>
              </a:rPr>
            </a:br>
            <a:r>
              <a:rPr lang="tr-TR" sz="1600" dirty="0">
                <a:solidFill>
                  <a:schemeClr val="tx1"/>
                </a:solidFill>
                <a:latin typeface="Times New Roman" panose="02020603050405020304" pitchFamily="18" charset="0"/>
                <a:cs typeface="Times New Roman" panose="02020603050405020304" pitchFamily="18" charset="0"/>
              </a:rPr>
              <a:t>2. Bir olayın olası sonuçlarını söyler.</a:t>
            </a:r>
            <a:endParaRPr lang="tr-TR" sz="1600" b="1" dirty="0">
              <a:solidFill>
                <a:schemeClr val="tx1"/>
              </a:solidFill>
              <a:latin typeface="Times New Roman" panose="02020603050405020304" pitchFamily="18" charset="0"/>
              <a:cs typeface="Times New Roman" panose="02020603050405020304" pitchFamily="18" charset="0"/>
            </a:endParaRPr>
          </a:p>
          <a:p>
            <a:pPr>
              <a:buNone/>
            </a:pPr>
            <a:r>
              <a:rPr lang="tr-TR" sz="1600" b="1" dirty="0">
                <a:solidFill>
                  <a:schemeClr val="tx1"/>
                </a:solidFill>
                <a:latin typeface="Times New Roman" panose="02020603050405020304" pitchFamily="18" charset="0"/>
                <a:cs typeface="Times New Roman" panose="02020603050405020304" pitchFamily="18" charset="0"/>
              </a:rPr>
              <a:t>Kazanım 18: Zamanla ilgili kavramları açıklar.</a:t>
            </a:r>
          </a:p>
          <a:p>
            <a:pPr>
              <a:buNone/>
            </a:pPr>
            <a:r>
              <a:rPr lang="tr-TR" sz="1600" b="1" dirty="0">
                <a:solidFill>
                  <a:schemeClr val="tx1"/>
                </a:solidFill>
                <a:latin typeface="Times New Roman" panose="02020603050405020304" pitchFamily="18" charset="0"/>
                <a:cs typeface="Times New Roman" panose="02020603050405020304" pitchFamily="18" charset="0"/>
              </a:rPr>
              <a:t>Göstergeleri:</a:t>
            </a:r>
            <a:br>
              <a:rPr lang="tr-TR" sz="1600" dirty="0">
                <a:solidFill>
                  <a:schemeClr val="tx1"/>
                </a:solidFill>
                <a:latin typeface="Times New Roman" panose="02020603050405020304" pitchFamily="18" charset="0"/>
                <a:cs typeface="Times New Roman" panose="02020603050405020304" pitchFamily="18" charset="0"/>
              </a:rPr>
            </a:br>
            <a:r>
              <a:rPr lang="tr-TR" sz="1600" dirty="0">
                <a:solidFill>
                  <a:schemeClr val="tx1"/>
                </a:solidFill>
                <a:latin typeface="Times New Roman" panose="02020603050405020304" pitchFamily="18" charset="0"/>
                <a:cs typeface="Times New Roman" panose="02020603050405020304" pitchFamily="18" charset="0"/>
              </a:rPr>
              <a:t>1. Olayları oluş zamanına göre sıralar. </a:t>
            </a:r>
            <a:br>
              <a:rPr lang="tr-TR" sz="1600" dirty="0">
                <a:solidFill>
                  <a:schemeClr val="tx1"/>
                </a:solidFill>
                <a:latin typeface="Times New Roman" panose="02020603050405020304" pitchFamily="18" charset="0"/>
                <a:cs typeface="Times New Roman" panose="02020603050405020304" pitchFamily="18" charset="0"/>
              </a:rPr>
            </a:br>
            <a:r>
              <a:rPr lang="tr-TR" sz="1600" dirty="0">
                <a:solidFill>
                  <a:schemeClr val="tx1"/>
                </a:solidFill>
                <a:latin typeface="Times New Roman" panose="02020603050405020304" pitchFamily="18" charset="0"/>
                <a:cs typeface="Times New Roman" panose="02020603050405020304" pitchFamily="18" charset="0"/>
              </a:rPr>
              <a:t>2. Zaman ile ilgili kavramları anlamına uygun şekilde açıklar. </a:t>
            </a:r>
            <a:br>
              <a:rPr lang="tr-TR" sz="1600" dirty="0">
                <a:solidFill>
                  <a:schemeClr val="tx1"/>
                </a:solidFill>
                <a:latin typeface="Times New Roman" panose="02020603050405020304" pitchFamily="18" charset="0"/>
                <a:cs typeface="Times New Roman" panose="02020603050405020304" pitchFamily="18" charset="0"/>
              </a:rPr>
            </a:br>
            <a:r>
              <a:rPr lang="tr-TR" sz="1600" dirty="0">
                <a:solidFill>
                  <a:schemeClr val="tx1"/>
                </a:solidFill>
                <a:latin typeface="Times New Roman" panose="02020603050405020304" pitchFamily="18" charset="0"/>
                <a:cs typeface="Times New Roman" panose="02020603050405020304" pitchFamily="18" charset="0"/>
              </a:rPr>
              <a:t>3. Zaman bildiren araçların işlevlerini açıklar.</a:t>
            </a:r>
            <a:endParaRPr lang="tr-TR" sz="1600" b="1" dirty="0">
              <a:solidFill>
                <a:schemeClr val="tx1"/>
              </a:solidFill>
              <a:latin typeface="Times New Roman" panose="02020603050405020304" pitchFamily="18" charset="0"/>
              <a:cs typeface="Times New Roman" panose="02020603050405020304" pitchFamily="18" charset="0"/>
            </a:endParaRPr>
          </a:p>
          <a:p>
            <a:pPr>
              <a:buNone/>
            </a:pPr>
            <a:r>
              <a:rPr lang="tr-TR" sz="1600" b="1" dirty="0">
                <a:solidFill>
                  <a:schemeClr val="tx1"/>
                </a:solidFill>
                <a:latin typeface="Times New Roman" panose="02020603050405020304" pitchFamily="18" charset="0"/>
                <a:cs typeface="Times New Roman" panose="02020603050405020304" pitchFamily="18" charset="0"/>
              </a:rPr>
              <a:t>Kazanım 19: Problem durumlarına çözüm üretir.</a:t>
            </a:r>
          </a:p>
          <a:p>
            <a:pPr>
              <a:buNone/>
            </a:pPr>
            <a:r>
              <a:rPr lang="tr-TR" sz="1600" b="1" dirty="0">
                <a:solidFill>
                  <a:schemeClr val="tx1"/>
                </a:solidFill>
                <a:latin typeface="Times New Roman" panose="02020603050405020304" pitchFamily="18" charset="0"/>
                <a:cs typeface="Times New Roman" panose="02020603050405020304" pitchFamily="18" charset="0"/>
              </a:rPr>
              <a:t>Göstergeleri:</a:t>
            </a:r>
            <a:br>
              <a:rPr lang="tr-TR" sz="1600" b="1" dirty="0">
                <a:solidFill>
                  <a:schemeClr val="tx1"/>
                </a:solidFill>
                <a:latin typeface="Times New Roman" panose="02020603050405020304" pitchFamily="18" charset="0"/>
                <a:cs typeface="Times New Roman" panose="02020603050405020304" pitchFamily="18" charset="0"/>
              </a:rPr>
            </a:br>
            <a:r>
              <a:rPr lang="tr-TR" sz="1600" dirty="0">
                <a:solidFill>
                  <a:schemeClr val="tx1"/>
                </a:solidFill>
                <a:latin typeface="Times New Roman" panose="02020603050405020304" pitchFamily="18" charset="0"/>
                <a:cs typeface="Times New Roman" panose="02020603050405020304" pitchFamily="18" charset="0"/>
              </a:rPr>
              <a:t>1. Problemi söyler. </a:t>
            </a:r>
            <a:br>
              <a:rPr lang="tr-TR" sz="1600" dirty="0">
                <a:solidFill>
                  <a:schemeClr val="tx1"/>
                </a:solidFill>
                <a:latin typeface="Times New Roman" panose="02020603050405020304" pitchFamily="18" charset="0"/>
                <a:cs typeface="Times New Roman" panose="02020603050405020304" pitchFamily="18" charset="0"/>
              </a:rPr>
            </a:br>
            <a:r>
              <a:rPr lang="tr-TR" sz="1600" dirty="0">
                <a:solidFill>
                  <a:schemeClr val="tx1"/>
                </a:solidFill>
                <a:latin typeface="Times New Roman" panose="02020603050405020304" pitchFamily="18" charset="0"/>
                <a:cs typeface="Times New Roman" panose="02020603050405020304" pitchFamily="18" charset="0"/>
              </a:rPr>
              <a:t>2. Probleme çeşitli çözüm yolları önerir. </a:t>
            </a:r>
            <a:br>
              <a:rPr lang="tr-TR" sz="1600" dirty="0">
                <a:solidFill>
                  <a:schemeClr val="tx1"/>
                </a:solidFill>
                <a:latin typeface="Times New Roman" panose="02020603050405020304" pitchFamily="18" charset="0"/>
                <a:cs typeface="Times New Roman" panose="02020603050405020304" pitchFamily="18" charset="0"/>
              </a:rPr>
            </a:br>
            <a:r>
              <a:rPr lang="tr-TR" sz="1600" dirty="0">
                <a:solidFill>
                  <a:schemeClr val="tx1"/>
                </a:solidFill>
                <a:latin typeface="Times New Roman" panose="02020603050405020304" pitchFamily="18" charset="0"/>
                <a:cs typeface="Times New Roman" panose="02020603050405020304" pitchFamily="18" charset="0"/>
              </a:rPr>
              <a:t>3. Çözüm yollarından birini seçer. </a:t>
            </a:r>
            <a:br>
              <a:rPr lang="tr-TR" sz="1600" dirty="0">
                <a:solidFill>
                  <a:schemeClr val="tx1"/>
                </a:solidFill>
                <a:latin typeface="Times New Roman" panose="02020603050405020304" pitchFamily="18" charset="0"/>
                <a:cs typeface="Times New Roman" panose="02020603050405020304" pitchFamily="18" charset="0"/>
              </a:rPr>
            </a:br>
            <a:r>
              <a:rPr lang="tr-TR" sz="1600" dirty="0">
                <a:solidFill>
                  <a:schemeClr val="tx1"/>
                </a:solidFill>
                <a:latin typeface="Times New Roman" panose="02020603050405020304" pitchFamily="18" charset="0"/>
                <a:cs typeface="Times New Roman" panose="02020603050405020304" pitchFamily="18" charset="0"/>
              </a:rPr>
              <a:t>4. Seçtiği çözüm yolunun gerekçesini söyler. </a:t>
            </a:r>
            <a:br>
              <a:rPr lang="tr-TR" sz="1600" dirty="0">
                <a:solidFill>
                  <a:schemeClr val="tx1"/>
                </a:solidFill>
                <a:latin typeface="Times New Roman" panose="02020603050405020304" pitchFamily="18" charset="0"/>
                <a:cs typeface="Times New Roman" panose="02020603050405020304" pitchFamily="18" charset="0"/>
              </a:rPr>
            </a:br>
            <a:r>
              <a:rPr lang="tr-TR" sz="1600" dirty="0">
                <a:solidFill>
                  <a:schemeClr val="tx1"/>
                </a:solidFill>
                <a:latin typeface="Times New Roman" panose="02020603050405020304" pitchFamily="18" charset="0"/>
                <a:cs typeface="Times New Roman" panose="02020603050405020304" pitchFamily="18" charset="0"/>
              </a:rPr>
              <a:t>5. Seçtiği çözüm yolunu dener. </a:t>
            </a:r>
            <a:br>
              <a:rPr lang="tr-TR" sz="1600" dirty="0">
                <a:solidFill>
                  <a:schemeClr val="tx1"/>
                </a:solidFill>
                <a:latin typeface="Times New Roman" panose="02020603050405020304" pitchFamily="18" charset="0"/>
                <a:cs typeface="Times New Roman" panose="02020603050405020304" pitchFamily="18" charset="0"/>
              </a:rPr>
            </a:br>
            <a:r>
              <a:rPr lang="tr-TR" sz="1600" dirty="0">
                <a:solidFill>
                  <a:schemeClr val="tx1"/>
                </a:solidFill>
                <a:latin typeface="Times New Roman" panose="02020603050405020304" pitchFamily="18" charset="0"/>
                <a:cs typeface="Times New Roman" panose="02020603050405020304" pitchFamily="18" charset="0"/>
              </a:rPr>
              <a:t>6. Çözüme ulaşamadığı zaman yeni bir çözüm yolu seçer.</a:t>
            </a:r>
            <a:br>
              <a:rPr lang="tr-TR" sz="1600" dirty="0">
                <a:solidFill>
                  <a:schemeClr val="tx1"/>
                </a:solidFill>
                <a:latin typeface="Times New Roman" panose="02020603050405020304" pitchFamily="18" charset="0"/>
                <a:cs typeface="Times New Roman" panose="02020603050405020304" pitchFamily="18" charset="0"/>
              </a:rPr>
            </a:br>
            <a:r>
              <a:rPr lang="tr-TR" sz="1600" dirty="0">
                <a:solidFill>
                  <a:schemeClr val="tx1"/>
                </a:solidFill>
                <a:latin typeface="Times New Roman" panose="02020603050405020304" pitchFamily="18" charset="0"/>
                <a:cs typeface="Times New Roman" panose="02020603050405020304" pitchFamily="18" charset="0"/>
              </a:rPr>
              <a:t>7. Probleme yaratıcı çözüm yolları önerir. </a:t>
            </a:r>
            <a:endParaRPr lang="tr-TR" sz="1600" b="1" dirty="0">
              <a:solidFill>
                <a:schemeClr val="tx1"/>
              </a:solidFill>
              <a:latin typeface="Times New Roman" panose="02020603050405020304" pitchFamily="18" charset="0"/>
              <a:cs typeface="Times New Roman" panose="02020603050405020304" pitchFamily="18" charset="0"/>
            </a:endParaRPr>
          </a:p>
          <a:p>
            <a:pPr>
              <a:buNone/>
            </a:pPr>
            <a:endParaRPr lang="tr-TR" sz="1600" b="1" dirty="0">
              <a:solidFill>
                <a:schemeClr val="accent2"/>
              </a:solidFill>
              <a:latin typeface="Comic Sans MS" pitchFamily="66" charset="0"/>
            </a:endParaRPr>
          </a:p>
          <a:p>
            <a:pPr>
              <a:buNone/>
            </a:pPr>
            <a:endParaRPr lang="tr-TR" sz="1600" dirty="0">
              <a:solidFill>
                <a:schemeClr val="accent2"/>
              </a:solidFill>
              <a:latin typeface="Comic Sans MS" pitchFamily="66" charset="0"/>
            </a:endParaRPr>
          </a:p>
        </p:txBody>
      </p:sp>
      <p:sp>
        <p:nvSpPr>
          <p:cNvPr id="4" name="3 Veri Yer Tutucusu"/>
          <p:cNvSpPr>
            <a:spLocks noGrp="1"/>
          </p:cNvSpPr>
          <p:nvPr>
            <p:ph type="dt" sz="half" idx="10"/>
          </p:nvPr>
        </p:nvSpPr>
        <p:spPr/>
        <p:txBody>
          <a:bodyPr/>
          <a:lstStyle/>
          <a:p>
            <a:endParaRPr lang="es-ES" dirty="0"/>
          </a:p>
        </p:txBody>
      </p:sp>
      <p:sp>
        <p:nvSpPr>
          <p:cNvPr id="5" name="4 Altbilgi Yer Tutucusu"/>
          <p:cNvSpPr>
            <a:spLocks noGrp="1"/>
          </p:cNvSpPr>
          <p:nvPr>
            <p:ph type="ftr" sz="quarter" idx="11"/>
          </p:nvPr>
        </p:nvSpPr>
        <p:spPr/>
        <p:txBody>
          <a:bodyPr/>
          <a:lstStyle/>
          <a:p>
            <a:endParaRPr lang="es-ES" dirty="0"/>
          </a:p>
        </p:txBody>
      </p:sp>
      <p:sp>
        <p:nvSpPr>
          <p:cNvPr id="6" name="5 Slayt Numarası Yer Tutucusu"/>
          <p:cNvSpPr>
            <a:spLocks noGrp="1"/>
          </p:cNvSpPr>
          <p:nvPr>
            <p:ph type="sldNum" sz="quarter" idx="12"/>
          </p:nvPr>
        </p:nvSpPr>
        <p:spPr/>
        <p:txBody>
          <a:bodyPr/>
          <a:lstStyle/>
          <a:p>
            <a:fld id="{D595E6E9-9045-44F8-83D9-398C6C284C23}" type="slidenum">
              <a:rPr lang="es-ES" smtClean="0"/>
              <a:pPr/>
              <a:t>19</a:t>
            </a:fld>
            <a:endParaRPr lang="es-E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945201" y="624110"/>
            <a:ext cx="6589199" cy="644650"/>
          </a:xfrm>
        </p:spPr>
        <p:txBody>
          <a:bodyPr/>
          <a:lstStyle/>
          <a:p>
            <a:endParaRPr lang="tr-TR" sz="3200" i="1" dirty="0">
              <a:solidFill>
                <a:srgbClr val="FF0000"/>
              </a:solidFill>
              <a:latin typeface="Comic Sans MS" pitchFamily="66" charset="0"/>
            </a:endParaRPr>
          </a:p>
        </p:txBody>
      </p:sp>
      <p:sp>
        <p:nvSpPr>
          <p:cNvPr id="3" name="2 İçerik Yer Tutucusu"/>
          <p:cNvSpPr>
            <a:spLocks noGrp="1"/>
          </p:cNvSpPr>
          <p:nvPr>
            <p:ph idx="1"/>
          </p:nvPr>
        </p:nvSpPr>
        <p:spPr>
          <a:xfrm>
            <a:off x="1942415" y="1556792"/>
            <a:ext cx="6591985" cy="4354430"/>
          </a:xfrm>
        </p:spPr>
        <p:txBody>
          <a:bodyPr>
            <a:normAutofit fontScale="85000" lnSpcReduction="20000"/>
          </a:bodyPr>
          <a:lstStyle/>
          <a:p>
            <a:pPr marL="0" indent="0" algn="just">
              <a:buNone/>
            </a:pPr>
            <a:r>
              <a:rPr lang="tr-TR" dirty="0">
                <a:latin typeface="Comic Sans MS" pitchFamily="66" charset="0"/>
              </a:rPr>
              <a:t>      </a:t>
            </a:r>
            <a:r>
              <a:rPr lang="tr-TR" sz="2000" dirty="0">
                <a:solidFill>
                  <a:schemeClr val="tx1"/>
                </a:solidFill>
                <a:latin typeface="Times New Roman" panose="02020603050405020304" pitchFamily="18" charset="0"/>
                <a:cs typeface="Times New Roman" panose="02020603050405020304" pitchFamily="18" charset="0"/>
              </a:rPr>
              <a:t>Türkiye’ de okul öncesi eğitimde,  Milli Eğitim Bakanlığı (Temel Eğitim Genel Müdürlüğü) tarafından geliştirilen bir program uygulanmaktadır. Program okul öncesi dönemdeki çocukların zengin öğrenme deneyimleri aracılığıyla;</a:t>
            </a:r>
          </a:p>
          <a:p>
            <a:pPr algn="just">
              <a:buFont typeface="Wingdings" pitchFamily="2" charset="2"/>
              <a:buChar char="v"/>
            </a:pPr>
            <a:r>
              <a:rPr lang="tr-TR" sz="2000" dirty="0">
                <a:solidFill>
                  <a:schemeClr val="tx1"/>
                </a:solidFill>
                <a:latin typeface="Times New Roman" panose="02020603050405020304" pitchFamily="18" charset="0"/>
                <a:cs typeface="Times New Roman" panose="02020603050405020304" pitchFamily="18" charset="0"/>
              </a:rPr>
              <a:t>Sağlıklı büyümelerini,</a:t>
            </a:r>
          </a:p>
          <a:p>
            <a:pPr algn="just">
              <a:buFont typeface="Wingdings" pitchFamily="2" charset="2"/>
              <a:buChar char="v"/>
            </a:pPr>
            <a:r>
              <a:rPr lang="tr-TR" sz="2000" dirty="0">
                <a:solidFill>
                  <a:schemeClr val="tx1"/>
                </a:solidFill>
                <a:latin typeface="Times New Roman" panose="02020603050405020304" pitchFamily="18" charset="0"/>
                <a:cs typeface="Times New Roman" panose="02020603050405020304" pitchFamily="18" charset="0"/>
              </a:rPr>
              <a:t>Motor, sosyal-duygusal, dil ve bilişsel gelişim alanlarında gelişimlerinin en üst düzeye ulaşmasını, </a:t>
            </a:r>
          </a:p>
          <a:p>
            <a:pPr algn="just">
              <a:buFont typeface="Wingdings" pitchFamily="2" charset="2"/>
              <a:buChar char="v"/>
            </a:pPr>
            <a:r>
              <a:rPr lang="tr-TR" sz="2000" dirty="0">
                <a:solidFill>
                  <a:schemeClr val="tx1"/>
                </a:solidFill>
                <a:latin typeface="Times New Roman" panose="02020603050405020304" pitchFamily="18" charset="0"/>
                <a:cs typeface="Times New Roman" panose="02020603050405020304" pitchFamily="18" charset="0"/>
              </a:rPr>
              <a:t> Öz bakım becerilerini kazanmalarını, </a:t>
            </a:r>
          </a:p>
          <a:p>
            <a:pPr algn="just">
              <a:buFont typeface="Wingdings" pitchFamily="2" charset="2"/>
              <a:buChar char="v"/>
            </a:pPr>
            <a:r>
              <a:rPr lang="tr-TR" sz="2000" dirty="0">
                <a:solidFill>
                  <a:schemeClr val="tx1"/>
                </a:solidFill>
                <a:latin typeface="Times New Roman" panose="02020603050405020304" pitchFamily="18" charset="0"/>
                <a:cs typeface="Times New Roman" panose="02020603050405020304" pitchFamily="18" charset="0"/>
              </a:rPr>
              <a:t>  İlkokula hazır </a:t>
            </a:r>
            <a:r>
              <a:rPr lang="tr-TR" sz="2000" dirty="0" err="1">
                <a:solidFill>
                  <a:schemeClr val="tx1"/>
                </a:solidFill>
                <a:latin typeface="Times New Roman" panose="02020603050405020304" pitchFamily="18" charset="0"/>
                <a:cs typeface="Times New Roman" panose="02020603050405020304" pitchFamily="18" charset="0"/>
              </a:rPr>
              <a:t>bulunuşluklarını</a:t>
            </a:r>
            <a:r>
              <a:rPr lang="tr-TR" sz="2000" dirty="0">
                <a:solidFill>
                  <a:schemeClr val="tx1"/>
                </a:solidFill>
                <a:latin typeface="Times New Roman" panose="02020603050405020304" pitchFamily="18" charset="0"/>
                <a:cs typeface="Times New Roman" panose="02020603050405020304" pitchFamily="18" charset="0"/>
              </a:rPr>
              <a:t> sağlamak amacıyla geliştirilmiştir. Bu programda çocukların tüm gelişim alanlarını (</a:t>
            </a:r>
            <a:r>
              <a:rPr lang="tr-TR" sz="2000" dirty="0" err="1">
                <a:solidFill>
                  <a:schemeClr val="tx1"/>
                </a:solidFill>
                <a:latin typeface="Times New Roman" panose="02020603050405020304" pitchFamily="18" charset="0"/>
                <a:cs typeface="Times New Roman" panose="02020603050405020304" pitchFamily="18" charset="0"/>
              </a:rPr>
              <a:t>psiko</a:t>
            </a:r>
            <a:r>
              <a:rPr lang="tr-TR" sz="2000" dirty="0">
                <a:solidFill>
                  <a:schemeClr val="tx1"/>
                </a:solidFill>
                <a:latin typeface="Times New Roman" panose="02020603050405020304" pitchFamily="18" charset="0"/>
                <a:cs typeface="Times New Roman" panose="02020603050405020304" pitchFamily="18" charset="0"/>
              </a:rPr>
              <a:t>-motor, bilişsel, dil, sosyal-duygusal) desteklemeye yönelik kazanımlar ve bu kazanımlarla ilgili göstergeler bulunmaktadır.  </a:t>
            </a:r>
          </a:p>
          <a:p>
            <a:pPr algn="just">
              <a:buNone/>
            </a:pPr>
            <a:r>
              <a:rPr lang="tr-TR" sz="2000" dirty="0">
                <a:solidFill>
                  <a:schemeClr val="tx1"/>
                </a:solidFill>
                <a:latin typeface="Times New Roman" panose="02020603050405020304" pitchFamily="18" charset="0"/>
                <a:cs typeface="Times New Roman" panose="02020603050405020304" pitchFamily="18" charset="0"/>
              </a:rPr>
              <a:t>          Öğretmen eğitim akışını planlarken, o gün için farklı gelişim alanlarıyla ilgili ulaşmak istediği kazanımları ve o kazanımlara uygun göstergeleri seçer.  Bu kazanımlara ulaşmak amacıyla  etkinlikler planlar.</a:t>
            </a:r>
          </a:p>
        </p:txBody>
      </p:sp>
      <p:sp>
        <p:nvSpPr>
          <p:cNvPr id="4" name="3 Veri Yer Tutucusu"/>
          <p:cNvSpPr>
            <a:spLocks noGrp="1"/>
          </p:cNvSpPr>
          <p:nvPr>
            <p:ph type="dt" sz="half" idx="10"/>
          </p:nvPr>
        </p:nvSpPr>
        <p:spPr/>
        <p:txBody>
          <a:bodyPr/>
          <a:lstStyle/>
          <a:p>
            <a:endParaRPr lang="es-ES" dirty="0"/>
          </a:p>
        </p:txBody>
      </p:sp>
      <p:sp>
        <p:nvSpPr>
          <p:cNvPr id="5" name="4 Altbilgi Yer Tutucusu"/>
          <p:cNvSpPr>
            <a:spLocks noGrp="1"/>
          </p:cNvSpPr>
          <p:nvPr>
            <p:ph type="ftr" sz="quarter" idx="11"/>
          </p:nvPr>
        </p:nvSpPr>
        <p:spPr/>
        <p:txBody>
          <a:bodyPr/>
          <a:lstStyle/>
          <a:p>
            <a:endParaRPr lang="es-ES" dirty="0"/>
          </a:p>
        </p:txBody>
      </p:sp>
      <p:sp>
        <p:nvSpPr>
          <p:cNvPr id="6" name="5 Slayt Numarası Yer Tutucusu"/>
          <p:cNvSpPr>
            <a:spLocks noGrp="1"/>
          </p:cNvSpPr>
          <p:nvPr>
            <p:ph type="sldNum" sz="quarter" idx="12"/>
          </p:nvPr>
        </p:nvSpPr>
        <p:spPr>
          <a:xfrm>
            <a:off x="6553200" y="6265118"/>
            <a:ext cx="2133600" cy="476250"/>
          </a:xfrm>
        </p:spPr>
        <p:txBody>
          <a:bodyPr/>
          <a:lstStyle/>
          <a:p>
            <a:fld id="{D595E6E9-9045-44F8-83D9-398C6C284C23}" type="slidenum">
              <a:rPr lang="es-ES" smtClean="0"/>
              <a:pPr/>
              <a:t>2</a:t>
            </a:fld>
            <a:endParaRPr lang="es-ES"/>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fontScale="85000" lnSpcReduction="20000"/>
          </a:bodyPr>
          <a:lstStyle/>
          <a:p>
            <a:pPr>
              <a:buNone/>
            </a:pPr>
            <a:r>
              <a:rPr lang="tr-TR" sz="1800" b="1" dirty="0">
                <a:solidFill>
                  <a:schemeClr val="tx1"/>
                </a:solidFill>
                <a:latin typeface="Times New Roman" panose="02020603050405020304" pitchFamily="18" charset="0"/>
                <a:cs typeface="Times New Roman" panose="02020603050405020304" pitchFamily="18" charset="0"/>
              </a:rPr>
              <a:t>Kazanım 20: Nesne/sembollerle grafik hazırlar.</a:t>
            </a:r>
          </a:p>
          <a:p>
            <a:pPr>
              <a:buNone/>
            </a:pPr>
            <a:r>
              <a:rPr lang="tr-TR" sz="1800" b="1" dirty="0">
                <a:solidFill>
                  <a:schemeClr val="tx1"/>
                </a:solidFill>
                <a:latin typeface="Times New Roman" panose="02020603050405020304" pitchFamily="18" charset="0"/>
                <a:cs typeface="Times New Roman" panose="02020603050405020304" pitchFamily="18" charset="0"/>
              </a:rPr>
              <a:t>Göstergeleri:</a:t>
            </a:r>
            <a:br>
              <a:rPr lang="tr-TR" sz="1800" dirty="0">
                <a:solidFill>
                  <a:schemeClr val="tx1"/>
                </a:solidFill>
                <a:latin typeface="Times New Roman" panose="02020603050405020304" pitchFamily="18" charset="0"/>
                <a:cs typeface="Times New Roman" panose="02020603050405020304" pitchFamily="18" charset="0"/>
              </a:rPr>
            </a:br>
            <a:r>
              <a:rPr lang="tr-TR" sz="1800" dirty="0">
                <a:solidFill>
                  <a:schemeClr val="tx1"/>
                </a:solidFill>
                <a:latin typeface="Times New Roman" panose="02020603050405020304" pitchFamily="18" charset="0"/>
                <a:cs typeface="Times New Roman" panose="02020603050405020304" pitchFamily="18" charset="0"/>
              </a:rPr>
              <a:t>1. Nesneleri kullanarak grafik oluşturur. </a:t>
            </a:r>
            <a:br>
              <a:rPr lang="tr-TR" sz="1800" dirty="0">
                <a:solidFill>
                  <a:schemeClr val="tx1"/>
                </a:solidFill>
                <a:latin typeface="Times New Roman" panose="02020603050405020304" pitchFamily="18" charset="0"/>
                <a:cs typeface="Times New Roman" panose="02020603050405020304" pitchFamily="18" charset="0"/>
              </a:rPr>
            </a:br>
            <a:r>
              <a:rPr lang="tr-TR" sz="1800" dirty="0">
                <a:solidFill>
                  <a:schemeClr val="tx1"/>
                </a:solidFill>
                <a:latin typeface="Times New Roman" panose="02020603050405020304" pitchFamily="18" charset="0"/>
                <a:cs typeface="Times New Roman" panose="02020603050405020304" pitchFamily="18" charset="0"/>
              </a:rPr>
              <a:t>2. Nesneleri sembollerle göstererek grafik oluşturur.</a:t>
            </a:r>
            <a:br>
              <a:rPr lang="tr-TR" sz="1800" dirty="0">
                <a:solidFill>
                  <a:schemeClr val="tx1"/>
                </a:solidFill>
                <a:latin typeface="Times New Roman" panose="02020603050405020304" pitchFamily="18" charset="0"/>
                <a:cs typeface="Times New Roman" panose="02020603050405020304" pitchFamily="18" charset="0"/>
              </a:rPr>
            </a:br>
            <a:r>
              <a:rPr lang="tr-TR" sz="1800" dirty="0">
                <a:solidFill>
                  <a:schemeClr val="tx1"/>
                </a:solidFill>
                <a:latin typeface="Times New Roman" panose="02020603050405020304" pitchFamily="18" charset="0"/>
                <a:cs typeface="Times New Roman" panose="02020603050405020304" pitchFamily="18" charset="0"/>
              </a:rPr>
              <a:t>3. Grafiği oluşturan nesneleri ya da sembolleri sayar. </a:t>
            </a:r>
            <a:br>
              <a:rPr lang="tr-TR" sz="1800" dirty="0">
                <a:solidFill>
                  <a:schemeClr val="tx1"/>
                </a:solidFill>
                <a:latin typeface="Times New Roman" panose="02020603050405020304" pitchFamily="18" charset="0"/>
                <a:cs typeface="Times New Roman" panose="02020603050405020304" pitchFamily="18" charset="0"/>
              </a:rPr>
            </a:br>
            <a:r>
              <a:rPr lang="tr-TR" sz="1800" dirty="0">
                <a:solidFill>
                  <a:schemeClr val="tx1"/>
                </a:solidFill>
                <a:latin typeface="Times New Roman" panose="02020603050405020304" pitchFamily="18" charset="0"/>
                <a:cs typeface="Times New Roman" panose="02020603050405020304" pitchFamily="18" charset="0"/>
              </a:rPr>
              <a:t>4. Grafiği inceleyerek sonuçları açıklar.</a:t>
            </a:r>
            <a:endParaRPr lang="tr-TR" sz="1800" b="1" dirty="0">
              <a:solidFill>
                <a:schemeClr val="tx1"/>
              </a:solidFill>
              <a:latin typeface="Times New Roman" panose="02020603050405020304" pitchFamily="18" charset="0"/>
              <a:cs typeface="Times New Roman" panose="02020603050405020304" pitchFamily="18" charset="0"/>
            </a:endParaRPr>
          </a:p>
          <a:p>
            <a:pPr>
              <a:buNone/>
            </a:pPr>
            <a:r>
              <a:rPr lang="tr-TR" sz="1800" b="1" dirty="0">
                <a:solidFill>
                  <a:schemeClr val="tx1"/>
                </a:solidFill>
                <a:latin typeface="Times New Roman" panose="02020603050405020304" pitchFamily="18" charset="0"/>
                <a:cs typeface="Times New Roman" panose="02020603050405020304" pitchFamily="18" charset="0"/>
              </a:rPr>
              <a:t>Kazanım 21: Atatürk’ü tanır. </a:t>
            </a:r>
          </a:p>
          <a:p>
            <a:pPr>
              <a:buNone/>
            </a:pPr>
            <a:r>
              <a:rPr lang="tr-TR" sz="1800" b="1" dirty="0">
                <a:solidFill>
                  <a:schemeClr val="tx1"/>
                </a:solidFill>
                <a:latin typeface="Times New Roman" panose="02020603050405020304" pitchFamily="18" charset="0"/>
                <a:cs typeface="Times New Roman" panose="02020603050405020304" pitchFamily="18" charset="0"/>
              </a:rPr>
              <a:t>Göstergeleri:</a:t>
            </a:r>
            <a:br>
              <a:rPr lang="tr-TR" sz="1800" dirty="0">
                <a:solidFill>
                  <a:schemeClr val="tx1"/>
                </a:solidFill>
                <a:latin typeface="Times New Roman" panose="02020603050405020304" pitchFamily="18" charset="0"/>
                <a:cs typeface="Times New Roman" panose="02020603050405020304" pitchFamily="18" charset="0"/>
              </a:rPr>
            </a:br>
            <a:r>
              <a:rPr lang="tr-TR" sz="1800" dirty="0">
                <a:solidFill>
                  <a:schemeClr val="tx1"/>
                </a:solidFill>
                <a:latin typeface="Times New Roman" panose="02020603050405020304" pitchFamily="18" charset="0"/>
                <a:cs typeface="Times New Roman" panose="02020603050405020304" pitchFamily="18" charset="0"/>
              </a:rPr>
              <a:t>Atatürk'ün hayatıyla ilgili belli başlı olguları söyler. </a:t>
            </a:r>
            <a:br>
              <a:rPr lang="tr-TR" sz="1800" dirty="0">
                <a:solidFill>
                  <a:schemeClr val="tx1"/>
                </a:solidFill>
                <a:latin typeface="Times New Roman" panose="02020603050405020304" pitchFamily="18" charset="0"/>
                <a:cs typeface="Times New Roman" panose="02020603050405020304" pitchFamily="18" charset="0"/>
              </a:rPr>
            </a:br>
            <a:r>
              <a:rPr lang="tr-TR" sz="1800" dirty="0">
                <a:solidFill>
                  <a:schemeClr val="tx1"/>
                </a:solidFill>
                <a:latin typeface="Times New Roman" panose="02020603050405020304" pitchFamily="18" charset="0"/>
                <a:cs typeface="Times New Roman" panose="02020603050405020304" pitchFamily="18" charset="0"/>
              </a:rPr>
              <a:t>Atatürk’ün kişisel özelliklerini söyler.</a:t>
            </a:r>
            <a:endParaRPr lang="tr-TR" sz="1800" b="1" dirty="0">
              <a:solidFill>
                <a:schemeClr val="tx1"/>
              </a:solidFill>
              <a:latin typeface="Times New Roman" panose="02020603050405020304" pitchFamily="18" charset="0"/>
              <a:cs typeface="Times New Roman" panose="02020603050405020304" pitchFamily="18" charset="0"/>
            </a:endParaRPr>
          </a:p>
          <a:p>
            <a:pPr>
              <a:buNone/>
            </a:pPr>
            <a:r>
              <a:rPr lang="tr-TR" sz="1800" b="1" dirty="0">
                <a:solidFill>
                  <a:schemeClr val="tx1"/>
                </a:solidFill>
                <a:latin typeface="Times New Roman" panose="02020603050405020304" pitchFamily="18" charset="0"/>
                <a:cs typeface="Times New Roman" panose="02020603050405020304" pitchFamily="18" charset="0"/>
              </a:rPr>
              <a:t>Kazanım 22: Atatürk'ün Türk toplumu için önemini açıklar. </a:t>
            </a:r>
            <a:br>
              <a:rPr lang="tr-TR" sz="1800" b="1" dirty="0">
                <a:solidFill>
                  <a:schemeClr val="tx1"/>
                </a:solidFill>
                <a:latin typeface="Times New Roman" panose="02020603050405020304" pitchFamily="18" charset="0"/>
                <a:cs typeface="Times New Roman" panose="02020603050405020304" pitchFamily="18" charset="0"/>
              </a:rPr>
            </a:br>
            <a:r>
              <a:rPr lang="tr-TR" sz="1800" b="1" dirty="0">
                <a:solidFill>
                  <a:schemeClr val="tx1"/>
                </a:solidFill>
                <a:latin typeface="Times New Roman" panose="02020603050405020304" pitchFamily="18" charset="0"/>
                <a:cs typeface="Times New Roman" panose="02020603050405020304" pitchFamily="18" charset="0"/>
              </a:rPr>
              <a:t>Göstergeleri:</a:t>
            </a:r>
            <a:br>
              <a:rPr lang="tr-TR" sz="1800" dirty="0">
                <a:solidFill>
                  <a:schemeClr val="tx1"/>
                </a:solidFill>
                <a:latin typeface="Times New Roman" panose="02020603050405020304" pitchFamily="18" charset="0"/>
                <a:cs typeface="Times New Roman" panose="02020603050405020304" pitchFamily="18" charset="0"/>
              </a:rPr>
            </a:br>
            <a:r>
              <a:rPr lang="tr-TR" sz="1800" dirty="0">
                <a:solidFill>
                  <a:schemeClr val="tx1"/>
                </a:solidFill>
                <a:latin typeface="Times New Roman" panose="02020603050405020304" pitchFamily="18" charset="0"/>
                <a:cs typeface="Times New Roman" panose="02020603050405020304" pitchFamily="18" charset="0"/>
              </a:rPr>
              <a:t>1. Atatürk’ün değerli bir insan olduğunu söyler. </a:t>
            </a:r>
            <a:br>
              <a:rPr lang="tr-TR" sz="1800" dirty="0">
                <a:solidFill>
                  <a:schemeClr val="tx1"/>
                </a:solidFill>
                <a:latin typeface="Times New Roman" panose="02020603050405020304" pitchFamily="18" charset="0"/>
                <a:cs typeface="Times New Roman" panose="02020603050405020304" pitchFamily="18" charset="0"/>
              </a:rPr>
            </a:br>
            <a:r>
              <a:rPr lang="tr-TR" sz="1800" dirty="0">
                <a:solidFill>
                  <a:schemeClr val="tx1"/>
                </a:solidFill>
                <a:latin typeface="Times New Roman" panose="02020603050405020304" pitchFamily="18" charset="0"/>
                <a:cs typeface="Times New Roman" panose="02020603050405020304" pitchFamily="18" charset="0"/>
              </a:rPr>
              <a:t>2. Atatürk'ün getirdiği yenilikleri söyler.</a:t>
            </a:r>
            <a:br>
              <a:rPr lang="tr-TR" sz="1800" dirty="0">
                <a:solidFill>
                  <a:schemeClr val="tx1"/>
                </a:solidFill>
                <a:latin typeface="Times New Roman" panose="02020603050405020304" pitchFamily="18" charset="0"/>
                <a:cs typeface="Times New Roman" panose="02020603050405020304" pitchFamily="18" charset="0"/>
              </a:rPr>
            </a:br>
            <a:r>
              <a:rPr lang="tr-TR" sz="1800" dirty="0">
                <a:solidFill>
                  <a:schemeClr val="tx1"/>
                </a:solidFill>
                <a:latin typeface="Times New Roman" panose="02020603050405020304" pitchFamily="18" charset="0"/>
                <a:cs typeface="Times New Roman" panose="02020603050405020304" pitchFamily="18" charset="0"/>
              </a:rPr>
              <a:t>3. Atatürk’ün getirdiği yeniliklerin önemini söyler.</a:t>
            </a:r>
            <a:endParaRPr lang="tr-TR" sz="1800" b="1" dirty="0">
              <a:solidFill>
                <a:schemeClr val="tx1"/>
              </a:solidFill>
              <a:latin typeface="Times New Roman" panose="02020603050405020304" pitchFamily="18" charset="0"/>
              <a:cs typeface="Times New Roman" panose="02020603050405020304" pitchFamily="18" charset="0"/>
            </a:endParaRPr>
          </a:p>
          <a:p>
            <a:pPr>
              <a:buNone/>
            </a:pPr>
            <a:r>
              <a:rPr lang="tr-TR" sz="1800" b="1" dirty="0">
                <a:solidFill>
                  <a:schemeClr val="tx1"/>
                </a:solidFill>
                <a:latin typeface="Times New Roman" panose="02020603050405020304" pitchFamily="18" charset="0"/>
                <a:cs typeface="Times New Roman" panose="02020603050405020304" pitchFamily="18" charset="0"/>
              </a:rPr>
              <a:t> </a:t>
            </a:r>
          </a:p>
          <a:p>
            <a:endParaRPr lang="tr-TR" dirty="0"/>
          </a:p>
        </p:txBody>
      </p:sp>
      <p:sp>
        <p:nvSpPr>
          <p:cNvPr id="4" name="3 Veri Yer Tutucusu"/>
          <p:cNvSpPr>
            <a:spLocks noGrp="1"/>
          </p:cNvSpPr>
          <p:nvPr>
            <p:ph type="dt" sz="half" idx="10"/>
          </p:nvPr>
        </p:nvSpPr>
        <p:spPr/>
        <p:txBody>
          <a:bodyPr/>
          <a:lstStyle/>
          <a:p>
            <a:endParaRPr lang="es-ES" dirty="0"/>
          </a:p>
        </p:txBody>
      </p:sp>
      <p:sp>
        <p:nvSpPr>
          <p:cNvPr id="5" name="4 Altbilgi Yer Tutucusu"/>
          <p:cNvSpPr>
            <a:spLocks noGrp="1"/>
          </p:cNvSpPr>
          <p:nvPr>
            <p:ph type="ftr" sz="quarter" idx="11"/>
          </p:nvPr>
        </p:nvSpPr>
        <p:spPr/>
        <p:txBody>
          <a:bodyPr/>
          <a:lstStyle/>
          <a:p>
            <a:endParaRPr lang="es-ES" dirty="0"/>
          </a:p>
        </p:txBody>
      </p:sp>
      <p:sp>
        <p:nvSpPr>
          <p:cNvPr id="6" name="5 Slayt Numarası Yer Tutucusu"/>
          <p:cNvSpPr>
            <a:spLocks noGrp="1"/>
          </p:cNvSpPr>
          <p:nvPr>
            <p:ph type="sldNum" sz="quarter" idx="12"/>
          </p:nvPr>
        </p:nvSpPr>
        <p:spPr/>
        <p:txBody>
          <a:bodyPr/>
          <a:lstStyle/>
          <a:p>
            <a:fld id="{D595E6E9-9045-44F8-83D9-398C6C284C23}" type="slidenum">
              <a:rPr lang="es-ES" smtClean="0"/>
              <a:pPr/>
              <a:t>20</a:t>
            </a:fld>
            <a:endParaRPr lang="es-ES"/>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475656" y="500042"/>
            <a:ext cx="7211144" cy="571504"/>
          </a:xfrm>
        </p:spPr>
        <p:txBody>
          <a:bodyPr>
            <a:normAutofit fontScale="90000"/>
          </a:bodyPr>
          <a:lstStyle/>
          <a:p>
            <a:r>
              <a:rPr lang="tr-TR" sz="2400" dirty="0">
                <a:solidFill>
                  <a:srgbClr val="FF0000"/>
                </a:solidFill>
                <a:latin typeface="Times New Roman" panose="02020603050405020304" pitchFamily="18" charset="0"/>
                <a:cs typeface="Times New Roman" panose="02020603050405020304" pitchFamily="18" charset="0"/>
              </a:rPr>
              <a:t>DİL GELİŞİMİ KAZANIM VE GÖSTERGELERİ</a:t>
            </a:r>
            <a:br>
              <a:rPr lang="tr-TR" dirty="0">
                <a:latin typeface="Times New Roman" panose="02020603050405020304" pitchFamily="18" charset="0"/>
                <a:cs typeface="Times New Roman" panose="02020603050405020304" pitchFamily="18" charset="0"/>
              </a:rPr>
            </a:br>
            <a:endParaRPr lang="tr-TR" dirty="0">
              <a:latin typeface="Times New Roman" panose="02020603050405020304" pitchFamily="18" charset="0"/>
              <a:cs typeface="Times New Roman" panose="02020603050405020304" pitchFamily="18" charset="0"/>
            </a:endParaRPr>
          </a:p>
        </p:txBody>
      </p:sp>
      <p:sp>
        <p:nvSpPr>
          <p:cNvPr id="3" name="2 İçerik Yer Tutucusu"/>
          <p:cNvSpPr>
            <a:spLocks noGrp="1"/>
          </p:cNvSpPr>
          <p:nvPr>
            <p:ph idx="1"/>
          </p:nvPr>
        </p:nvSpPr>
        <p:spPr>
          <a:xfrm>
            <a:off x="1403648" y="980728"/>
            <a:ext cx="7283152" cy="5145435"/>
          </a:xfrm>
        </p:spPr>
        <p:txBody>
          <a:bodyPr>
            <a:normAutofit lnSpcReduction="10000"/>
          </a:bodyPr>
          <a:lstStyle/>
          <a:p>
            <a:pPr>
              <a:buNone/>
            </a:pPr>
            <a:r>
              <a:rPr lang="tr-TR" sz="1600" b="1" dirty="0">
                <a:solidFill>
                  <a:schemeClr val="tx1"/>
                </a:solidFill>
                <a:latin typeface="Times New Roman" panose="02020603050405020304" pitchFamily="18" charset="0"/>
                <a:cs typeface="Times New Roman" panose="02020603050405020304" pitchFamily="18" charset="0"/>
              </a:rPr>
              <a:t>Kazanım 1: Sesleri ayırt eder.</a:t>
            </a:r>
            <a:br>
              <a:rPr lang="tr-TR" sz="1600" b="1" dirty="0">
                <a:solidFill>
                  <a:schemeClr val="tx1"/>
                </a:solidFill>
                <a:latin typeface="Times New Roman" panose="02020603050405020304" pitchFamily="18" charset="0"/>
                <a:cs typeface="Times New Roman" panose="02020603050405020304" pitchFamily="18" charset="0"/>
              </a:rPr>
            </a:br>
            <a:r>
              <a:rPr lang="tr-TR" sz="1600" b="1" dirty="0">
                <a:solidFill>
                  <a:schemeClr val="tx1"/>
                </a:solidFill>
                <a:latin typeface="Times New Roman" panose="02020603050405020304" pitchFamily="18" charset="0"/>
                <a:cs typeface="Times New Roman" panose="02020603050405020304" pitchFamily="18" charset="0"/>
              </a:rPr>
              <a:t>Göstergeleri:</a:t>
            </a:r>
            <a:br>
              <a:rPr lang="tr-TR" sz="1600" b="1" dirty="0">
                <a:solidFill>
                  <a:schemeClr val="tx1"/>
                </a:solidFill>
                <a:latin typeface="Times New Roman" panose="02020603050405020304" pitchFamily="18" charset="0"/>
                <a:cs typeface="Times New Roman" panose="02020603050405020304" pitchFamily="18" charset="0"/>
              </a:rPr>
            </a:br>
            <a:r>
              <a:rPr lang="tr-TR" sz="1600" dirty="0">
                <a:solidFill>
                  <a:schemeClr val="tx1"/>
                </a:solidFill>
                <a:latin typeface="Times New Roman" panose="02020603050405020304" pitchFamily="18" charset="0"/>
                <a:cs typeface="Times New Roman" panose="02020603050405020304" pitchFamily="18" charset="0"/>
              </a:rPr>
              <a:t>1. Sesin geldiği yönü söyler. </a:t>
            </a:r>
            <a:br>
              <a:rPr lang="tr-TR" sz="1600" dirty="0">
                <a:solidFill>
                  <a:schemeClr val="tx1"/>
                </a:solidFill>
                <a:latin typeface="Times New Roman" panose="02020603050405020304" pitchFamily="18" charset="0"/>
                <a:cs typeface="Times New Roman" panose="02020603050405020304" pitchFamily="18" charset="0"/>
              </a:rPr>
            </a:br>
            <a:r>
              <a:rPr lang="tr-TR" sz="1600" dirty="0">
                <a:solidFill>
                  <a:schemeClr val="tx1"/>
                </a:solidFill>
                <a:latin typeface="Times New Roman" panose="02020603050405020304" pitchFamily="18" charset="0"/>
                <a:cs typeface="Times New Roman" panose="02020603050405020304" pitchFamily="18" charset="0"/>
              </a:rPr>
              <a:t>2. Sesin kaynağının ne olduğunu söyler.</a:t>
            </a:r>
            <a:br>
              <a:rPr lang="tr-TR" sz="1600" dirty="0">
                <a:solidFill>
                  <a:schemeClr val="tx1"/>
                </a:solidFill>
                <a:latin typeface="Times New Roman" panose="02020603050405020304" pitchFamily="18" charset="0"/>
                <a:cs typeface="Times New Roman" panose="02020603050405020304" pitchFamily="18" charset="0"/>
              </a:rPr>
            </a:br>
            <a:r>
              <a:rPr lang="tr-TR" sz="1600" dirty="0">
                <a:solidFill>
                  <a:schemeClr val="tx1"/>
                </a:solidFill>
                <a:latin typeface="Times New Roman" panose="02020603050405020304" pitchFamily="18" charset="0"/>
                <a:cs typeface="Times New Roman" panose="02020603050405020304" pitchFamily="18" charset="0"/>
              </a:rPr>
              <a:t>3. Sesin özelliğini söyler.</a:t>
            </a:r>
            <a:br>
              <a:rPr lang="tr-TR" sz="1600" dirty="0">
                <a:solidFill>
                  <a:schemeClr val="tx1"/>
                </a:solidFill>
                <a:latin typeface="Times New Roman" panose="02020603050405020304" pitchFamily="18" charset="0"/>
                <a:cs typeface="Times New Roman" panose="02020603050405020304" pitchFamily="18" charset="0"/>
              </a:rPr>
            </a:br>
            <a:r>
              <a:rPr lang="tr-TR" sz="1600" dirty="0">
                <a:solidFill>
                  <a:schemeClr val="tx1"/>
                </a:solidFill>
                <a:latin typeface="Times New Roman" panose="02020603050405020304" pitchFamily="18" charset="0"/>
                <a:cs typeface="Times New Roman" panose="02020603050405020304" pitchFamily="18" charset="0"/>
              </a:rPr>
              <a:t>4. Sesler arasındaki benzerlik ve farklılıkları söyler.</a:t>
            </a:r>
            <a:br>
              <a:rPr lang="tr-TR" sz="1600" dirty="0">
                <a:solidFill>
                  <a:schemeClr val="tx1"/>
                </a:solidFill>
                <a:latin typeface="Times New Roman" panose="02020603050405020304" pitchFamily="18" charset="0"/>
                <a:cs typeface="Times New Roman" panose="02020603050405020304" pitchFamily="18" charset="0"/>
              </a:rPr>
            </a:br>
            <a:r>
              <a:rPr lang="tr-TR" sz="1600" dirty="0">
                <a:solidFill>
                  <a:schemeClr val="tx1"/>
                </a:solidFill>
                <a:latin typeface="Times New Roman" panose="02020603050405020304" pitchFamily="18" charset="0"/>
                <a:cs typeface="Times New Roman" panose="02020603050405020304" pitchFamily="18" charset="0"/>
              </a:rPr>
              <a:t>5. Verilen sese benzer sesler çıkarır.</a:t>
            </a:r>
          </a:p>
          <a:p>
            <a:pPr>
              <a:buNone/>
            </a:pPr>
            <a:r>
              <a:rPr lang="tr-TR" sz="1600" b="1" dirty="0">
                <a:solidFill>
                  <a:schemeClr val="tx1"/>
                </a:solidFill>
                <a:latin typeface="Times New Roman" panose="02020603050405020304" pitchFamily="18" charset="0"/>
                <a:cs typeface="Times New Roman" panose="02020603050405020304" pitchFamily="18" charset="0"/>
              </a:rPr>
              <a:t>Kazanım 2: Sesini uygun kullanır. </a:t>
            </a:r>
            <a:br>
              <a:rPr lang="tr-TR" sz="1600" b="1" dirty="0">
                <a:solidFill>
                  <a:schemeClr val="tx1"/>
                </a:solidFill>
                <a:latin typeface="Times New Roman" panose="02020603050405020304" pitchFamily="18" charset="0"/>
                <a:cs typeface="Times New Roman" panose="02020603050405020304" pitchFamily="18" charset="0"/>
              </a:rPr>
            </a:br>
            <a:r>
              <a:rPr lang="tr-TR" sz="1600" b="1" dirty="0">
                <a:solidFill>
                  <a:schemeClr val="tx1"/>
                </a:solidFill>
                <a:latin typeface="Times New Roman" panose="02020603050405020304" pitchFamily="18" charset="0"/>
                <a:cs typeface="Times New Roman" panose="02020603050405020304" pitchFamily="18" charset="0"/>
              </a:rPr>
              <a:t>Göstergeleri:</a:t>
            </a:r>
            <a:br>
              <a:rPr lang="tr-TR" sz="1600" b="1" dirty="0">
                <a:solidFill>
                  <a:schemeClr val="tx1"/>
                </a:solidFill>
                <a:latin typeface="Times New Roman" panose="02020603050405020304" pitchFamily="18" charset="0"/>
                <a:cs typeface="Times New Roman" panose="02020603050405020304" pitchFamily="18" charset="0"/>
              </a:rPr>
            </a:br>
            <a:r>
              <a:rPr lang="tr-TR" sz="1600" dirty="0">
                <a:solidFill>
                  <a:schemeClr val="tx1"/>
                </a:solidFill>
                <a:latin typeface="Times New Roman" panose="02020603050405020304" pitchFamily="18" charset="0"/>
                <a:cs typeface="Times New Roman" panose="02020603050405020304" pitchFamily="18" charset="0"/>
              </a:rPr>
              <a:t>1. Konuşurken/şarkı söylerken nefesini doğru kullanır.</a:t>
            </a:r>
            <a:br>
              <a:rPr lang="tr-TR" sz="1600" dirty="0">
                <a:solidFill>
                  <a:schemeClr val="tx1"/>
                </a:solidFill>
                <a:latin typeface="Times New Roman" panose="02020603050405020304" pitchFamily="18" charset="0"/>
                <a:cs typeface="Times New Roman" panose="02020603050405020304" pitchFamily="18" charset="0"/>
              </a:rPr>
            </a:br>
            <a:r>
              <a:rPr lang="tr-TR" sz="1600" dirty="0">
                <a:solidFill>
                  <a:schemeClr val="tx1"/>
                </a:solidFill>
                <a:latin typeface="Times New Roman" panose="02020603050405020304" pitchFamily="18" charset="0"/>
                <a:cs typeface="Times New Roman" panose="02020603050405020304" pitchFamily="18" charset="0"/>
              </a:rPr>
              <a:t>2. Konuşurken/şarkı söylerken sesinin tonunu ayarlar.</a:t>
            </a:r>
            <a:br>
              <a:rPr lang="tr-TR" sz="1600" dirty="0">
                <a:solidFill>
                  <a:schemeClr val="tx1"/>
                </a:solidFill>
                <a:latin typeface="Times New Roman" panose="02020603050405020304" pitchFamily="18" charset="0"/>
                <a:cs typeface="Times New Roman" panose="02020603050405020304" pitchFamily="18" charset="0"/>
              </a:rPr>
            </a:br>
            <a:r>
              <a:rPr lang="tr-TR" sz="1600" dirty="0">
                <a:solidFill>
                  <a:schemeClr val="tx1"/>
                </a:solidFill>
                <a:latin typeface="Times New Roman" panose="02020603050405020304" pitchFamily="18" charset="0"/>
                <a:cs typeface="Times New Roman" panose="02020603050405020304" pitchFamily="18" charset="0"/>
              </a:rPr>
              <a:t>3. Konuşurken/şarkı söylerken sesinin hızını ayarlar. </a:t>
            </a:r>
            <a:br>
              <a:rPr lang="tr-TR" sz="1600" dirty="0">
                <a:solidFill>
                  <a:schemeClr val="tx1"/>
                </a:solidFill>
                <a:latin typeface="Times New Roman" panose="02020603050405020304" pitchFamily="18" charset="0"/>
                <a:cs typeface="Times New Roman" panose="02020603050405020304" pitchFamily="18" charset="0"/>
              </a:rPr>
            </a:br>
            <a:r>
              <a:rPr lang="tr-TR" sz="1600" dirty="0">
                <a:solidFill>
                  <a:schemeClr val="tx1"/>
                </a:solidFill>
                <a:latin typeface="Times New Roman" panose="02020603050405020304" pitchFamily="18" charset="0"/>
                <a:cs typeface="Times New Roman" panose="02020603050405020304" pitchFamily="18" charset="0"/>
              </a:rPr>
              <a:t>4. Konuşurken/şarkı söylerken sesinin şiddetini ayarlar.</a:t>
            </a:r>
          </a:p>
          <a:p>
            <a:pPr>
              <a:buNone/>
            </a:pPr>
            <a:r>
              <a:rPr lang="tr-TR" sz="1600" b="1" dirty="0">
                <a:solidFill>
                  <a:schemeClr val="tx1"/>
                </a:solidFill>
                <a:latin typeface="Times New Roman" panose="02020603050405020304" pitchFamily="18" charset="0"/>
                <a:cs typeface="Times New Roman" panose="02020603050405020304" pitchFamily="18" charset="0"/>
              </a:rPr>
              <a:t>Kazanım 3: Söz dizimi kurallarına göre cümle kurar.</a:t>
            </a:r>
            <a:br>
              <a:rPr lang="tr-TR" sz="1600" b="1" dirty="0">
                <a:solidFill>
                  <a:schemeClr val="tx1"/>
                </a:solidFill>
                <a:latin typeface="Times New Roman" panose="02020603050405020304" pitchFamily="18" charset="0"/>
                <a:cs typeface="Times New Roman" panose="02020603050405020304" pitchFamily="18" charset="0"/>
              </a:rPr>
            </a:br>
            <a:r>
              <a:rPr lang="tr-TR" sz="1600" b="1" dirty="0">
                <a:solidFill>
                  <a:schemeClr val="tx1"/>
                </a:solidFill>
                <a:latin typeface="Times New Roman" panose="02020603050405020304" pitchFamily="18" charset="0"/>
                <a:cs typeface="Times New Roman" panose="02020603050405020304" pitchFamily="18" charset="0"/>
              </a:rPr>
              <a:t>Göstergeleri:</a:t>
            </a:r>
            <a:br>
              <a:rPr lang="tr-TR" sz="1600" b="1" dirty="0">
                <a:solidFill>
                  <a:schemeClr val="tx1"/>
                </a:solidFill>
                <a:latin typeface="Times New Roman" panose="02020603050405020304" pitchFamily="18" charset="0"/>
                <a:cs typeface="Times New Roman" panose="02020603050405020304" pitchFamily="18" charset="0"/>
              </a:rPr>
            </a:br>
            <a:r>
              <a:rPr lang="tr-TR" sz="1600" dirty="0">
                <a:solidFill>
                  <a:schemeClr val="tx1"/>
                </a:solidFill>
                <a:latin typeface="Times New Roman" panose="02020603050405020304" pitchFamily="18" charset="0"/>
                <a:cs typeface="Times New Roman" panose="02020603050405020304" pitchFamily="18" charset="0"/>
              </a:rPr>
              <a:t>1. Düz cümle kurar. </a:t>
            </a:r>
            <a:br>
              <a:rPr lang="tr-TR" sz="1600" dirty="0">
                <a:solidFill>
                  <a:schemeClr val="tx1"/>
                </a:solidFill>
                <a:latin typeface="Times New Roman" panose="02020603050405020304" pitchFamily="18" charset="0"/>
                <a:cs typeface="Times New Roman" panose="02020603050405020304" pitchFamily="18" charset="0"/>
              </a:rPr>
            </a:br>
            <a:r>
              <a:rPr lang="tr-TR" sz="1600" dirty="0">
                <a:solidFill>
                  <a:schemeClr val="tx1"/>
                </a:solidFill>
                <a:latin typeface="Times New Roman" panose="02020603050405020304" pitchFamily="18" charset="0"/>
                <a:cs typeface="Times New Roman" panose="02020603050405020304" pitchFamily="18" charset="0"/>
              </a:rPr>
              <a:t>2. Olumsuz cümle kurar. </a:t>
            </a:r>
            <a:br>
              <a:rPr lang="tr-TR" sz="1600" dirty="0">
                <a:solidFill>
                  <a:schemeClr val="tx1"/>
                </a:solidFill>
                <a:latin typeface="Times New Roman" panose="02020603050405020304" pitchFamily="18" charset="0"/>
                <a:cs typeface="Times New Roman" panose="02020603050405020304" pitchFamily="18" charset="0"/>
              </a:rPr>
            </a:br>
            <a:r>
              <a:rPr lang="tr-TR" sz="1600" dirty="0">
                <a:solidFill>
                  <a:schemeClr val="tx1"/>
                </a:solidFill>
                <a:latin typeface="Times New Roman" panose="02020603050405020304" pitchFamily="18" charset="0"/>
                <a:cs typeface="Times New Roman" panose="02020603050405020304" pitchFamily="18" charset="0"/>
              </a:rPr>
              <a:t>3. Soru cümlesi kurar. </a:t>
            </a:r>
            <a:br>
              <a:rPr lang="tr-TR" sz="1600" dirty="0">
                <a:solidFill>
                  <a:schemeClr val="tx1"/>
                </a:solidFill>
                <a:latin typeface="Times New Roman" panose="02020603050405020304" pitchFamily="18" charset="0"/>
                <a:cs typeface="Times New Roman" panose="02020603050405020304" pitchFamily="18" charset="0"/>
              </a:rPr>
            </a:br>
            <a:r>
              <a:rPr lang="tr-TR" sz="1600" dirty="0">
                <a:solidFill>
                  <a:schemeClr val="tx1"/>
                </a:solidFill>
                <a:latin typeface="Times New Roman" panose="02020603050405020304" pitchFamily="18" charset="0"/>
                <a:cs typeface="Times New Roman" panose="02020603050405020304" pitchFamily="18" charset="0"/>
              </a:rPr>
              <a:t>4. Bileşik cümle kurar. </a:t>
            </a:r>
            <a:br>
              <a:rPr lang="tr-TR" sz="1600" dirty="0">
                <a:solidFill>
                  <a:schemeClr val="tx1"/>
                </a:solidFill>
                <a:latin typeface="Times New Roman" panose="02020603050405020304" pitchFamily="18" charset="0"/>
                <a:cs typeface="Times New Roman" panose="02020603050405020304" pitchFamily="18" charset="0"/>
              </a:rPr>
            </a:br>
            <a:r>
              <a:rPr lang="tr-TR" sz="1600" dirty="0">
                <a:solidFill>
                  <a:schemeClr val="tx1"/>
                </a:solidFill>
                <a:latin typeface="Times New Roman" panose="02020603050405020304" pitchFamily="18" charset="0"/>
                <a:cs typeface="Times New Roman" panose="02020603050405020304" pitchFamily="18" charset="0"/>
              </a:rPr>
              <a:t>5. Cümlelerinde öğeleri doğru kullanır.</a:t>
            </a:r>
            <a:endParaRPr lang="tr-TR" sz="1600" b="1" dirty="0">
              <a:solidFill>
                <a:schemeClr val="tx1"/>
              </a:solidFill>
              <a:latin typeface="Times New Roman" panose="02020603050405020304" pitchFamily="18" charset="0"/>
              <a:cs typeface="Times New Roman" panose="02020603050405020304" pitchFamily="18" charset="0"/>
            </a:endParaRPr>
          </a:p>
          <a:p>
            <a:endParaRPr lang="tr-TR" sz="1600" dirty="0">
              <a:solidFill>
                <a:schemeClr val="accent2"/>
              </a:solidFill>
              <a:latin typeface="Comic Sans MS" pitchFamily="66" charset="0"/>
            </a:endParaRPr>
          </a:p>
        </p:txBody>
      </p:sp>
      <p:sp>
        <p:nvSpPr>
          <p:cNvPr id="4" name="3 Veri Yer Tutucusu"/>
          <p:cNvSpPr>
            <a:spLocks noGrp="1"/>
          </p:cNvSpPr>
          <p:nvPr>
            <p:ph type="dt" sz="half" idx="10"/>
          </p:nvPr>
        </p:nvSpPr>
        <p:spPr/>
        <p:txBody>
          <a:bodyPr/>
          <a:lstStyle/>
          <a:p>
            <a:endParaRPr lang="es-ES" dirty="0"/>
          </a:p>
        </p:txBody>
      </p:sp>
      <p:sp>
        <p:nvSpPr>
          <p:cNvPr id="5" name="4 Altbilgi Yer Tutucusu"/>
          <p:cNvSpPr>
            <a:spLocks noGrp="1"/>
          </p:cNvSpPr>
          <p:nvPr>
            <p:ph type="ftr" sz="quarter" idx="11"/>
          </p:nvPr>
        </p:nvSpPr>
        <p:spPr>
          <a:xfrm>
            <a:off x="2195735" y="6135809"/>
            <a:ext cx="5463167" cy="365125"/>
          </a:xfrm>
        </p:spPr>
        <p:txBody>
          <a:bodyPr/>
          <a:lstStyle/>
          <a:p>
            <a:r>
              <a:rPr lang="es-ES" dirty="0"/>
              <a:t> </a:t>
            </a:r>
          </a:p>
        </p:txBody>
      </p:sp>
      <p:sp>
        <p:nvSpPr>
          <p:cNvPr id="6" name="5 Slayt Numarası Yer Tutucusu"/>
          <p:cNvSpPr>
            <a:spLocks noGrp="1"/>
          </p:cNvSpPr>
          <p:nvPr>
            <p:ph type="sldNum" sz="quarter" idx="12"/>
          </p:nvPr>
        </p:nvSpPr>
        <p:spPr/>
        <p:txBody>
          <a:bodyPr/>
          <a:lstStyle/>
          <a:p>
            <a:fld id="{D595E6E9-9045-44F8-83D9-398C6C284C23}" type="slidenum">
              <a:rPr lang="es-ES" smtClean="0"/>
              <a:pPr/>
              <a:t>21</a:t>
            </a:fld>
            <a:endParaRPr lang="es-ES"/>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225404"/>
          </a:xfrm>
        </p:spPr>
        <p:txBody>
          <a:bodyPr>
            <a:normAutofit fontScale="90000"/>
          </a:bodyPr>
          <a:lstStyle/>
          <a:p>
            <a:endParaRPr lang="tr-TR" dirty="0"/>
          </a:p>
        </p:txBody>
      </p:sp>
      <p:sp>
        <p:nvSpPr>
          <p:cNvPr id="3" name="2 İçerik Yer Tutucusu"/>
          <p:cNvSpPr>
            <a:spLocks noGrp="1"/>
          </p:cNvSpPr>
          <p:nvPr>
            <p:ph idx="1"/>
          </p:nvPr>
        </p:nvSpPr>
        <p:spPr>
          <a:xfrm>
            <a:off x="1403648" y="787783"/>
            <a:ext cx="7283152" cy="5338380"/>
          </a:xfrm>
        </p:spPr>
        <p:txBody>
          <a:bodyPr>
            <a:normAutofit lnSpcReduction="10000"/>
          </a:bodyPr>
          <a:lstStyle/>
          <a:p>
            <a:pPr>
              <a:buNone/>
            </a:pPr>
            <a:r>
              <a:rPr lang="tr-TR" sz="1400" b="1" dirty="0">
                <a:solidFill>
                  <a:schemeClr val="tx1"/>
                </a:solidFill>
                <a:latin typeface="Times New Roman" panose="02020603050405020304" pitchFamily="18" charset="0"/>
                <a:cs typeface="Times New Roman" panose="02020603050405020304" pitchFamily="18" charset="0"/>
              </a:rPr>
              <a:t>Kazanım 4: Konuşurken dilbilgisi yapılarını kullanır.</a:t>
            </a:r>
            <a:br>
              <a:rPr lang="tr-TR" sz="1400" b="1" dirty="0">
                <a:solidFill>
                  <a:schemeClr val="tx1"/>
                </a:solidFill>
                <a:latin typeface="Times New Roman" panose="02020603050405020304" pitchFamily="18" charset="0"/>
                <a:cs typeface="Times New Roman" panose="02020603050405020304" pitchFamily="18" charset="0"/>
              </a:rPr>
            </a:br>
            <a:r>
              <a:rPr lang="tr-TR" sz="1400" b="1" dirty="0">
                <a:solidFill>
                  <a:schemeClr val="tx1"/>
                </a:solidFill>
                <a:latin typeface="Times New Roman" panose="02020603050405020304" pitchFamily="18" charset="0"/>
                <a:cs typeface="Times New Roman" panose="02020603050405020304" pitchFamily="18" charset="0"/>
              </a:rPr>
              <a:t>Göstergeleri:</a:t>
            </a:r>
            <a:br>
              <a:rPr lang="tr-TR" sz="1400" dirty="0">
                <a:solidFill>
                  <a:schemeClr val="tx1"/>
                </a:solidFill>
                <a:latin typeface="Times New Roman" panose="02020603050405020304" pitchFamily="18" charset="0"/>
                <a:cs typeface="Times New Roman" panose="02020603050405020304" pitchFamily="18" charset="0"/>
              </a:rPr>
            </a:br>
            <a:r>
              <a:rPr lang="tr-TR" sz="1400" dirty="0">
                <a:solidFill>
                  <a:schemeClr val="tx1"/>
                </a:solidFill>
                <a:latin typeface="Times New Roman" panose="02020603050405020304" pitchFamily="18" charset="0"/>
                <a:cs typeface="Times New Roman" panose="02020603050405020304" pitchFamily="18" charset="0"/>
              </a:rPr>
              <a:t>1. Cümle kurarken isim kullanır.</a:t>
            </a:r>
            <a:br>
              <a:rPr lang="tr-TR" sz="1400" dirty="0">
                <a:solidFill>
                  <a:schemeClr val="tx1"/>
                </a:solidFill>
                <a:latin typeface="Times New Roman" panose="02020603050405020304" pitchFamily="18" charset="0"/>
                <a:cs typeface="Times New Roman" panose="02020603050405020304" pitchFamily="18" charset="0"/>
              </a:rPr>
            </a:br>
            <a:r>
              <a:rPr lang="tr-TR" sz="1400" dirty="0">
                <a:solidFill>
                  <a:schemeClr val="tx1"/>
                </a:solidFill>
                <a:latin typeface="Times New Roman" panose="02020603050405020304" pitchFamily="18" charset="0"/>
                <a:cs typeface="Times New Roman" panose="02020603050405020304" pitchFamily="18" charset="0"/>
              </a:rPr>
              <a:t>2. Cümle kurarken fiil kullanır.</a:t>
            </a:r>
            <a:br>
              <a:rPr lang="tr-TR" sz="1400" dirty="0">
                <a:solidFill>
                  <a:schemeClr val="tx1"/>
                </a:solidFill>
                <a:latin typeface="Times New Roman" panose="02020603050405020304" pitchFamily="18" charset="0"/>
                <a:cs typeface="Times New Roman" panose="02020603050405020304" pitchFamily="18" charset="0"/>
              </a:rPr>
            </a:br>
            <a:r>
              <a:rPr lang="tr-TR" sz="1400" dirty="0">
                <a:solidFill>
                  <a:schemeClr val="tx1"/>
                </a:solidFill>
                <a:latin typeface="Times New Roman" panose="02020603050405020304" pitchFamily="18" charset="0"/>
                <a:cs typeface="Times New Roman" panose="02020603050405020304" pitchFamily="18" charset="0"/>
              </a:rPr>
              <a:t>3. Cümle kurarken sıfat kullanır.</a:t>
            </a:r>
            <a:br>
              <a:rPr lang="tr-TR" sz="1400" dirty="0">
                <a:solidFill>
                  <a:schemeClr val="tx1"/>
                </a:solidFill>
                <a:latin typeface="Times New Roman" panose="02020603050405020304" pitchFamily="18" charset="0"/>
                <a:cs typeface="Times New Roman" panose="02020603050405020304" pitchFamily="18" charset="0"/>
              </a:rPr>
            </a:br>
            <a:r>
              <a:rPr lang="tr-TR" sz="1400" dirty="0">
                <a:solidFill>
                  <a:schemeClr val="tx1"/>
                </a:solidFill>
                <a:latin typeface="Times New Roman" panose="02020603050405020304" pitchFamily="18" charset="0"/>
                <a:cs typeface="Times New Roman" panose="02020603050405020304" pitchFamily="18" charset="0"/>
              </a:rPr>
              <a:t>4. Cümle kurarken bağlaç kullanır.</a:t>
            </a:r>
            <a:br>
              <a:rPr lang="tr-TR" sz="1400" dirty="0">
                <a:solidFill>
                  <a:schemeClr val="tx1"/>
                </a:solidFill>
                <a:latin typeface="Times New Roman" panose="02020603050405020304" pitchFamily="18" charset="0"/>
                <a:cs typeface="Times New Roman" panose="02020603050405020304" pitchFamily="18" charset="0"/>
              </a:rPr>
            </a:br>
            <a:r>
              <a:rPr lang="tr-TR" sz="1400" dirty="0">
                <a:solidFill>
                  <a:schemeClr val="tx1"/>
                </a:solidFill>
                <a:latin typeface="Times New Roman" panose="02020603050405020304" pitchFamily="18" charset="0"/>
                <a:cs typeface="Times New Roman" panose="02020603050405020304" pitchFamily="18" charset="0"/>
              </a:rPr>
              <a:t>5. Cümle kurarken çoğul ifadeler kullanır.</a:t>
            </a:r>
            <a:br>
              <a:rPr lang="tr-TR" sz="1400" dirty="0">
                <a:solidFill>
                  <a:schemeClr val="tx1"/>
                </a:solidFill>
                <a:latin typeface="Times New Roman" panose="02020603050405020304" pitchFamily="18" charset="0"/>
                <a:cs typeface="Times New Roman" panose="02020603050405020304" pitchFamily="18" charset="0"/>
              </a:rPr>
            </a:br>
            <a:r>
              <a:rPr lang="tr-TR" sz="1400" dirty="0">
                <a:solidFill>
                  <a:schemeClr val="tx1"/>
                </a:solidFill>
                <a:latin typeface="Times New Roman" panose="02020603050405020304" pitchFamily="18" charset="0"/>
                <a:cs typeface="Times New Roman" panose="02020603050405020304" pitchFamily="18" charset="0"/>
              </a:rPr>
              <a:t>6. Cümle kurarken zarf kullanır.</a:t>
            </a:r>
            <a:br>
              <a:rPr lang="tr-TR" sz="1400" dirty="0">
                <a:solidFill>
                  <a:schemeClr val="tx1"/>
                </a:solidFill>
                <a:latin typeface="Times New Roman" panose="02020603050405020304" pitchFamily="18" charset="0"/>
                <a:cs typeface="Times New Roman" panose="02020603050405020304" pitchFamily="18" charset="0"/>
              </a:rPr>
            </a:br>
            <a:r>
              <a:rPr lang="tr-TR" sz="1400" dirty="0">
                <a:solidFill>
                  <a:schemeClr val="tx1"/>
                </a:solidFill>
                <a:latin typeface="Times New Roman" panose="02020603050405020304" pitchFamily="18" charset="0"/>
                <a:cs typeface="Times New Roman" panose="02020603050405020304" pitchFamily="18" charset="0"/>
              </a:rPr>
              <a:t>7. Cümle kurarken zamir kullanır.</a:t>
            </a:r>
            <a:br>
              <a:rPr lang="tr-TR" sz="1400" dirty="0">
                <a:solidFill>
                  <a:schemeClr val="tx1"/>
                </a:solidFill>
                <a:latin typeface="Times New Roman" panose="02020603050405020304" pitchFamily="18" charset="0"/>
                <a:cs typeface="Times New Roman" panose="02020603050405020304" pitchFamily="18" charset="0"/>
              </a:rPr>
            </a:br>
            <a:r>
              <a:rPr lang="tr-TR" sz="1400" dirty="0">
                <a:solidFill>
                  <a:schemeClr val="tx1"/>
                </a:solidFill>
                <a:latin typeface="Times New Roman" panose="02020603050405020304" pitchFamily="18" charset="0"/>
                <a:cs typeface="Times New Roman" panose="02020603050405020304" pitchFamily="18" charset="0"/>
              </a:rPr>
              <a:t>8. Cümle kurarken edat kullanır.</a:t>
            </a:r>
            <a:br>
              <a:rPr lang="tr-TR" sz="1400" dirty="0">
                <a:solidFill>
                  <a:schemeClr val="tx1"/>
                </a:solidFill>
                <a:latin typeface="Times New Roman" panose="02020603050405020304" pitchFamily="18" charset="0"/>
                <a:cs typeface="Times New Roman" panose="02020603050405020304" pitchFamily="18" charset="0"/>
              </a:rPr>
            </a:br>
            <a:r>
              <a:rPr lang="tr-TR" sz="1400" dirty="0">
                <a:solidFill>
                  <a:schemeClr val="tx1"/>
                </a:solidFill>
                <a:latin typeface="Times New Roman" panose="02020603050405020304" pitchFamily="18" charset="0"/>
                <a:cs typeface="Times New Roman" panose="02020603050405020304" pitchFamily="18" charset="0"/>
              </a:rPr>
              <a:t>9. Cümle kurarken isim durumlarını kullanır.</a:t>
            </a:r>
            <a:br>
              <a:rPr lang="tr-TR" sz="1400" dirty="0">
                <a:solidFill>
                  <a:schemeClr val="tx1"/>
                </a:solidFill>
                <a:latin typeface="Times New Roman" panose="02020603050405020304" pitchFamily="18" charset="0"/>
                <a:cs typeface="Times New Roman" panose="02020603050405020304" pitchFamily="18" charset="0"/>
              </a:rPr>
            </a:br>
            <a:r>
              <a:rPr lang="tr-TR" sz="1400" dirty="0">
                <a:solidFill>
                  <a:schemeClr val="tx1"/>
                </a:solidFill>
                <a:latin typeface="Times New Roman" panose="02020603050405020304" pitchFamily="18" charset="0"/>
                <a:cs typeface="Times New Roman" panose="02020603050405020304" pitchFamily="18" charset="0"/>
              </a:rPr>
              <a:t>10. Cümle kurarken olumsuzluk yapılarını kullanır.</a:t>
            </a:r>
          </a:p>
          <a:p>
            <a:pPr>
              <a:buNone/>
            </a:pPr>
            <a:r>
              <a:rPr lang="tr-TR" sz="1400" b="1" dirty="0">
                <a:solidFill>
                  <a:schemeClr val="tx1"/>
                </a:solidFill>
                <a:latin typeface="Times New Roman" panose="02020603050405020304" pitchFamily="18" charset="0"/>
                <a:cs typeface="Times New Roman" panose="02020603050405020304" pitchFamily="18" charset="0"/>
              </a:rPr>
              <a:t>Kazanım 5: Dili iletişim amacıyla kullanır.</a:t>
            </a:r>
            <a:br>
              <a:rPr lang="tr-TR" sz="1400" b="1" dirty="0">
                <a:solidFill>
                  <a:schemeClr val="tx1"/>
                </a:solidFill>
                <a:latin typeface="Times New Roman" panose="02020603050405020304" pitchFamily="18" charset="0"/>
                <a:cs typeface="Times New Roman" panose="02020603050405020304" pitchFamily="18" charset="0"/>
              </a:rPr>
            </a:br>
            <a:r>
              <a:rPr lang="tr-TR" sz="1400" b="1" dirty="0">
                <a:solidFill>
                  <a:schemeClr val="tx1"/>
                </a:solidFill>
                <a:latin typeface="Times New Roman" panose="02020603050405020304" pitchFamily="18" charset="0"/>
                <a:cs typeface="Times New Roman" panose="02020603050405020304" pitchFamily="18" charset="0"/>
              </a:rPr>
              <a:t>Göstergeleri:</a:t>
            </a:r>
            <a:br>
              <a:rPr lang="tr-TR" sz="1400" dirty="0">
                <a:solidFill>
                  <a:schemeClr val="tx1"/>
                </a:solidFill>
                <a:latin typeface="Times New Roman" panose="02020603050405020304" pitchFamily="18" charset="0"/>
                <a:cs typeface="Times New Roman" panose="02020603050405020304" pitchFamily="18" charset="0"/>
              </a:rPr>
            </a:br>
            <a:r>
              <a:rPr lang="tr-TR" sz="1400" dirty="0">
                <a:solidFill>
                  <a:schemeClr val="tx1"/>
                </a:solidFill>
                <a:latin typeface="Times New Roman" panose="02020603050405020304" pitchFamily="18" charset="0"/>
                <a:cs typeface="Times New Roman" panose="02020603050405020304" pitchFamily="18" charset="0"/>
              </a:rPr>
              <a:t>1. Konuşma sırasında göz teması kurar. </a:t>
            </a:r>
            <a:br>
              <a:rPr lang="tr-TR" sz="1400" dirty="0">
                <a:solidFill>
                  <a:schemeClr val="tx1"/>
                </a:solidFill>
                <a:latin typeface="Times New Roman" panose="02020603050405020304" pitchFamily="18" charset="0"/>
                <a:cs typeface="Times New Roman" panose="02020603050405020304" pitchFamily="18" charset="0"/>
              </a:rPr>
            </a:br>
            <a:r>
              <a:rPr lang="tr-TR" sz="1400" dirty="0">
                <a:solidFill>
                  <a:schemeClr val="tx1"/>
                </a:solidFill>
                <a:latin typeface="Times New Roman" panose="02020603050405020304" pitchFamily="18" charset="0"/>
                <a:cs typeface="Times New Roman" panose="02020603050405020304" pitchFamily="18" charset="0"/>
              </a:rPr>
              <a:t>2. Jest ve mimikleri anlar.</a:t>
            </a:r>
            <a:br>
              <a:rPr lang="tr-TR" sz="1400" dirty="0">
                <a:solidFill>
                  <a:schemeClr val="tx1"/>
                </a:solidFill>
                <a:latin typeface="Times New Roman" panose="02020603050405020304" pitchFamily="18" charset="0"/>
                <a:cs typeface="Times New Roman" panose="02020603050405020304" pitchFamily="18" charset="0"/>
              </a:rPr>
            </a:br>
            <a:r>
              <a:rPr lang="tr-TR" sz="1400" dirty="0">
                <a:solidFill>
                  <a:schemeClr val="tx1"/>
                </a:solidFill>
                <a:latin typeface="Times New Roman" panose="02020603050405020304" pitchFamily="18" charset="0"/>
                <a:cs typeface="Times New Roman" panose="02020603050405020304" pitchFamily="18" charset="0"/>
              </a:rPr>
              <a:t>3. Konuşurken jest ve mimiklerini kullanır.</a:t>
            </a:r>
            <a:br>
              <a:rPr lang="tr-TR" sz="1400" dirty="0">
                <a:solidFill>
                  <a:schemeClr val="tx1"/>
                </a:solidFill>
                <a:latin typeface="Times New Roman" panose="02020603050405020304" pitchFamily="18" charset="0"/>
                <a:cs typeface="Times New Roman" panose="02020603050405020304" pitchFamily="18" charset="0"/>
              </a:rPr>
            </a:br>
            <a:r>
              <a:rPr lang="tr-TR" sz="1400" dirty="0">
                <a:solidFill>
                  <a:schemeClr val="tx1"/>
                </a:solidFill>
                <a:latin typeface="Times New Roman" panose="02020603050405020304" pitchFamily="18" charset="0"/>
                <a:cs typeface="Times New Roman" panose="02020603050405020304" pitchFamily="18" charset="0"/>
              </a:rPr>
              <a:t>4. Konuşmayı başlatır.</a:t>
            </a:r>
            <a:br>
              <a:rPr lang="tr-TR" sz="1400" dirty="0">
                <a:solidFill>
                  <a:schemeClr val="tx1"/>
                </a:solidFill>
                <a:latin typeface="Times New Roman" panose="02020603050405020304" pitchFamily="18" charset="0"/>
                <a:cs typeface="Times New Roman" panose="02020603050405020304" pitchFamily="18" charset="0"/>
              </a:rPr>
            </a:br>
            <a:r>
              <a:rPr lang="tr-TR" sz="1400" dirty="0">
                <a:solidFill>
                  <a:schemeClr val="tx1"/>
                </a:solidFill>
                <a:latin typeface="Times New Roman" panose="02020603050405020304" pitchFamily="18" charset="0"/>
                <a:cs typeface="Times New Roman" panose="02020603050405020304" pitchFamily="18" charset="0"/>
              </a:rPr>
              <a:t>5. Konuşmayı sürdürür. </a:t>
            </a:r>
            <a:br>
              <a:rPr lang="tr-TR" sz="1400" dirty="0">
                <a:solidFill>
                  <a:schemeClr val="tx1"/>
                </a:solidFill>
                <a:latin typeface="Times New Roman" panose="02020603050405020304" pitchFamily="18" charset="0"/>
                <a:cs typeface="Times New Roman" panose="02020603050405020304" pitchFamily="18" charset="0"/>
              </a:rPr>
            </a:br>
            <a:r>
              <a:rPr lang="tr-TR" sz="1400" dirty="0">
                <a:solidFill>
                  <a:schemeClr val="tx1"/>
                </a:solidFill>
                <a:latin typeface="Times New Roman" panose="02020603050405020304" pitchFamily="18" charset="0"/>
                <a:cs typeface="Times New Roman" panose="02020603050405020304" pitchFamily="18" charset="0"/>
              </a:rPr>
              <a:t>6. Konuşmayı sonlandırır.</a:t>
            </a:r>
            <a:br>
              <a:rPr lang="tr-TR" sz="1400" dirty="0">
                <a:solidFill>
                  <a:schemeClr val="tx1"/>
                </a:solidFill>
                <a:latin typeface="Times New Roman" panose="02020603050405020304" pitchFamily="18" charset="0"/>
                <a:cs typeface="Times New Roman" panose="02020603050405020304" pitchFamily="18" charset="0"/>
              </a:rPr>
            </a:br>
            <a:r>
              <a:rPr lang="tr-TR" sz="1400" dirty="0">
                <a:solidFill>
                  <a:schemeClr val="tx1"/>
                </a:solidFill>
                <a:latin typeface="Times New Roman" panose="02020603050405020304" pitchFamily="18" charset="0"/>
                <a:cs typeface="Times New Roman" panose="02020603050405020304" pitchFamily="18" charset="0"/>
              </a:rPr>
              <a:t>7. Konuşmalarında nezaket sözcükleri kullanır.</a:t>
            </a:r>
            <a:br>
              <a:rPr lang="tr-TR" sz="1400" dirty="0">
                <a:solidFill>
                  <a:schemeClr val="tx1"/>
                </a:solidFill>
                <a:latin typeface="Times New Roman" panose="02020603050405020304" pitchFamily="18" charset="0"/>
                <a:cs typeface="Times New Roman" panose="02020603050405020304" pitchFamily="18" charset="0"/>
              </a:rPr>
            </a:br>
            <a:r>
              <a:rPr lang="tr-TR" sz="1400" dirty="0">
                <a:solidFill>
                  <a:schemeClr val="tx1"/>
                </a:solidFill>
                <a:latin typeface="Times New Roman" panose="02020603050405020304" pitchFamily="18" charset="0"/>
                <a:cs typeface="Times New Roman" panose="02020603050405020304" pitchFamily="18" charset="0"/>
              </a:rPr>
              <a:t>8. Sohbete katılır. </a:t>
            </a:r>
            <a:br>
              <a:rPr lang="tr-TR" sz="1400" dirty="0">
                <a:solidFill>
                  <a:schemeClr val="tx1"/>
                </a:solidFill>
                <a:latin typeface="Times New Roman" panose="02020603050405020304" pitchFamily="18" charset="0"/>
                <a:cs typeface="Times New Roman" panose="02020603050405020304" pitchFamily="18" charset="0"/>
              </a:rPr>
            </a:br>
            <a:r>
              <a:rPr lang="tr-TR" sz="1400" dirty="0">
                <a:solidFill>
                  <a:schemeClr val="tx1"/>
                </a:solidFill>
                <a:latin typeface="Times New Roman" panose="02020603050405020304" pitchFamily="18" charset="0"/>
                <a:cs typeface="Times New Roman" panose="02020603050405020304" pitchFamily="18" charset="0"/>
              </a:rPr>
              <a:t>9. Konuşmak için sırasını bekler.</a:t>
            </a:r>
            <a:br>
              <a:rPr lang="tr-TR" sz="1400" dirty="0">
                <a:solidFill>
                  <a:schemeClr val="tx1"/>
                </a:solidFill>
                <a:latin typeface="Times New Roman" panose="02020603050405020304" pitchFamily="18" charset="0"/>
                <a:cs typeface="Times New Roman" panose="02020603050405020304" pitchFamily="18" charset="0"/>
              </a:rPr>
            </a:br>
            <a:r>
              <a:rPr lang="tr-TR" sz="1400" dirty="0">
                <a:solidFill>
                  <a:schemeClr val="tx1"/>
                </a:solidFill>
                <a:latin typeface="Times New Roman" panose="02020603050405020304" pitchFamily="18" charset="0"/>
                <a:cs typeface="Times New Roman" panose="02020603050405020304" pitchFamily="18" charset="0"/>
              </a:rPr>
              <a:t>10. Duygu, düşünce ve hayallerini söyler.</a:t>
            </a:r>
            <a:endParaRPr lang="tr-TR" sz="1400" b="1" dirty="0">
              <a:solidFill>
                <a:schemeClr val="tx1"/>
              </a:solidFill>
              <a:latin typeface="Times New Roman" panose="02020603050405020304" pitchFamily="18" charset="0"/>
              <a:cs typeface="Times New Roman" panose="02020603050405020304" pitchFamily="18" charset="0"/>
            </a:endParaRPr>
          </a:p>
          <a:p>
            <a:pPr>
              <a:buNone/>
            </a:pPr>
            <a:endParaRPr lang="tr-TR" sz="1400" dirty="0">
              <a:solidFill>
                <a:schemeClr val="accent2"/>
              </a:solidFill>
              <a:latin typeface="Comic Sans MS" pitchFamily="66" charset="0"/>
            </a:endParaRPr>
          </a:p>
        </p:txBody>
      </p:sp>
      <p:sp>
        <p:nvSpPr>
          <p:cNvPr id="4" name="3 Veri Yer Tutucusu"/>
          <p:cNvSpPr>
            <a:spLocks noGrp="1"/>
          </p:cNvSpPr>
          <p:nvPr>
            <p:ph type="dt" sz="half" idx="10"/>
          </p:nvPr>
        </p:nvSpPr>
        <p:spPr/>
        <p:txBody>
          <a:bodyPr/>
          <a:lstStyle/>
          <a:p>
            <a:endParaRPr lang="es-ES" dirty="0"/>
          </a:p>
        </p:txBody>
      </p:sp>
      <p:sp>
        <p:nvSpPr>
          <p:cNvPr id="5" name="4 Altbilgi Yer Tutucusu"/>
          <p:cNvSpPr>
            <a:spLocks noGrp="1"/>
          </p:cNvSpPr>
          <p:nvPr>
            <p:ph type="ftr" sz="quarter" idx="11"/>
          </p:nvPr>
        </p:nvSpPr>
        <p:spPr/>
        <p:txBody>
          <a:bodyPr/>
          <a:lstStyle/>
          <a:p>
            <a:endParaRPr lang="es-ES" dirty="0"/>
          </a:p>
        </p:txBody>
      </p:sp>
      <p:sp>
        <p:nvSpPr>
          <p:cNvPr id="6" name="5 Slayt Numarası Yer Tutucusu"/>
          <p:cNvSpPr>
            <a:spLocks noGrp="1"/>
          </p:cNvSpPr>
          <p:nvPr>
            <p:ph type="sldNum" sz="quarter" idx="12"/>
          </p:nvPr>
        </p:nvSpPr>
        <p:spPr/>
        <p:txBody>
          <a:bodyPr/>
          <a:lstStyle/>
          <a:p>
            <a:fld id="{D595E6E9-9045-44F8-83D9-398C6C284C23}" type="slidenum">
              <a:rPr lang="es-ES" smtClean="0"/>
              <a:pPr/>
              <a:t>22</a:t>
            </a:fld>
            <a:endParaRPr lang="es-ES"/>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153966"/>
          </a:xfrm>
        </p:spPr>
        <p:txBody>
          <a:bodyPr>
            <a:normAutofit fontScale="90000"/>
          </a:bodyPr>
          <a:lstStyle/>
          <a:p>
            <a:endParaRPr lang="tr-TR" dirty="0"/>
          </a:p>
        </p:txBody>
      </p:sp>
      <p:sp>
        <p:nvSpPr>
          <p:cNvPr id="3" name="2 İçerik Yer Tutucusu"/>
          <p:cNvSpPr>
            <a:spLocks noGrp="1"/>
          </p:cNvSpPr>
          <p:nvPr>
            <p:ph idx="1"/>
          </p:nvPr>
        </p:nvSpPr>
        <p:spPr>
          <a:xfrm>
            <a:off x="1403648" y="787783"/>
            <a:ext cx="7283152" cy="5338380"/>
          </a:xfrm>
        </p:spPr>
        <p:txBody>
          <a:bodyPr>
            <a:normAutofit lnSpcReduction="10000"/>
          </a:bodyPr>
          <a:lstStyle/>
          <a:p>
            <a:pPr>
              <a:buNone/>
            </a:pPr>
            <a:r>
              <a:rPr lang="tr-TR" sz="1400" b="1" dirty="0">
                <a:solidFill>
                  <a:schemeClr val="tx1"/>
                </a:solidFill>
                <a:latin typeface="Times New Roman" panose="02020603050405020304" pitchFamily="18" charset="0"/>
                <a:cs typeface="Times New Roman" panose="02020603050405020304" pitchFamily="18" charset="0"/>
              </a:rPr>
              <a:t>Kazanım 6: Sözcük dağarcığını geliştirir.</a:t>
            </a:r>
            <a:br>
              <a:rPr lang="tr-TR" sz="1400" b="1" dirty="0">
                <a:solidFill>
                  <a:schemeClr val="tx1"/>
                </a:solidFill>
                <a:latin typeface="Times New Roman" panose="02020603050405020304" pitchFamily="18" charset="0"/>
                <a:cs typeface="Times New Roman" panose="02020603050405020304" pitchFamily="18" charset="0"/>
              </a:rPr>
            </a:br>
            <a:r>
              <a:rPr lang="tr-TR" sz="1400" b="1" dirty="0">
                <a:solidFill>
                  <a:schemeClr val="tx1"/>
                </a:solidFill>
                <a:latin typeface="Times New Roman" panose="02020603050405020304" pitchFamily="18" charset="0"/>
                <a:cs typeface="Times New Roman" panose="02020603050405020304" pitchFamily="18" charset="0"/>
              </a:rPr>
              <a:t>Göstergeleri:</a:t>
            </a:r>
            <a:br>
              <a:rPr lang="tr-TR" sz="1400" dirty="0">
                <a:solidFill>
                  <a:schemeClr val="tx1"/>
                </a:solidFill>
                <a:latin typeface="Times New Roman" panose="02020603050405020304" pitchFamily="18" charset="0"/>
                <a:cs typeface="Times New Roman" panose="02020603050405020304" pitchFamily="18" charset="0"/>
              </a:rPr>
            </a:br>
            <a:r>
              <a:rPr lang="tr-TR" sz="1400" dirty="0">
                <a:solidFill>
                  <a:schemeClr val="tx1"/>
                </a:solidFill>
                <a:latin typeface="Times New Roman" panose="02020603050405020304" pitchFamily="18" charset="0"/>
                <a:cs typeface="Times New Roman" panose="02020603050405020304" pitchFamily="18" charset="0"/>
              </a:rPr>
              <a:t>1. Dinlediklerinde yeni olan sözcükleri fark eder ve sözcüklerin anlamlarını sorar.</a:t>
            </a:r>
            <a:br>
              <a:rPr lang="tr-TR" sz="1400" dirty="0">
                <a:solidFill>
                  <a:schemeClr val="tx1"/>
                </a:solidFill>
                <a:latin typeface="Times New Roman" panose="02020603050405020304" pitchFamily="18" charset="0"/>
                <a:cs typeface="Times New Roman" panose="02020603050405020304" pitchFamily="18" charset="0"/>
              </a:rPr>
            </a:br>
            <a:r>
              <a:rPr lang="tr-TR" sz="1400" dirty="0">
                <a:solidFill>
                  <a:schemeClr val="tx1"/>
                </a:solidFill>
                <a:latin typeface="Times New Roman" panose="02020603050405020304" pitchFamily="18" charset="0"/>
                <a:cs typeface="Times New Roman" panose="02020603050405020304" pitchFamily="18" charset="0"/>
              </a:rPr>
              <a:t>2. Sözcükleri hatırlar ve sözcüklerin anlamını söyler.</a:t>
            </a:r>
            <a:br>
              <a:rPr lang="tr-TR" sz="1400" dirty="0">
                <a:solidFill>
                  <a:schemeClr val="tx1"/>
                </a:solidFill>
                <a:latin typeface="Times New Roman" panose="02020603050405020304" pitchFamily="18" charset="0"/>
                <a:cs typeface="Times New Roman" panose="02020603050405020304" pitchFamily="18" charset="0"/>
              </a:rPr>
            </a:br>
            <a:r>
              <a:rPr lang="tr-TR" sz="1400" dirty="0">
                <a:solidFill>
                  <a:schemeClr val="tx1"/>
                </a:solidFill>
                <a:latin typeface="Times New Roman" panose="02020603050405020304" pitchFamily="18" charset="0"/>
                <a:cs typeface="Times New Roman" panose="02020603050405020304" pitchFamily="18" charset="0"/>
              </a:rPr>
              <a:t>3. Yeni öğrendiği sözcükleri anlamlarına uygun olarak kullanır. </a:t>
            </a:r>
            <a:br>
              <a:rPr lang="tr-TR" sz="1400" dirty="0">
                <a:solidFill>
                  <a:schemeClr val="tx1"/>
                </a:solidFill>
                <a:latin typeface="Times New Roman" panose="02020603050405020304" pitchFamily="18" charset="0"/>
                <a:cs typeface="Times New Roman" panose="02020603050405020304" pitchFamily="18" charset="0"/>
              </a:rPr>
            </a:br>
            <a:r>
              <a:rPr lang="tr-TR" sz="1400" dirty="0">
                <a:solidFill>
                  <a:schemeClr val="tx1"/>
                </a:solidFill>
                <a:latin typeface="Times New Roman" panose="02020603050405020304" pitchFamily="18" charset="0"/>
                <a:cs typeface="Times New Roman" panose="02020603050405020304" pitchFamily="18" charset="0"/>
              </a:rPr>
              <a:t>4. Cümle kurarken çoğul ifadeler kullanır.</a:t>
            </a:r>
            <a:endParaRPr lang="tr-TR" sz="1400" b="1" dirty="0">
              <a:solidFill>
                <a:schemeClr val="tx1"/>
              </a:solidFill>
              <a:latin typeface="Times New Roman" panose="02020603050405020304" pitchFamily="18" charset="0"/>
              <a:cs typeface="Times New Roman" panose="02020603050405020304" pitchFamily="18" charset="0"/>
            </a:endParaRPr>
          </a:p>
          <a:p>
            <a:pPr>
              <a:buNone/>
            </a:pPr>
            <a:r>
              <a:rPr lang="tr-TR" sz="1400" dirty="0">
                <a:solidFill>
                  <a:schemeClr val="tx1"/>
                </a:solidFill>
                <a:latin typeface="Times New Roman" panose="02020603050405020304" pitchFamily="18" charset="0"/>
                <a:cs typeface="Times New Roman" panose="02020603050405020304" pitchFamily="18" charset="0"/>
              </a:rPr>
              <a:t>       5. Zıt anlamlı sözcükleri kullanır. </a:t>
            </a:r>
            <a:br>
              <a:rPr lang="tr-TR" sz="1400" dirty="0">
                <a:solidFill>
                  <a:schemeClr val="tx1"/>
                </a:solidFill>
                <a:latin typeface="Times New Roman" panose="02020603050405020304" pitchFamily="18" charset="0"/>
                <a:cs typeface="Times New Roman" panose="02020603050405020304" pitchFamily="18" charset="0"/>
              </a:rPr>
            </a:br>
            <a:r>
              <a:rPr lang="tr-TR" sz="1400" dirty="0">
                <a:solidFill>
                  <a:schemeClr val="tx1"/>
                </a:solidFill>
                <a:latin typeface="Times New Roman" panose="02020603050405020304" pitchFamily="18" charset="0"/>
                <a:cs typeface="Times New Roman" panose="02020603050405020304" pitchFamily="18" charset="0"/>
              </a:rPr>
              <a:t>6. Eş anlamlı sözcükleri kullanır. </a:t>
            </a:r>
            <a:br>
              <a:rPr lang="tr-TR" sz="1400" dirty="0">
                <a:solidFill>
                  <a:schemeClr val="tx1"/>
                </a:solidFill>
                <a:latin typeface="Times New Roman" panose="02020603050405020304" pitchFamily="18" charset="0"/>
                <a:cs typeface="Times New Roman" panose="02020603050405020304" pitchFamily="18" charset="0"/>
              </a:rPr>
            </a:br>
            <a:r>
              <a:rPr lang="tr-TR" sz="1400" dirty="0">
                <a:solidFill>
                  <a:schemeClr val="tx1"/>
                </a:solidFill>
                <a:latin typeface="Times New Roman" panose="02020603050405020304" pitchFamily="18" charset="0"/>
                <a:cs typeface="Times New Roman" panose="02020603050405020304" pitchFamily="18" charset="0"/>
              </a:rPr>
              <a:t>7. Eş sesli sözcükleri kullanır.</a:t>
            </a:r>
            <a:endParaRPr lang="tr-TR" sz="1400" b="1" dirty="0">
              <a:solidFill>
                <a:schemeClr val="tx1"/>
              </a:solidFill>
              <a:latin typeface="Times New Roman" panose="02020603050405020304" pitchFamily="18" charset="0"/>
              <a:cs typeface="Times New Roman" panose="02020603050405020304" pitchFamily="18" charset="0"/>
            </a:endParaRPr>
          </a:p>
          <a:p>
            <a:pPr>
              <a:buNone/>
            </a:pPr>
            <a:r>
              <a:rPr lang="tr-TR" sz="1400" b="1" dirty="0">
                <a:solidFill>
                  <a:schemeClr val="tx1"/>
                </a:solidFill>
                <a:latin typeface="Times New Roman" panose="02020603050405020304" pitchFamily="18" charset="0"/>
                <a:cs typeface="Times New Roman" panose="02020603050405020304" pitchFamily="18" charset="0"/>
              </a:rPr>
              <a:t>Kazanım 7: Dinledikleri/izlediklerinin anlamını kavrar.</a:t>
            </a:r>
            <a:br>
              <a:rPr lang="tr-TR" sz="1400" b="1" dirty="0">
                <a:solidFill>
                  <a:schemeClr val="tx1"/>
                </a:solidFill>
                <a:latin typeface="Times New Roman" panose="02020603050405020304" pitchFamily="18" charset="0"/>
                <a:cs typeface="Times New Roman" panose="02020603050405020304" pitchFamily="18" charset="0"/>
              </a:rPr>
            </a:br>
            <a:r>
              <a:rPr lang="tr-TR" sz="1400" b="1" dirty="0">
                <a:solidFill>
                  <a:schemeClr val="tx1"/>
                </a:solidFill>
                <a:latin typeface="Times New Roman" panose="02020603050405020304" pitchFamily="18" charset="0"/>
                <a:cs typeface="Times New Roman" panose="02020603050405020304" pitchFamily="18" charset="0"/>
              </a:rPr>
              <a:t>Göstergeleri:</a:t>
            </a:r>
            <a:br>
              <a:rPr lang="tr-TR" sz="1400" dirty="0">
                <a:solidFill>
                  <a:schemeClr val="tx1"/>
                </a:solidFill>
                <a:latin typeface="Times New Roman" panose="02020603050405020304" pitchFamily="18" charset="0"/>
                <a:cs typeface="Times New Roman" panose="02020603050405020304" pitchFamily="18" charset="0"/>
              </a:rPr>
            </a:br>
            <a:r>
              <a:rPr lang="tr-TR" sz="1400" dirty="0">
                <a:solidFill>
                  <a:schemeClr val="tx1"/>
                </a:solidFill>
                <a:latin typeface="Times New Roman" panose="02020603050405020304" pitchFamily="18" charset="0"/>
                <a:cs typeface="Times New Roman" panose="02020603050405020304" pitchFamily="18" charset="0"/>
              </a:rPr>
              <a:t>1. Sözel yönergeleri yerine getirir. </a:t>
            </a:r>
            <a:br>
              <a:rPr lang="tr-TR" sz="1400" dirty="0">
                <a:solidFill>
                  <a:schemeClr val="tx1"/>
                </a:solidFill>
                <a:latin typeface="Times New Roman" panose="02020603050405020304" pitchFamily="18" charset="0"/>
                <a:cs typeface="Times New Roman" panose="02020603050405020304" pitchFamily="18" charset="0"/>
              </a:rPr>
            </a:br>
            <a:r>
              <a:rPr lang="tr-TR" sz="1400" dirty="0">
                <a:solidFill>
                  <a:schemeClr val="tx1"/>
                </a:solidFill>
                <a:latin typeface="Times New Roman" panose="02020603050405020304" pitchFamily="18" charset="0"/>
                <a:cs typeface="Times New Roman" panose="02020603050405020304" pitchFamily="18" charset="0"/>
              </a:rPr>
              <a:t>2. Dinledikleri/izlediklerini açıklar. </a:t>
            </a:r>
            <a:br>
              <a:rPr lang="tr-TR" sz="1400" dirty="0">
                <a:solidFill>
                  <a:schemeClr val="tx1"/>
                </a:solidFill>
                <a:latin typeface="Times New Roman" panose="02020603050405020304" pitchFamily="18" charset="0"/>
                <a:cs typeface="Times New Roman" panose="02020603050405020304" pitchFamily="18" charset="0"/>
              </a:rPr>
            </a:br>
            <a:r>
              <a:rPr lang="tr-TR" sz="1400" dirty="0">
                <a:solidFill>
                  <a:schemeClr val="tx1"/>
                </a:solidFill>
                <a:latin typeface="Times New Roman" panose="02020603050405020304" pitchFamily="18" charset="0"/>
                <a:cs typeface="Times New Roman" panose="02020603050405020304" pitchFamily="18" charset="0"/>
              </a:rPr>
              <a:t>3. Dinledikleri/izledikleri hakkında yorum yapar. </a:t>
            </a:r>
            <a:endParaRPr lang="tr-TR" sz="1400" b="1" dirty="0">
              <a:solidFill>
                <a:schemeClr val="tx1"/>
              </a:solidFill>
              <a:latin typeface="Times New Roman" panose="02020603050405020304" pitchFamily="18" charset="0"/>
              <a:cs typeface="Times New Roman" panose="02020603050405020304" pitchFamily="18" charset="0"/>
            </a:endParaRPr>
          </a:p>
          <a:p>
            <a:pPr>
              <a:buNone/>
            </a:pPr>
            <a:r>
              <a:rPr lang="tr-TR" sz="1400" b="1" dirty="0">
                <a:solidFill>
                  <a:schemeClr val="tx1"/>
                </a:solidFill>
                <a:latin typeface="Times New Roman" panose="02020603050405020304" pitchFamily="18" charset="0"/>
                <a:cs typeface="Times New Roman" panose="02020603050405020304" pitchFamily="18" charset="0"/>
              </a:rPr>
              <a:t>Kazanım 8: Dinledikleri/izlediklerini çeşitli yollarla ifade eder.</a:t>
            </a:r>
            <a:br>
              <a:rPr lang="tr-TR" sz="1400" b="1" dirty="0">
                <a:solidFill>
                  <a:schemeClr val="tx1"/>
                </a:solidFill>
                <a:latin typeface="Times New Roman" panose="02020603050405020304" pitchFamily="18" charset="0"/>
                <a:cs typeface="Times New Roman" panose="02020603050405020304" pitchFamily="18" charset="0"/>
              </a:rPr>
            </a:br>
            <a:r>
              <a:rPr lang="tr-TR" sz="1400" b="1" dirty="0">
                <a:solidFill>
                  <a:schemeClr val="tx1"/>
                </a:solidFill>
                <a:latin typeface="Times New Roman" panose="02020603050405020304" pitchFamily="18" charset="0"/>
                <a:cs typeface="Times New Roman" panose="02020603050405020304" pitchFamily="18" charset="0"/>
              </a:rPr>
              <a:t>Göstergeleri:</a:t>
            </a:r>
            <a:br>
              <a:rPr lang="tr-TR" sz="1400" b="1" dirty="0">
                <a:solidFill>
                  <a:schemeClr val="tx1"/>
                </a:solidFill>
                <a:latin typeface="Times New Roman" panose="02020603050405020304" pitchFamily="18" charset="0"/>
                <a:cs typeface="Times New Roman" panose="02020603050405020304" pitchFamily="18" charset="0"/>
              </a:rPr>
            </a:br>
            <a:r>
              <a:rPr lang="tr-TR" sz="1400" dirty="0">
                <a:solidFill>
                  <a:schemeClr val="tx1"/>
                </a:solidFill>
                <a:latin typeface="Times New Roman" panose="02020603050405020304" pitchFamily="18" charset="0"/>
                <a:cs typeface="Times New Roman" panose="02020603050405020304" pitchFamily="18" charset="0"/>
              </a:rPr>
              <a:t>1. Dinledikleri/izledikleri ile ilgili sorular sorar. </a:t>
            </a:r>
            <a:br>
              <a:rPr lang="tr-TR" sz="1400" dirty="0">
                <a:solidFill>
                  <a:schemeClr val="tx1"/>
                </a:solidFill>
                <a:latin typeface="Times New Roman" panose="02020603050405020304" pitchFamily="18" charset="0"/>
                <a:cs typeface="Times New Roman" panose="02020603050405020304" pitchFamily="18" charset="0"/>
              </a:rPr>
            </a:br>
            <a:r>
              <a:rPr lang="tr-TR" sz="1400" dirty="0">
                <a:solidFill>
                  <a:schemeClr val="tx1"/>
                </a:solidFill>
                <a:latin typeface="Times New Roman" panose="02020603050405020304" pitchFamily="18" charset="0"/>
                <a:cs typeface="Times New Roman" panose="02020603050405020304" pitchFamily="18" charset="0"/>
              </a:rPr>
              <a:t>2. Dinledikleri/izledikleri ile ilgili sorulara cevap verir.</a:t>
            </a:r>
            <a:br>
              <a:rPr lang="tr-TR" sz="1400" dirty="0">
                <a:solidFill>
                  <a:schemeClr val="tx1"/>
                </a:solidFill>
                <a:latin typeface="Times New Roman" panose="02020603050405020304" pitchFamily="18" charset="0"/>
                <a:cs typeface="Times New Roman" panose="02020603050405020304" pitchFamily="18" charset="0"/>
              </a:rPr>
            </a:br>
            <a:r>
              <a:rPr lang="tr-TR" sz="1400" dirty="0">
                <a:solidFill>
                  <a:schemeClr val="tx1"/>
                </a:solidFill>
                <a:latin typeface="Times New Roman" panose="02020603050405020304" pitchFamily="18" charset="0"/>
                <a:cs typeface="Times New Roman" panose="02020603050405020304" pitchFamily="18" charset="0"/>
              </a:rPr>
              <a:t>3. Dinledikleri/izlediklerini başkalarına anlatır. </a:t>
            </a:r>
            <a:br>
              <a:rPr lang="tr-TR" sz="1400" dirty="0">
                <a:solidFill>
                  <a:schemeClr val="tx1"/>
                </a:solidFill>
                <a:latin typeface="Times New Roman" panose="02020603050405020304" pitchFamily="18" charset="0"/>
                <a:cs typeface="Times New Roman" panose="02020603050405020304" pitchFamily="18" charset="0"/>
              </a:rPr>
            </a:br>
            <a:r>
              <a:rPr lang="tr-TR" sz="1400" dirty="0">
                <a:solidFill>
                  <a:schemeClr val="tx1"/>
                </a:solidFill>
                <a:latin typeface="Times New Roman" panose="02020603050405020304" pitchFamily="18" charset="0"/>
                <a:cs typeface="Times New Roman" panose="02020603050405020304" pitchFamily="18" charset="0"/>
              </a:rPr>
              <a:t>4. Dinledikleri/izlediklerini resim yoluyla sergiler.</a:t>
            </a:r>
            <a:br>
              <a:rPr lang="tr-TR" sz="1400" dirty="0">
                <a:solidFill>
                  <a:schemeClr val="tx1"/>
                </a:solidFill>
                <a:latin typeface="Times New Roman" panose="02020603050405020304" pitchFamily="18" charset="0"/>
                <a:cs typeface="Times New Roman" panose="02020603050405020304" pitchFamily="18" charset="0"/>
              </a:rPr>
            </a:br>
            <a:r>
              <a:rPr lang="tr-TR" sz="1400" dirty="0">
                <a:solidFill>
                  <a:schemeClr val="tx1"/>
                </a:solidFill>
                <a:latin typeface="Times New Roman" panose="02020603050405020304" pitchFamily="18" charset="0"/>
                <a:cs typeface="Times New Roman" panose="02020603050405020304" pitchFamily="18" charset="0"/>
              </a:rPr>
              <a:t>5. Dinledikleri/izlediklerini müzik yoluyla sergiler.</a:t>
            </a:r>
            <a:br>
              <a:rPr lang="tr-TR" sz="1400" dirty="0">
                <a:solidFill>
                  <a:schemeClr val="tx1"/>
                </a:solidFill>
                <a:latin typeface="Times New Roman" panose="02020603050405020304" pitchFamily="18" charset="0"/>
                <a:cs typeface="Times New Roman" panose="02020603050405020304" pitchFamily="18" charset="0"/>
              </a:rPr>
            </a:br>
            <a:r>
              <a:rPr lang="tr-TR" sz="1400" dirty="0">
                <a:solidFill>
                  <a:schemeClr val="tx1"/>
                </a:solidFill>
                <a:latin typeface="Times New Roman" panose="02020603050405020304" pitchFamily="18" charset="0"/>
                <a:cs typeface="Times New Roman" panose="02020603050405020304" pitchFamily="18" charset="0"/>
              </a:rPr>
              <a:t>6. Dinledikleri/izlediklerini drama yoluyla sergiler.</a:t>
            </a:r>
            <a:br>
              <a:rPr lang="tr-TR" sz="1400" dirty="0">
                <a:solidFill>
                  <a:schemeClr val="tx1"/>
                </a:solidFill>
                <a:latin typeface="Times New Roman" panose="02020603050405020304" pitchFamily="18" charset="0"/>
                <a:cs typeface="Times New Roman" panose="02020603050405020304" pitchFamily="18" charset="0"/>
              </a:rPr>
            </a:br>
            <a:r>
              <a:rPr lang="tr-TR" sz="1400" dirty="0">
                <a:solidFill>
                  <a:schemeClr val="tx1"/>
                </a:solidFill>
                <a:latin typeface="Times New Roman" panose="02020603050405020304" pitchFamily="18" charset="0"/>
                <a:cs typeface="Times New Roman" panose="02020603050405020304" pitchFamily="18" charset="0"/>
              </a:rPr>
              <a:t>7. Dinledikleri/izlediklerini şiir yoluyla sergiler.</a:t>
            </a:r>
            <a:br>
              <a:rPr lang="tr-TR" sz="1400" dirty="0">
                <a:solidFill>
                  <a:schemeClr val="tx1"/>
                </a:solidFill>
                <a:latin typeface="Times New Roman" panose="02020603050405020304" pitchFamily="18" charset="0"/>
                <a:cs typeface="Times New Roman" panose="02020603050405020304" pitchFamily="18" charset="0"/>
              </a:rPr>
            </a:br>
            <a:r>
              <a:rPr lang="tr-TR" sz="1400" dirty="0">
                <a:solidFill>
                  <a:schemeClr val="tx1"/>
                </a:solidFill>
                <a:latin typeface="Times New Roman" panose="02020603050405020304" pitchFamily="18" charset="0"/>
                <a:cs typeface="Times New Roman" panose="02020603050405020304" pitchFamily="18" charset="0"/>
              </a:rPr>
              <a:t>8. Dinledikleri/izlediklerini öykü yoluyla sergiler.</a:t>
            </a:r>
            <a:endParaRPr lang="tr-TR" sz="1400" b="1" dirty="0">
              <a:solidFill>
                <a:schemeClr val="tx1"/>
              </a:solidFill>
              <a:latin typeface="Times New Roman" panose="02020603050405020304" pitchFamily="18" charset="0"/>
              <a:cs typeface="Times New Roman" panose="02020603050405020304" pitchFamily="18" charset="0"/>
            </a:endParaRPr>
          </a:p>
        </p:txBody>
      </p:sp>
      <p:sp>
        <p:nvSpPr>
          <p:cNvPr id="4" name="3 Veri Yer Tutucusu"/>
          <p:cNvSpPr>
            <a:spLocks noGrp="1"/>
          </p:cNvSpPr>
          <p:nvPr>
            <p:ph type="dt" sz="half" idx="10"/>
          </p:nvPr>
        </p:nvSpPr>
        <p:spPr/>
        <p:txBody>
          <a:bodyPr/>
          <a:lstStyle/>
          <a:p>
            <a:endParaRPr lang="es-ES" dirty="0"/>
          </a:p>
        </p:txBody>
      </p:sp>
      <p:sp>
        <p:nvSpPr>
          <p:cNvPr id="5" name="4 Altbilgi Yer Tutucusu"/>
          <p:cNvSpPr>
            <a:spLocks noGrp="1"/>
          </p:cNvSpPr>
          <p:nvPr>
            <p:ph type="ftr" sz="quarter" idx="11"/>
          </p:nvPr>
        </p:nvSpPr>
        <p:spPr/>
        <p:txBody>
          <a:bodyPr/>
          <a:lstStyle/>
          <a:p>
            <a:endParaRPr lang="es-ES" dirty="0"/>
          </a:p>
        </p:txBody>
      </p:sp>
      <p:sp>
        <p:nvSpPr>
          <p:cNvPr id="6" name="5 Slayt Numarası Yer Tutucusu"/>
          <p:cNvSpPr>
            <a:spLocks noGrp="1"/>
          </p:cNvSpPr>
          <p:nvPr>
            <p:ph type="sldNum" sz="quarter" idx="12"/>
          </p:nvPr>
        </p:nvSpPr>
        <p:spPr/>
        <p:txBody>
          <a:bodyPr/>
          <a:lstStyle/>
          <a:p>
            <a:fld id="{D595E6E9-9045-44F8-83D9-398C6C284C23}" type="slidenum">
              <a:rPr lang="es-ES" smtClean="0"/>
              <a:pPr/>
              <a:t>23</a:t>
            </a:fld>
            <a:endParaRPr lang="es-ES"/>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45719"/>
          </a:xfrm>
        </p:spPr>
        <p:txBody>
          <a:bodyPr>
            <a:normAutofit fontScale="90000"/>
          </a:bodyPr>
          <a:lstStyle/>
          <a:p>
            <a:endParaRPr lang="tr-TR" dirty="0"/>
          </a:p>
        </p:txBody>
      </p:sp>
      <p:sp>
        <p:nvSpPr>
          <p:cNvPr id="3" name="2 İçerik Yer Tutucusu"/>
          <p:cNvSpPr>
            <a:spLocks noGrp="1"/>
          </p:cNvSpPr>
          <p:nvPr>
            <p:ph idx="1"/>
          </p:nvPr>
        </p:nvSpPr>
        <p:spPr>
          <a:xfrm>
            <a:off x="1547664" y="787782"/>
            <a:ext cx="7139136" cy="5713151"/>
          </a:xfrm>
        </p:spPr>
        <p:txBody>
          <a:bodyPr>
            <a:normAutofit/>
          </a:bodyPr>
          <a:lstStyle/>
          <a:p>
            <a:pPr>
              <a:buNone/>
            </a:pPr>
            <a:r>
              <a:rPr lang="tr-TR" sz="1200" b="1" dirty="0">
                <a:solidFill>
                  <a:schemeClr val="tx1"/>
                </a:solidFill>
                <a:latin typeface="Times New Roman" panose="02020603050405020304" pitchFamily="18" charset="0"/>
                <a:cs typeface="Times New Roman" panose="02020603050405020304" pitchFamily="18" charset="0"/>
              </a:rPr>
              <a:t>Kazanım 9: Sesbilgisi </a:t>
            </a:r>
            <a:r>
              <a:rPr lang="tr-TR" sz="1200" b="1" dirty="0" err="1">
                <a:solidFill>
                  <a:schemeClr val="tx1"/>
                </a:solidFill>
                <a:latin typeface="Times New Roman" panose="02020603050405020304" pitchFamily="18" charset="0"/>
                <a:cs typeface="Times New Roman" panose="02020603050405020304" pitchFamily="18" charset="0"/>
              </a:rPr>
              <a:t>farkındalığı</a:t>
            </a:r>
            <a:r>
              <a:rPr lang="tr-TR" sz="1200" b="1" dirty="0">
                <a:solidFill>
                  <a:schemeClr val="tx1"/>
                </a:solidFill>
                <a:latin typeface="Times New Roman" panose="02020603050405020304" pitchFamily="18" charset="0"/>
                <a:cs typeface="Times New Roman" panose="02020603050405020304" pitchFamily="18" charset="0"/>
              </a:rPr>
              <a:t> gösterir.</a:t>
            </a:r>
            <a:br>
              <a:rPr lang="tr-TR" sz="1200" b="1" dirty="0">
                <a:solidFill>
                  <a:schemeClr val="tx1"/>
                </a:solidFill>
                <a:latin typeface="Times New Roman" panose="02020603050405020304" pitchFamily="18" charset="0"/>
                <a:cs typeface="Times New Roman" panose="02020603050405020304" pitchFamily="18" charset="0"/>
              </a:rPr>
            </a:br>
            <a:r>
              <a:rPr lang="tr-TR" sz="1200" b="1" dirty="0">
                <a:solidFill>
                  <a:schemeClr val="tx1"/>
                </a:solidFill>
                <a:latin typeface="Times New Roman" panose="02020603050405020304" pitchFamily="18" charset="0"/>
                <a:cs typeface="Times New Roman" panose="02020603050405020304" pitchFamily="18" charset="0"/>
              </a:rPr>
              <a:t>Göstergeleri:</a:t>
            </a:r>
            <a:br>
              <a:rPr lang="tr-TR" sz="1200" dirty="0">
                <a:solidFill>
                  <a:schemeClr val="tx1"/>
                </a:solidFill>
                <a:latin typeface="Times New Roman" panose="02020603050405020304" pitchFamily="18" charset="0"/>
                <a:cs typeface="Times New Roman" panose="02020603050405020304" pitchFamily="18" charset="0"/>
              </a:rPr>
            </a:br>
            <a:r>
              <a:rPr lang="tr-TR" sz="1200" dirty="0">
                <a:solidFill>
                  <a:schemeClr val="tx1"/>
                </a:solidFill>
                <a:latin typeface="Times New Roman" panose="02020603050405020304" pitchFamily="18" charset="0"/>
                <a:cs typeface="Times New Roman" panose="02020603050405020304" pitchFamily="18" charset="0"/>
              </a:rPr>
              <a:t>1. Sözcüklerin başlangıç seslerini söyler.</a:t>
            </a:r>
            <a:br>
              <a:rPr lang="tr-TR" sz="1200" dirty="0">
                <a:solidFill>
                  <a:schemeClr val="tx1"/>
                </a:solidFill>
                <a:latin typeface="Times New Roman" panose="02020603050405020304" pitchFamily="18" charset="0"/>
                <a:cs typeface="Times New Roman" panose="02020603050405020304" pitchFamily="18" charset="0"/>
              </a:rPr>
            </a:br>
            <a:r>
              <a:rPr lang="tr-TR" sz="1200" dirty="0">
                <a:solidFill>
                  <a:schemeClr val="tx1"/>
                </a:solidFill>
                <a:latin typeface="Times New Roman" panose="02020603050405020304" pitchFamily="18" charset="0"/>
                <a:cs typeface="Times New Roman" panose="02020603050405020304" pitchFamily="18" charset="0"/>
              </a:rPr>
              <a:t>2. Sözcüklerin sonunda yer alan sesleri söyler.</a:t>
            </a:r>
            <a:br>
              <a:rPr lang="tr-TR" sz="1200" dirty="0">
                <a:solidFill>
                  <a:schemeClr val="tx1"/>
                </a:solidFill>
                <a:latin typeface="Times New Roman" panose="02020603050405020304" pitchFamily="18" charset="0"/>
                <a:cs typeface="Times New Roman" panose="02020603050405020304" pitchFamily="18" charset="0"/>
              </a:rPr>
            </a:br>
            <a:r>
              <a:rPr lang="tr-TR" sz="1200" dirty="0">
                <a:solidFill>
                  <a:schemeClr val="tx1"/>
                </a:solidFill>
                <a:latin typeface="Times New Roman" panose="02020603050405020304" pitchFamily="18" charset="0"/>
                <a:cs typeface="Times New Roman" panose="02020603050405020304" pitchFamily="18" charset="0"/>
              </a:rPr>
              <a:t>3. Aynı sesle başlayan sözcükler üretir.</a:t>
            </a:r>
            <a:br>
              <a:rPr lang="tr-TR" sz="1200" dirty="0">
                <a:solidFill>
                  <a:schemeClr val="tx1"/>
                </a:solidFill>
                <a:latin typeface="Times New Roman" panose="02020603050405020304" pitchFamily="18" charset="0"/>
                <a:cs typeface="Times New Roman" panose="02020603050405020304" pitchFamily="18" charset="0"/>
              </a:rPr>
            </a:br>
            <a:r>
              <a:rPr lang="tr-TR" sz="1200" dirty="0">
                <a:solidFill>
                  <a:schemeClr val="tx1"/>
                </a:solidFill>
                <a:latin typeface="Times New Roman" panose="02020603050405020304" pitchFamily="18" charset="0"/>
                <a:cs typeface="Times New Roman" panose="02020603050405020304" pitchFamily="18" charset="0"/>
              </a:rPr>
              <a:t>4. Aynı sesle biten sözcükler üretir.</a:t>
            </a:r>
            <a:br>
              <a:rPr lang="tr-TR" sz="1200" dirty="0">
                <a:solidFill>
                  <a:schemeClr val="tx1"/>
                </a:solidFill>
                <a:latin typeface="Times New Roman" panose="02020603050405020304" pitchFamily="18" charset="0"/>
                <a:cs typeface="Times New Roman" panose="02020603050405020304" pitchFamily="18" charset="0"/>
              </a:rPr>
            </a:br>
            <a:r>
              <a:rPr lang="tr-TR" sz="1200" dirty="0">
                <a:solidFill>
                  <a:schemeClr val="tx1"/>
                </a:solidFill>
                <a:latin typeface="Times New Roman" panose="02020603050405020304" pitchFamily="18" charset="0"/>
                <a:cs typeface="Times New Roman" panose="02020603050405020304" pitchFamily="18" charset="0"/>
              </a:rPr>
              <a:t>5. Şiir, öykü ve tekerlemedeki uyağı söyler.</a:t>
            </a:r>
            <a:br>
              <a:rPr lang="tr-TR" sz="1200" dirty="0">
                <a:solidFill>
                  <a:schemeClr val="tx1"/>
                </a:solidFill>
                <a:latin typeface="Times New Roman" panose="02020603050405020304" pitchFamily="18" charset="0"/>
                <a:cs typeface="Times New Roman" panose="02020603050405020304" pitchFamily="18" charset="0"/>
              </a:rPr>
            </a:br>
            <a:r>
              <a:rPr lang="tr-TR" sz="1200" dirty="0">
                <a:solidFill>
                  <a:schemeClr val="tx1"/>
                </a:solidFill>
                <a:latin typeface="Times New Roman" panose="02020603050405020304" pitchFamily="18" charset="0"/>
                <a:cs typeface="Times New Roman" panose="02020603050405020304" pitchFamily="18" charset="0"/>
              </a:rPr>
              <a:t>6. Söylenen sözcükle uyaklı başka sözcük söyler.</a:t>
            </a:r>
            <a:endParaRPr lang="tr-TR" sz="1200" b="1" dirty="0">
              <a:solidFill>
                <a:schemeClr val="tx1"/>
              </a:solidFill>
              <a:latin typeface="Times New Roman" panose="02020603050405020304" pitchFamily="18" charset="0"/>
              <a:cs typeface="Times New Roman" panose="02020603050405020304" pitchFamily="18" charset="0"/>
            </a:endParaRPr>
          </a:p>
          <a:p>
            <a:pPr>
              <a:buNone/>
            </a:pPr>
            <a:r>
              <a:rPr lang="tr-TR" sz="1200" b="1" dirty="0">
                <a:solidFill>
                  <a:schemeClr val="tx1"/>
                </a:solidFill>
                <a:latin typeface="Times New Roman" panose="02020603050405020304" pitchFamily="18" charset="0"/>
                <a:cs typeface="Times New Roman" panose="02020603050405020304" pitchFamily="18" charset="0"/>
              </a:rPr>
              <a:t>Kazanım 10: Görsel materyalleri okur.</a:t>
            </a:r>
            <a:br>
              <a:rPr lang="tr-TR" sz="1200" b="1" dirty="0">
                <a:solidFill>
                  <a:schemeClr val="tx1"/>
                </a:solidFill>
                <a:latin typeface="Times New Roman" panose="02020603050405020304" pitchFamily="18" charset="0"/>
                <a:cs typeface="Times New Roman" panose="02020603050405020304" pitchFamily="18" charset="0"/>
              </a:rPr>
            </a:br>
            <a:r>
              <a:rPr lang="tr-TR" sz="1200" b="1" dirty="0">
                <a:solidFill>
                  <a:schemeClr val="tx1"/>
                </a:solidFill>
                <a:latin typeface="Times New Roman" panose="02020603050405020304" pitchFamily="18" charset="0"/>
                <a:cs typeface="Times New Roman" panose="02020603050405020304" pitchFamily="18" charset="0"/>
              </a:rPr>
              <a:t>Göstergeleri:</a:t>
            </a:r>
            <a:br>
              <a:rPr lang="tr-TR" sz="1200" b="1" dirty="0">
                <a:solidFill>
                  <a:schemeClr val="tx1"/>
                </a:solidFill>
                <a:latin typeface="Times New Roman" panose="02020603050405020304" pitchFamily="18" charset="0"/>
                <a:cs typeface="Times New Roman" panose="02020603050405020304" pitchFamily="18" charset="0"/>
              </a:rPr>
            </a:br>
            <a:r>
              <a:rPr lang="tr-TR" sz="1200" dirty="0">
                <a:solidFill>
                  <a:schemeClr val="tx1"/>
                </a:solidFill>
                <a:latin typeface="Times New Roman" panose="02020603050405020304" pitchFamily="18" charset="0"/>
                <a:cs typeface="Times New Roman" panose="02020603050405020304" pitchFamily="18" charset="0"/>
              </a:rPr>
              <a:t>1. Görsel materyalleri inceler.</a:t>
            </a:r>
            <a:br>
              <a:rPr lang="tr-TR" sz="1200" dirty="0">
                <a:solidFill>
                  <a:schemeClr val="tx1"/>
                </a:solidFill>
                <a:latin typeface="Times New Roman" panose="02020603050405020304" pitchFamily="18" charset="0"/>
                <a:cs typeface="Times New Roman" panose="02020603050405020304" pitchFamily="18" charset="0"/>
              </a:rPr>
            </a:br>
            <a:r>
              <a:rPr lang="tr-TR" sz="1200" dirty="0">
                <a:solidFill>
                  <a:schemeClr val="tx1"/>
                </a:solidFill>
                <a:latin typeface="Times New Roman" panose="02020603050405020304" pitchFamily="18" charset="0"/>
                <a:cs typeface="Times New Roman" panose="02020603050405020304" pitchFamily="18" charset="0"/>
              </a:rPr>
              <a:t>2. Görsel materyalleri açıklar.</a:t>
            </a:r>
            <a:br>
              <a:rPr lang="tr-TR" sz="1200" dirty="0">
                <a:solidFill>
                  <a:schemeClr val="tx1"/>
                </a:solidFill>
                <a:latin typeface="Times New Roman" panose="02020603050405020304" pitchFamily="18" charset="0"/>
                <a:cs typeface="Times New Roman" panose="02020603050405020304" pitchFamily="18" charset="0"/>
              </a:rPr>
            </a:br>
            <a:r>
              <a:rPr lang="tr-TR" sz="1200" dirty="0">
                <a:solidFill>
                  <a:schemeClr val="tx1"/>
                </a:solidFill>
                <a:latin typeface="Times New Roman" panose="02020603050405020304" pitchFamily="18" charset="0"/>
                <a:cs typeface="Times New Roman" panose="02020603050405020304" pitchFamily="18" charset="0"/>
              </a:rPr>
              <a:t>3. Görsel materyallerle ilgili sorular sorar.</a:t>
            </a:r>
            <a:br>
              <a:rPr lang="tr-TR" sz="1200" dirty="0">
                <a:solidFill>
                  <a:schemeClr val="tx1"/>
                </a:solidFill>
                <a:latin typeface="Times New Roman" panose="02020603050405020304" pitchFamily="18" charset="0"/>
                <a:cs typeface="Times New Roman" panose="02020603050405020304" pitchFamily="18" charset="0"/>
              </a:rPr>
            </a:br>
            <a:r>
              <a:rPr lang="tr-TR" sz="1200" dirty="0">
                <a:solidFill>
                  <a:schemeClr val="tx1"/>
                </a:solidFill>
                <a:latin typeface="Times New Roman" panose="02020603050405020304" pitchFamily="18" charset="0"/>
                <a:cs typeface="Times New Roman" panose="02020603050405020304" pitchFamily="18" charset="0"/>
              </a:rPr>
              <a:t>4. Görsel materyallerle ilgili sorulara cevap verir. </a:t>
            </a:r>
            <a:br>
              <a:rPr lang="tr-TR" sz="1200" dirty="0">
                <a:solidFill>
                  <a:schemeClr val="tx1"/>
                </a:solidFill>
                <a:latin typeface="Times New Roman" panose="02020603050405020304" pitchFamily="18" charset="0"/>
                <a:cs typeface="Times New Roman" panose="02020603050405020304" pitchFamily="18" charset="0"/>
              </a:rPr>
            </a:br>
            <a:r>
              <a:rPr lang="tr-TR" sz="1200" dirty="0">
                <a:solidFill>
                  <a:schemeClr val="tx1"/>
                </a:solidFill>
                <a:latin typeface="Times New Roman" panose="02020603050405020304" pitchFamily="18" charset="0"/>
                <a:cs typeface="Times New Roman" panose="02020603050405020304" pitchFamily="18" charset="0"/>
              </a:rPr>
              <a:t>5. Görsel materyalleri kullanarak olay, öykü gibi kompozisyonlar oluşturur.</a:t>
            </a:r>
            <a:endParaRPr lang="tr-TR" sz="1200" b="1" dirty="0">
              <a:solidFill>
                <a:schemeClr val="tx1"/>
              </a:solidFill>
              <a:latin typeface="Times New Roman" panose="02020603050405020304" pitchFamily="18" charset="0"/>
              <a:cs typeface="Times New Roman" panose="02020603050405020304" pitchFamily="18" charset="0"/>
            </a:endParaRPr>
          </a:p>
          <a:p>
            <a:pPr>
              <a:buNone/>
            </a:pPr>
            <a:r>
              <a:rPr lang="tr-TR" sz="1200" b="1" dirty="0">
                <a:solidFill>
                  <a:schemeClr val="tx1"/>
                </a:solidFill>
                <a:latin typeface="Times New Roman" panose="02020603050405020304" pitchFamily="18" charset="0"/>
                <a:cs typeface="Times New Roman" panose="02020603050405020304" pitchFamily="18" charset="0"/>
              </a:rPr>
              <a:t>Kazanım 11: Okuma </a:t>
            </a:r>
            <a:r>
              <a:rPr lang="tr-TR" sz="1200" b="1" dirty="0" err="1">
                <a:solidFill>
                  <a:schemeClr val="tx1"/>
                </a:solidFill>
                <a:latin typeface="Times New Roman" panose="02020603050405020304" pitchFamily="18" charset="0"/>
                <a:cs typeface="Times New Roman" panose="02020603050405020304" pitchFamily="18" charset="0"/>
              </a:rPr>
              <a:t>farkındalığı</a:t>
            </a:r>
            <a:r>
              <a:rPr lang="tr-TR" sz="1200" b="1" dirty="0">
                <a:solidFill>
                  <a:schemeClr val="tx1"/>
                </a:solidFill>
                <a:latin typeface="Times New Roman" panose="02020603050405020304" pitchFamily="18" charset="0"/>
                <a:cs typeface="Times New Roman" panose="02020603050405020304" pitchFamily="18" charset="0"/>
              </a:rPr>
              <a:t> gösterir.</a:t>
            </a:r>
            <a:br>
              <a:rPr lang="tr-TR" sz="1200" b="1" dirty="0">
                <a:solidFill>
                  <a:schemeClr val="tx1"/>
                </a:solidFill>
                <a:latin typeface="Times New Roman" panose="02020603050405020304" pitchFamily="18" charset="0"/>
                <a:cs typeface="Times New Roman" panose="02020603050405020304" pitchFamily="18" charset="0"/>
              </a:rPr>
            </a:br>
            <a:r>
              <a:rPr lang="tr-TR" sz="1200" b="1" dirty="0">
                <a:solidFill>
                  <a:schemeClr val="tx1"/>
                </a:solidFill>
                <a:latin typeface="Times New Roman" panose="02020603050405020304" pitchFamily="18" charset="0"/>
                <a:cs typeface="Times New Roman" panose="02020603050405020304" pitchFamily="18" charset="0"/>
              </a:rPr>
              <a:t>Göstergeleri:</a:t>
            </a:r>
            <a:br>
              <a:rPr lang="tr-TR" sz="1200" dirty="0">
                <a:solidFill>
                  <a:schemeClr val="tx1"/>
                </a:solidFill>
                <a:latin typeface="Times New Roman" panose="02020603050405020304" pitchFamily="18" charset="0"/>
                <a:cs typeface="Times New Roman" panose="02020603050405020304" pitchFamily="18" charset="0"/>
              </a:rPr>
            </a:br>
            <a:r>
              <a:rPr lang="tr-TR" sz="1200" dirty="0">
                <a:solidFill>
                  <a:schemeClr val="tx1"/>
                </a:solidFill>
                <a:latin typeface="Times New Roman" panose="02020603050405020304" pitchFamily="18" charset="0"/>
                <a:cs typeface="Times New Roman" panose="02020603050405020304" pitchFamily="18" charset="0"/>
              </a:rPr>
              <a:t>1. Çevresinde bulunan yazılı materyaller hakkında konuşur. </a:t>
            </a:r>
            <a:br>
              <a:rPr lang="tr-TR" sz="1200" dirty="0">
                <a:solidFill>
                  <a:schemeClr val="tx1"/>
                </a:solidFill>
                <a:latin typeface="Times New Roman" panose="02020603050405020304" pitchFamily="18" charset="0"/>
                <a:cs typeface="Times New Roman" panose="02020603050405020304" pitchFamily="18" charset="0"/>
              </a:rPr>
            </a:br>
            <a:r>
              <a:rPr lang="tr-TR" sz="1200" dirty="0">
                <a:solidFill>
                  <a:schemeClr val="tx1"/>
                </a:solidFill>
                <a:latin typeface="Times New Roman" panose="02020603050405020304" pitchFamily="18" charset="0"/>
                <a:cs typeface="Times New Roman" panose="02020603050405020304" pitchFamily="18" charset="0"/>
              </a:rPr>
              <a:t>2. Yetişkinden kendisine kitap okumasını ister. </a:t>
            </a:r>
            <a:br>
              <a:rPr lang="tr-TR" sz="1200" dirty="0">
                <a:solidFill>
                  <a:schemeClr val="tx1"/>
                </a:solidFill>
                <a:latin typeface="Times New Roman" panose="02020603050405020304" pitchFamily="18" charset="0"/>
                <a:cs typeface="Times New Roman" panose="02020603050405020304" pitchFamily="18" charset="0"/>
              </a:rPr>
            </a:br>
            <a:r>
              <a:rPr lang="tr-TR" sz="1200" dirty="0">
                <a:solidFill>
                  <a:schemeClr val="tx1"/>
                </a:solidFill>
                <a:latin typeface="Times New Roman" panose="02020603050405020304" pitchFamily="18" charset="0"/>
                <a:cs typeface="Times New Roman" panose="02020603050405020304" pitchFamily="18" charset="0"/>
              </a:rPr>
              <a:t>3. Okumayı taklit eder. </a:t>
            </a:r>
            <a:br>
              <a:rPr lang="tr-TR" sz="1200" dirty="0">
                <a:solidFill>
                  <a:schemeClr val="tx1"/>
                </a:solidFill>
                <a:latin typeface="Times New Roman" panose="02020603050405020304" pitchFamily="18" charset="0"/>
                <a:cs typeface="Times New Roman" panose="02020603050405020304" pitchFamily="18" charset="0"/>
              </a:rPr>
            </a:br>
            <a:r>
              <a:rPr lang="tr-TR" sz="1200" dirty="0">
                <a:solidFill>
                  <a:schemeClr val="tx1"/>
                </a:solidFill>
                <a:latin typeface="Times New Roman" panose="02020603050405020304" pitchFamily="18" charset="0"/>
                <a:cs typeface="Times New Roman" panose="02020603050405020304" pitchFamily="18" charset="0"/>
              </a:rPr>
              <a:t>4. Okumanın günlük yaşamdaki önemini açıklar.</a:t>
            </a:r>
            <a:endParaRPr lang="tr-TR" sz="1200" b="1" dirty="0">
              <a:solidFill>
                <a:schemeClr val="tx1"/>
              </a:solidFill>
              <a:latin typeface="Times New Roman" panose="02020603050405020304" pitchFamily="18" charset="0"/>
              <a:cs typeface="Times New Roman" panose="02020603050405020304" pitchFamily="18" charset="0"/>
            </a:endParaRPr>
          </a:p>
          <a:p>
            <a:pPr>
              <a:buNone/>
            </a:pPr>
            <a:r>
              <a:rPr lang="tr-TR" sz="1200" b="1" dirty="0">
                <a:solidFill>
                  <a:schemeClr val="tx1"/>
                </a:solidFill>
                <a:latin typeface="Times New Roman" panose="02020603050405020304" pitchFamily="18" charset="0"/>
                <a:cs typeface="Times New Roman" panose="02020603050405020304" pitchFamily="18" charset="0"/>
              </a:rPr>
              <a:t>Kazanım 12: Yazı </a:t>
            </a:r>
            <a:r>
              <a:rPr lang="tr-TR" sz="1200" b="1" dirty="0" err="1">
                <a:solidFill>
                  <a:schemeClr val="tx1"/>
                </a:solidFill>
                <a:latin typeface="Times New Roman" panose="02020603050405020304" pitchFamily="18" charset="0"/>
                <a:cs typeface="Times New Roman" panose="02020603050405020304" pitchFamily="18" charset="0"/>
              </a:rPr>
              <a:t>farkındalığı</a:t>
            </a:r>
            <a:r>
              <a:rPr lang="tr-TR" sz="1200" b="1" dirty="0">
                <a:solidFill>
                  <a:schemeClr val="tx1"/>
                </a:solidFill>
                <a:latin typeface="Times New Roman" panose="02020603050405020304" pitchFamily="18" charset="0"/>
                <a:cs typeface="Times New Roman" panose="02020603050405020304" pitchFamily="18" charset="0"/>
              </a:rPr>
              <a:t> gösterir.</a:t>
            </a:r>
            <a:br>
              <a:rPr lang="tr-TR" sz="1200" b="1" dirty="0">
                <a:solidFill>
                  <a:schemeClr val="tx1"/>
                </a:solidFill>
                <a:latin typeface="Times New Roman" panose="02020603050405020304" pitchFamily="18" charset="0"/>
                <a:cs typeface="Times New Roman" panose="02020603050405020304" pitchFamily="18" charset="0"/>
              </a:rPr>
            </a:br>
            <a:r>
              <a:rPr lang="tr-TR" sz="1200" b="1" dirty="0">
                <a:solidFill>
                  <a:schemeClr val="tx1"/>
                </a:solidFill>
                <a:latin typeface="Times New Roman" panose="02020603050405020304" pitchFamily="18" charset="0"/>
                <a:cs typeface="Times New Roman" panose="02020603050405020304" pitchFamily="18" charset="0"/>
              </a:rPr>
              <a:t>Göstergeleri:</a:t>
            </a:r>
            <a:br>
              <a:rPr lang="tr-TR" sz="1200" dirty="0">
                <a:solidFill>
                  <a:schemeClr val="tx1"/>
                </a:solidFill>
                <a:latin typeface="Times New Roman" panose="02020603050405020304" pitchFamily="18" charset="0"/>
                <a:cs typeface="Times New Roman" panose="02020603050405020304" pitchFamily="18" charset="0"/>
              </a:rPr>
            </a:br>
            <a:r>
              <a:rPr lang="tr-TR" sz="1200" dirty="0">
                <a:solidFill>
                  <a:schemeClr val="tx1"/>
                </a:solidFill>
                <a:latin typeface="Times New Roman" panose="02020603050405020304" pitchFamily="18" charset="0"/>
                <a:cs typeface="Times New Roman" panose="02020603050405020304" pitchFamily="18" charset="0"/>
              </a:rPr>
              <a:t>1. Çevresindeki yazıları gösterir.</a:t>
            </a:r>
            <a:br>
              <a:rPr lang="tr-TR" sz="1200" dirty="0">
                <a:solidFill>
                  <a:schemeClr val="tx1"/>
                </a:solidFill>
                <a:latin typeface="Times New Roman" panose="02020603050405020304" pitchFamily="18" charset="0"/>
                <a:cs typeface="Times New Roman" panose="02020603050405020304" pitchFamily="18" charset="0"/>
              </a:rPr>
            </a:br>
            <a:r>
              <a:rPr lang="tr-TR" sz="1200" dirty="0">
                <a:solidFill>
                  <a:schemeClr val="tx1"/>
                </a:solidFill>
                <a:latin typeface="Times New Roman" panose="02020603050405020304" pitchFamily="18" charset="0"/>
                <a:cs typeface="Times New Roman" panose="02020603050405020304" pitchFamily="18" charset="0"/>
              </a:rPr>
              <a:t>2. Yazılı materyallerde noktalama işaretlerini gösterir.</a:t>
            </a:r>
            <a:br>
              <a:rPr lang="tr-TR" sz="1200" dirty="0">
                <a:solidFill>
                  <a:schemeClr val="tx1"/>
                </a:solidFill>
                <a:latin typeface="Times New Roman" panose="02020603050405020304" pitchFamily="18" charset="0"/>
                <a:cs typeface="Times New Roman" panose="02020603050405020304" pitchFamily="18" charset="0"/>
              </a:rPr>
            </a:br>
            <a:r>
              <a:rPr lang="tr-TR" sz="1200" dirty="0">
                <a:solidFill>
                  <a:schemeClr val="tx1"/>
                </a:solidFill>
                <a:latin typeface="Times New Roman" panose="02020603050405020304" pitchFamily="18" charset="0"/>
                <a:cs typeface="Times New Roman" panose="02020603050405020304" pitchFamily="18" charset="0"/>
              </a:rPr>
              <a:t>3. Yazının yönünü gösterir.</a:t>
            </a:r>
            <a:br>
              <a:rPr lang="tr-TR" sz="1200" dirty="0">
                <a:solidFill>
                  <a:schemeClr val="tx1"/>
                </a:solidFill>
                <a:latin typeface="Times New Roman" panose="02020603050405020304" pitchFamily="18" charset="0"/>
                <a:cs typeface="Times New Roman" panose="02020603050405020304" pitchFamily="18" charset="0"/>
              </a:rPr>
            </a:br>
            <a:r>
              <a:rPr lang="tr-TR" sz="1200" dirty="0">
                <a:solidFill>
                  <a:schemeClr val="tx1"/>
                </a:solidFill>
                <a:latin typeface="Times New Roman" panose="02020603050405020304" pitchFamily="18" charset="0"/>
                <a:cs typeface="Times New Roman" panose="02020603050405020304" pitchFamily="18" charset="0"/>
              </a:rPr>
              <a:t>4. Duygu ve düşüncelerini yetişkine yazdırır.</a:t>
            </a:r>
            <a:br>
              <a:rPr lang="tr-TR" sz="1200" dirty="0">
                <a:solidFill>
                  <a:schemeClr val="tx1"/>
                </a:solidFill>
                <a:latin typeface="Times New Roman" panose="02020603050405020304" pitchFamily="18" charset="0"/>
                <a:cs typeface="Times New Roman" panose="02020603050405020304" pitchFamily="18" charset="0"/>
              </a:rPr>
            </a:br>
            <a:r>
              <a:rPr lang="tr-TR" sz="1200" dirty="0">
                <a:solidFill>
                  <a:schemeClr val="tx1"/>
                </a:solidFill>
                <a:latin typeface="Times New Roman" panose="02020603050405020304" pitchFamily="18" charset="0"/>
                <a:cs typeface="Times New Roman" panose="02020603050405020304" pitchFamily="18" charset="0"/>
              </a:rPr>
              <a:t>5. Yazının günlük yaşamdaki önemini açıklar.</a:t>
            </a:r>
            <a:endParaRPr lang="tr-TR" sz="1200" b="1" dirty="0">
              <a:solidFill>
                <a:schemeClr val="tx1"/>
              </a:solidFill>
              <a:latin typeface="Times New Roman" panose="02020603050405020304" pitchFamily="18" charset="0"/>
              <a:cs typeface="Times New Roman" panose="02020603050405020304" pitchFamily="18" charset="0"/>
            </a:endParaRPr>
          </a:p>
          <a:p>
            <a:pPr>
              <a:buNone/>
            </a:pPr>
            <a:endParaRPr lang="tr-TR" sz="1200" dirty="0">
              <a:solidFill>
                <a:schemeClr val="accent2"/>
              </a:solidFill>
              <a:latin typeface="Comic Sans MS" pitchFamily="66" charset="0"/>
            </a:endParaRPr>
          </a:p>
        </p:txBody>
      </p:sp>
      <p:sp>
        <p:nvSpPr>
          <p:cNvPr id="4" name="3 Veri Yer Tutucusu"/>
          <p:cNvSpPr>
            <a:spLocks noGrp="1"/>
          </p:cNvSpPr>
          <p:nvPr>
            <p:ph type="dt" sz="half" idx="10"/>
          </p:nvPr>
        </p:nvSpPr>
        <p:spPr/>
        <p:txBody>
          <a:bodyPr/>
          <a:lstStyle/>
          <a:p>
            <a:endParaRPr lang="es-ES" dirty="0"/>
          </a:p>
        </p:txBody>
      </p:sp>
      <p:sp>
        <p:nvSpPr>
          <p:cNvPr id="5" name="4 Altbilgi Yer Tutucusu"/>
          <p:cNvSpPr>
            <a:spLocks noGrp="1"/>
          </p:cNvSpPr>
          <p:nvPr>
            <p:ph type="ftr" sz="quarter" idx="11"/>
          </p:nvPr>
        </p:nvSpPr>
        <p:spPr/>
        <p:txBody>
          <a:bodyPr/>
          <a:lstStyle/>
          <a:p>
            <a:endParaRPr lang="es-ES" dirty="0"/>
          </a:p>
        </p:txBody>
      </p:sp>
      <p:sp>
        <p:nvSpPr>
          <p:cNvPr id="6" name="5 Slayt Numarası Yer Tutucusu"/>
          <p:cNvSpPr>
            <a:spLocks noGrp="1"/>
          </p:cNvSpPr>
          <p:nvPr>
            <p:ph type="sldNum" sz="quarter" idx="12"/>
          </p:nvPr>
        </p:nvSpPr>
        <p:spPr/>
        <p:txBody>
          <a:bodyPr/>
          <a:lstStyle/>
          <a:p>
            <a:fld id="{D595E6E9-9045-44F8-83D9-398C6C284C23}" type="slidenum">
              <a:rPr lang="es-ES" smtClean="0"/>
              <a:pPr/>
              <a:t>24</a:t>
            </a:fld>
            <a:endParaRPr lang="es-ES"/>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634082"/>
          </a:xfrm>
        </p:spPr>
        <p:txBody>
          <a:bodyPr>
            <a:normAutofit fontScale="90000"/>
          </a:bodyPr>
          <a:lstStyle/>
          <a:p>
            <a:r>
              <a:rPr lang="tr-TR" sz="1800" dirty="0">
                <a:solidFill>
                  <a:srgbClr val="FF0000"/>
                </a:solidFill>
                <a:latin typeface="Times New Roman" panose="02020603050405020304" pitchFamily="18" charset="0"/>
                <a:cs typeface="Times New Roman" panose="02020603050405020304" pitchFamily="18" charset="0"/>
              </a:rPr>
              <a:t>SOSYAL VE DUYGUSAL GELİŞİM KAZANIM VE GÖSTERGELERİ</a:t>
            </a:r>
            <a:br>
              <a:rPr lang="tr-TR" sz="1800" dirty="0">
                <a:solidFill>
                  <a:srgbClr val="FF0000"/>
                </a:solidFill>
                <a:latin typeface="Times New Roman" panose="02020603050405020304" pitchFamily="18" charset="0"/>
                <a:cs typeface="Times New Roman" panose="02020603050405020304" pitchFamily="18" charset="0"/>
              </a:rPr>
            </a:br>
            <a:endParaRPr lang="tr-TR" sz="1800" dirty="0">
              <a:solidFill>
                <a:srgbClr val="FF0000"/>
              </a:solidFill>
              <a:latin typeface="Times New Roman" panose="02020603050405020304" pitchFamily="18" charset="0"/>
              <a:cs typeface="Times New Roman" panose="02020603050405020304" pitchFamily="18" charset="0"/>
            </a:endParaRPr>
          </a:p>
        </p:txBody>
      </p:sp>
      <p:sp>
        <p:nvSpPr>
          <p:cNvPr id="3" name="2 İçerik Yer Tutucusu"/>
          <p:cNvSpPr>
            <a:spLocks noGrp="1"/>
          </p:cNvSpPr>
          <p:nvPr>
            <p:ph idx="1"/>
          </p:nvPr>
        </p:nvSpPr>
        <p:spPr>
          <a:xfrm>
            <a:off x="1096206" y="1152908"/>
            <a:ext cx="7590594" cy="4973255"/>
          </a:xfrm>
        </p:spPr>
        <p:txBody>
          <a:bodyPr>
            <a:normAutofit fontScale="92500" lnSpcReduction="10000"/>
          </a:bodyPr>
          <a:lstStyle/>
          <a:p>
            <a:pPr>
              <a:buNone/>
            </a:pPr>
            <a:r>
              <a:rPr lang="tr-TR" sz="1800" b="1" dirty="0">
                <a:solidFill>
                  <a:schemeClr val="tx1"/>
                </a:solidFill>
                <a:latin typeface="Times New Roman" panose="02020603050405020304" pitchFamily="18" charset="0"/>
                <a:cs typeface="Times New Roman" panose="02020603050405020304" pitchFamily="18" charset="0"/>
              </a:rPr>
              <a:t>Kazanım 1: Kendisine ait özellikleri tanıtır.</a:t>
            </a:r>
            <a:br>
              <a:rPr lang="tr-TR" sz="1800" b="1" dirty="0">
                <a:solidFill>
                  <a:schemeClr val="tx1"/>
                </a:solidFill>
                <a:latin typeface="Times New Roman" panose="02020603050405020304" pitchFamily="18" charset="0"/>
                <a:cs typeface="Times New Roman" panose="02020603050405020304" pitchFamily="18" charset="0"/>
              </a:rPr>
            </a:br>
            <a:r>
              <a:rPr lang="tr-TR" sz="1800" b="1" dirty="0">
                <a:solidFill>
                  <a:schemeClr val="tx1"/>
                </a:solidFill>
                <a:latin typeface="Times New Roman" panose="02020603050405020304" pitchFamily="18" charset="0"/>
                <a:cs typeface="Times New Roman" panose="02020603050405020304" pitchFamily="18" charset="0"/>
              </a:rPr>
              <a:t>Göstergeleri:</a:t>
            </a:r>
            <a:br>
              <a:rPr lang="tr-TR" sz="1800" b="1" dirty="0">
                <a:solidFill>
                  <a:schemeClr val="tx1"/>
                </a:solidFill>
                <a:latin typeface="Times New Roman" panose="02020603050405020304" pitchFamily="18" charset="0"/>
                <a:cs typeface="Times New Roman" panose="02020603050405020304" pitchFamily="18" charset="0"/>
              </a:rPr>
            </a:br>
            <a:r>
              <a:rPr lang="tr-TR" sz="1800" dirty="0">
                <a:solidFill>
                  <a:schemeClr val="tx1"/>
                </a:solidFill>
                <a:latin typeface="Times New Roman" panose="02020603050405020304" pitchFamily="18" charset="0"/>
                <a:cs typeface="Times New Roman" panose="02020603050405020304" pitchFamily="18" charset="0"/>
              </a:rPr>
              <a:t>1.Adını ve/veya soyadını söyler.</a:t>
            </a:r>
            <a:br>
              <a:rPr lang="tr-TR" sz="1800" dirty="0">
                <a:solidFill>
                  <a:schemeClr val="tx1"/>
                </a:solidFill>
                <a:latin typeface="Times New Roman" panose="02020603050405020304" pitchFamily="18" charset="0"/>
                <a:cs typeface="Times New Roman" panose="02020603050405020304" pitchFamily="18" charset="0"/>
              </a:rPr>
            </a:br>
            <a:r>
              <a:rPr lang="tr-TR" sz="1800" dirty="0">
                <a:solidFill>
                  <a:schemeClr val="tx1"/>
                </a:solidFill>
                <a:latin typeface="Times New Roman" panose="02020603050405020304" pitchFamily="18" charset="0"/>
                <a:cs typeface="Times New Roman" panose="02020603050405020304" pitchFamily="18" charset="0"/>
              </a:rPr>
              <a:t>2.Yaşını söyler.</a:t>
            </a:r>
            <a:br>
              <a:rPr lang="tr-TR" sz="1800" dirty="0">
                <a:solidFill>
                  <a:schemeClr val="tx1"/>
                </a:solidFill>
                <a:latin typeface="Times New Roman" panose="02020603050405020304" pitchFamily="18" charset="0"/>
                <a:cs typeface="Times New Roman" panose="02020603050405020304" pitchFamily="18" charset="0"/>
              </a:rPr>
            </a:br>
            <a:r>
              <a:rPr lang="tr-TR" sz="1800" dirty="0">
                <a:solidFill>
                  <a:schemeClr val="tx1"/>
                </a:solidFill>
                <a:latin typeface="Times New Roman" panose="02020603050405020304" pitchFamily="18" charset="0"/>
                <a:cs typeface="Times New Roman" panose="02020603050405020304" pitchFamily="18" charset="0"/>
              </a:rPr>
              <a:t>3.Fiziksel özelliklerini söyler.</a:t>
            </a:r>
            <a:br>
              <a:rPr lang="tr-TR" sz="1800" dirty="0">
                <a:solidFill>
                  <a:schemeClr val="tx1"/>
                </a:solidFill>
                <a:latin typeface="Times New Roman" panose="02020603050405020304" pitchFamily="18" charset="0"/>
                <a:cs typeface="Times New Roman" panose="02020603050405020304" pitchFamily="18" charset="0"/>
              </a:rPr>
            </a:br>
            <a:r>
              <a:rPr lang="tr-TR" sz="1800" dirty="0">
                <a:solidFill>
                  <a:schemeClr val="tx1"/>
                </a:solidFill>
                <a:latin typeface="Times New Roman" panose="02020603050405020304" pitchFamily="18" charset="0"/>
                <a:cs typeface="Times New Roman" panose="02020603050405020304" pitchFamily="18" charset="0"/>
              </a:rPr>
              <a:t>4. Duyuşsal özelliklerini söyler.</a:t>
            </a:r>
          </a:p>
          <a:p>
            <a:pPr>
              <a:buNone/>
            </a:pPr>
            <a:r>
              <a:rPr lang="tr-TR" sz="1800" b="1" dirty="0">
                <a:solidFill>
                  <a:schemeClr val="tx1"/>
                </a:solidFill>
                <a:latin typeface="Times New Roman" panose="02020603050405020304" pitchFamily="18" charset="0"/>
                <a:cs typeface="Times New Roman" panose="02020603050405020304" pitchFamily="18" charset="0"/>
              </a:rPr>
              <a:t>Kazanım 2: Ailesiyle ilgili özellikleri tanıtır.</a:t>
            </a:r>
            <a:br>
              <a:rPr lang="tr-TR" sz="1800" b="1" dirty="0">
                <a:solidFill>
                  <a:schemeClr val="tx1"/>
                </a:solidFill>
                <a:latin typeface="Times New Roman" panose="02020603050405020304" pitchFamily="18" charset="0"/>
                <a:cs typeface="Times New Roman" panose="02020603050405020304" pitchFamily="18" charset="0"/>
              </a:rPr>
            </a:br>
            <a:r>
              <a:rPr lang="tr-TR" sz="1800" b="1" dirty="0">
                <a:solidFill>
                  <a:schemeClr val="tx1"/>
                </a:solidFill>
                <a:latin typeface="Times New Roman" panose="02020603050405020304" pitchFamily="18" charset="0"/>
                <a:cs typeface="Times New Roman" panose="02020603050405020304" pitchFamily="18" charset="0"/>
              </a:rPr>
              <a:t>Göstergeleri:</a:t>
            </a:r>
            <a:br>
              <a:rPr lang="tr-TR" sz="1800" dirty="0">
                <a:solidFill>
                  <a:schemeClr val="tx1"/>
                </a:solidFill>
                <a:latin typeface="Times New Roman" panose="02020603050405020304" pitchFamily="18" charset="0"/>
                <a:cs typeface="Times New Roman" panose="02020603050405020304" pitchFamily="18" charset="0"/>
              </a:rPr>
            </a:br>
            <a:r>
              <a:rPr lang="tr-TR" sz="1800" dirty="0">
                <a:solidFill>
                  <a:schemeClr val="tx1"/>
                </a:solidFill>
                <a:latin typeface="Times New Roman" panose="02020603050405020304" pitchFamily="18" charset="0"/>
                <a:cs typeface="Times New Roman" panose="02020603050405020304" pitchFamily="18" charset="0"/>
              </a:rPr>
              <a:t>1. Anne/babasının adını, soyadını, mesleğini vb. söyler.</a:t>
            </a:r>
            <a:br>
              <a:rPr lang="tr-TR" sz="1800" dirty="0">
                <a:solidFill>
                  <a:schemeClr val="tx1"/>
                </a:solidFill>
                <a:latin typeface="Times New Roman" panose="02020603050405020304" pitchFamily="18" charset="0"/>
                <a:cs typeface="Times New Roman" panose="02020603050405020304" pitchFamily="18" charset="0"/>
              </a:rPr>
            </a:br>
            <a:r>
              <a:rPr lang="tr-TR" sz="1800" dirty="0">
                <a:solidFill>
                  <a:schemeClr val="tx1"/>
                </a:solidFill>
                <a:latin typeface="Times New Roman" panose="02020603050405020304" pitchFamily="18" charset="0"/>
                <a:cs typeface="Times New Roman" panose="02020603050405020304" pitchFamily="18" charset="0"/>
              </a:rPr>
              <a:t>2. Anne/babasının saç rengi, boyu, göz rengi gibi fiziksel özelliklerini söyler.</a:t>
            </a:r>
            <a:br>
              <a:rPr lang="tr-TR" sz="1800" dirty="0">
                <a:solidFill>
                  <a:schemeClr val="tx1"/>
                </a:solidFill>
                <a:latin typeface="Times New Roman" panose="02020603050405020304" pitchFamily="18" charset="0"/>
                <a:cs typeface="Times New Roman" panose="02020603050405020304" pitchFamily="18" charset="0"/>
              </a:rPr>
            </a:br>
            <a:r>
              <a:rPr lang="tr-TR" sz="1800" dirty="0">
                <a:solidFill>
                  <a:schemeClr val="tx1"/>
                </a:solidFill>
                <a:latin typeface="Times New Roman" panose="02020603050405020304" pitchFamily="18" charset="0"/>
                <a:cs typeface="Times New Roman" panose="02020603050405020304" pitchFamily="18" charset="0"/>
              </a:rPr>
              <a:t>3. Teyze/amca gibi yakın akrabalarının isimlerini söyler.</a:t>
            </a:r>
            <a:br>
              <a:rPr lang="tr-TR" sz="1800" dirty="0">
                <a:solidFill>
                  <a:schemeClr val="tx1"/>
                </a:solidFill>
                <a:latin typeface="Times New Roman" panose="02020603050405020304" pitchFamily="18" charset="0"/>
                <a:cs typeface="Times New Roman" panose="02020603050405020304" pitchFamily="18" charset="0"/>
              </a:rPr>
            </a:br>
            <a:r>
              <a:rPr lang="tr-TR" sz="1800" dirty="0">
                <a:solidFill>
                  <a:schemeClr val="tx1"/>
                </a:solidFill>
                <a:latin typeface="Times New Roman" panose="02020603050405020304" pitchFamily="18" charset="0"/>
                <a:cs typeface="Times New Roman" panose="02020603050405020304" pitchFamily="18" charset="0"/>
              </a:rPr>
              <a:t>4. Telefon numarasını söyler.</a:t>
            </a:r>
            <a:br>
              <a:rPr lang="tr-TR" sz="1800" dirty="0">
                <a:solidFill>
                  <a:schemeClr val="tx1"/>
                </a:solidFill>
                <a:latin typeface="Times New Roman" panose="02020603050405020304" pitchFamily="18" charset="0"/>
                <a:cs typeface="Times New Roman" panose="02020603050405020304" pitchFamily="18" charset="0"/>
              </a:rPr>
            </a:br>
            <a:r>
              <a:rPr lang="tr-TR" sz="1800" dirty="0">
                <a:solidFill>
                  <a:schemeClr val="tx1"/>
                </a:solidFill>
                <a:latin typeface="Times New Roman" panose="02020603050405020304" pitchFamily="18" charset="0"/>
                <a:cs typeface="Times New Roman" panose="02020603050405020304" pitchFamily="18" charset="0"/>
              </a:rPr>
              <a:t>5. Evinin adresini söyler.</a:t>
            </a:r>
            <a:endParaRPr lang="tr-TR" sz="1800" b="1" dirty="0">
              <a:solidFill>
                <a:schemeClr val="tx1"/>
              </a:solidFill>
              <a:latin typeface="Times New Roman" panose="02020603050405020304" pitchFamily="18" charset="0"/>
              <a:cs typeface="Times New Roman" panose="02020603050405020304" pitchFamily="18" charset="0"/>
            </a:endParaRPr>
          </a:p>
          <a:p>
            <a:pPr>
              <a:buNone/>
            </a:pPr>
            <a:r>
              <a:rPr lang="tr-TR" sz="1800" b="1" dirty="0">
                <a:solidFill>
                  <a:schemeClr val="tx1"/>
                </a:solidFill>
                <a:latin typeface="Times New Roman" panose="02020603050405020304" pitchFamily="18" charset="0"/>
                <a:cs typeface="Times New Roman" panose="02020603050405020304" pitchFamily="18" charset="0"/>
              </a:rPr>
              <a:t>Kazanım 3: Kendini yaratıcı yollarla ifade eder.</a:t>
            </a:r>
            <a:br>
              <a:rPr lang="tr-TR" sz="1800" b="1" dirty="0">
                <a:solidFill>
                  <a:schemeClr val="tx1"/>
                </a:solidFill>
                <a:latin typeface="Times New Roman" panose="02020603050405020304" pitchFamily="18" charset="0"/>
                <a:cs typeface="Times New Roman" panose="02020603050405020304" pitchFamily="18" charset="0"/>
              </a:rPr>
            </a:br>
            <a:r>
              <a:rPr lang="tr-TR" sz="1800" b="1" dirty="0">
                <a:solidFill>
                  <a:schemeClr val="tx1"/>
                </a:solidFill>
                <a:latin typeface="Times New Roman" panose="02020603050405020304" pitchFamily="18" charset="0"/>
                <a:cs typeface="Times New Roman" panose="02020603050405020304" pitchFamily="18" charset="0"/>
              </a:rPr>
              <a:t>Göstergeleri:</a:t>
            </a:r>
            <a:br>
              <a:rPr lang="tr-TR" sz="1800" b="1" dirty="0">
                <a:solidFill>
                  <a:schemeClr val="tx1"/>
                </a:solidFill>
                <a:latin typeface="Times New Roman" panose="02020603050405020304" pitchFamily="18" charset="0"/>
                <a:cs typeface="Times New Roman" panose="02020603050405020304" pitchFamily="18" charset="0"/>
              </a:rPr>
            </a:br>
            <a:r>
              <a:rPr lang="tr-TR" sz="1800" dirty="0">
                <a:solidFill>
                  <a:schemeClr val="tx1"/>
                </a:solidFill>
                <a:latin typeface="Times New Roman" panose="02020603050405020304" pitchFamily="18" charset="0"/>
                <a:cs typeface="Times New Roman" panose="02020603050405020304" pitchFamily="18" charset="0"/>
              </a:rPr>
              <a:t>1. Duygu, düşünce ve hayallerini özgün yollarla ifade eder. </a:t>
            </a:r>
            <a:br>
              <a:rPr lang="tr-TR" sz="1800" dirty="0">
                <a:solidFill>
                  <a:schemeClr val="tx1"/>
                </a:solidFill>
                <a:latin typeface="Times New Roman" panose="02020603050405020304" pitchFamily="18" charset="0"/>
                <a:cs typeface="Times New Roman" panose="02020603050405020304" pitchFamily="18" charset="0"/>
              </a:rPr>
            </a:br>
            <a:r>
              <a:rPr lang="tr-TR" sz="1800" dirty="0">
                <a:solidFill>
                  <a:schemeClr val="tx1"/>
                </a:solidFill>
                <a:latin typeface="Times New Roman" panose="02020603050405020304" pitchFamily="18" charset="0"/>
                <a:cs typeface="Times New Roman" panose="02020603050405020304" pitchFamily="18" charset="0"/>
              </a:rPr>
              <a:t>2. Nesneleri alışılmışın dışında kullanır.</a:t>
            </a:r>
            <a:br>
              <a:rPr lang="tr-TR" sz="1800" dirty="0">
                <a:solidFill>
                  <a:schemeClr val="tx1"/>
                </a:solidFill>
                <a:latin typeface="Times New Roman" panose="02020603050405020304" pitchFamily="18" charset="0"/>
                <a:cs typeface="Times New Roman" panose="02020603050405020304" pitchFamily="18" charset="0"/>
              </a:rPr>
            </a:br>
            <a:r>
              <a:rPr lang="tr-TR" sz="1800" dirty="0">
                <a:solidFill>
                  <a:schemeClr val="tx1"/>
                </a:solidFill>
                <a:latin typeface="Times New Roman" panose="02020603050405020304" pitchFamily="18" charset="0"/>
                <a:cs typeface="Times New Roman" panose="02020603050405020304" pitchFamily="18" charset="0"/>
              </a:rPr>
              <a:t>3. Özgün özellikler taşıyan ürünler oluşturur.</a:t>
            </a:r>
            <a:br>
              <a:rPr lang="tr-TR" dirty="0">
                <a:solidFill>
                  <a:schemeClr val="tx1"/>
                </a:solidFill>
                <a:latin typeface="Times New Roman" panose="02020603050405020304" pitchFamily="18" charset="0"/>
                <a:cs typeface="Times New Roman" panose="02020603050405020304" pitchFamily="18" charset="0"/>
              </a:rPr>
            </a:br>
            <a:endParaRPr lang="tr-TR" b="1" dirty="0">
              <a:solidFill>
                <a:schemeClr val="tx1"/>
              </a:solidFill>
              <a:latin typeface="Times New Roman" panose="02020603050405020304" pitchFamily="18" charset="0"/>
              <a:cs typeface="Times New Roman" panose="02020603050405020304" pitchFamily="18" charset="0"/>
            </a:endParaRPr>
          </a:p>
          <a:p>
            <a:pPr>
              <a:buNone/>
            </a:pPr>
            <a:endParaRPr lang="tr-TR" dirty="0"/>
          </a:p>
        </p:txBody>
      </p:sp>
      <p:sp>
        <p:nvSpPr>
          <p:cNvPr id="4" name="3 Veri Yer Tutucusu"/>
          <p:cNvSpPr>
            <a:spLocks noGrp="1"/>
          </p:cNvSpPr>
          <p:nvPr>
            <p:ph type="dt" sz="half" idx="10"/>
          </p:nvPr>
        </p:nvSpPr>
        <p:spPr/>
        <p:txBody>
          <a:bodyPr/>
          <a:lstStyle/>
          <a:p>
            <a:endParaRPr lang="es-ES" dirty="0"/>
          </a:p>
        </p:txBody>
      </p:sp>
      <p:sp>
        <p:nvSpPr>
          <p:cNvPr id="5" name="4 Altbilgi Yer Tutucusu"/>
          <p:cNvSpPr>
            <a:spLocks noGrp="1"/>
          </p:cNvSpPr>
          <p:nvPr>
            <p:ph type="ftr" sz="quarter" idx="11"/>
          </p:nvPr>
        </p:nvSpPr>
        <p:spPr/>
        <p:txBody>
          <a:bodyPr/>
          <a:lstStyle/>
          <a:p>
            <a:endParaRPr lang="es-ES" dirty="0"/>
          </a:p>
        </p:txBody>
      </p:sp>
      <p:sp>
        <p:nvSpPr>
          <p:cNvPr id="6" name="5 Slayt Numarası Yer Tutucusu"/>
          <p:cNvSpPr>
            <a:spLocks noGrp="1"/>
          </p:cNvSpPr>
          <p:nvPr>
            <p:ph type="sldNum" sz="quarter" idx="12"/>
          </p:nvPr>
        </p:nvSpPr>
        <p:spPr/>
        <p:txBody>
          <a:bodyPr/>
          <a:lstStyle/>
          <a:p>
            <a:fld id="{D595E6E9-9045-44F8-83D9-398C6C284C23}" type="slidenum">
              <a:rPr lang="es-ES" smtClean="0"/>
              <a:pPr/>
              <a:t>25</a:t>
            </a:fld>
            <a:endParaRPr lang="es-ES"/>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368280"/>
          </a:xfrm>
        </p:spPr>
        <p:txBody>
          <a:bodyPr>
            <a:normAutofit fontScale="90000"/>
          </a:bodyPr>
          <a:lstStyle/>
          <a:p>
            <a:endParaRPr lang="tr-TR" dirty="0"/>
          </a:p>
        </p:txBody>
      </p:sp>
      <p:sp>
        <p:nvSpPr>
          <p:cNvPr id="3" name="2 İçerik Yer Tutucusu"/>
          <p:cNvSpPr>
            <a:spLocks noGrp="1"/>
          </p:cNvSpPr>
          <p:nvPr>
            <p:ph idx="1"/>
          </p:nvPr>
        </p:nvSpPr>
        <p:spPr>
          <a:xfrm>
            <a:off x="1187624" y="1297773"/>
            <a:ext cx="7499176" cy="4828390"/>
          </a:xfrm>
        </p:spPr>
        <p:txBody>
          <a:bodyPr>
            <a:normAutofit fontScale="92500"/>
          </a:bodyPr>
          <a:lstStyle/>
          <a:p>
            <a:pPr>
              <a:buNone/>
            </a:pPr>
            <a:r>
              <a:rPr lang="tr-TR" sz="1600" b="1" dirty="0">
                <a:solidFill>
                  <a:schemeClr val="tx1"/>
                </a:solidFill>
                <a:latin typeface="Times New Roman" panose="02020603050405020304" pitchFamily="18" charset="0"/>
                <a:cs typeface="Times New Roman" panose="02020603050405020304" pitchFamily="18" charset="0"/>
              </a:rPr>
              <a:t>Kazanım 4: Bir olay ya da durumla ilgili olarak başkalarının duygularını açıklar.</a:t>
            </a:r>
            <a:br>
              <a:rPr lang="tr-TR" sz="1600" b="1" dirty="0">
                <a:solidFill>
                  <a:schemeClr val="tx1"/>
                </a:solidFill>
                <a:latin typeface="Times New Roman" panose="02020603050405020304" pitchFamily="18" charset="0"/>
                <a:cs typeface="Times New Roman" panose="02020603050405020304" pitchFamily="18" charset="0"/>
              </a:rPr>
            </a:br>
            <a:r>
              <a:rPr lang="tr-TR" sz="1600" b="1" dirty="0">
                <a:solidFill>
                  <a:schemeClr val="tx1"/>
                </a:solidFill>
                <a:latin typeface="Times New Roman" panose="02020603050405020304" pitchFamily="18" charset="0"/>
                <a:cs typeface="Times New Roman" panose="02020603050405020304" pitchFamily="18" charset="0"/>
              </a:rPr>
              <a:t>Göstergeleri:</a:t>
            </a:r>
            <a:br>
              <a:rPr lang="tr-TR" sz="1600" b="1" dirty="0">
                <a:solidFill>
                  <a:schemeClr val="tx1"/>
                </a:solidFill>
                <a:latin typeface="Times New Roman" panose="02020603050405020304" pitchFamily="18" charset="0"/>
                <a:cs typeface="Times New Roman" panose="02020603050405020304" pitchFamily="18" charset="0"/>
              </a:rPr>
            </a:br>
            <a:r>
              <a:rPr lang="tr-TR" sz="1600" dirty="0">
                <a:solidFill>
                  <a:schemeClr val="tx1"/>
                </a:solidFill>
                <a:latin typeface="Times New Roman" panose="02020603050405020304" pitchFamily="18" charset="0"/>
                <a:cs typeface="Times New Roman" panose="02020603050405020304" pitchFamily="18" charset="0"/>
              </a:rPr>
              <a:t>1. Başkalarının duygularını söyler. </a:t>
            </a:r>
            <a:br>
              <a:rPr lang="tr-TR" sz="1600" dirty="0">
                <a:solidFill>
                  <a:schemeClr val="tx1"/>
                </a:solidFill>
                <a:latin typeface="Times New Roman" panose="02020603050405020304" pitchFamily="18" charset="0"/>
                <a:cs typeface="Times New Roman" panose="02020603050405020304" pitchFamily="18" charset="0"/>
              </a:rPr>
            </a:br>
            <a:r>
              <a:rPr lang="tr-TR" sz="1600" dirty="0">
                <a:solidFill>
                  <a:schemeClr val="tx1"/>
                </a:solidFill>
                <a:latin typeface="Times New Roman" panose="02020603050405020304" pitchFamily="18" charset="0"/>
                <a:cs typeface="Times New Roman" panose="02020603050405020304" pitchFamily="18" charset="0"/>
              </a:rPr>
              <a:t>2. Başkalarının duygularının nedenlerini söyler. </a:t>
            </a:r>
            <a:br>
              <a:rPr lang="tr-TR" sz="1600" dirty="0">
                <a:solidFill>
                  <a:schemeClr val="tx1"/>
                </a:solidFill>
                <a:latin typeface="Times New Roman" panose="02020603050405020304" pitchFamily="18" charset="0"/>
                <a:cs typeface="Times New Roman" panose="02020603050405020304" pitchFamily="18" charset="0"/>
              </a:rPr>
            </a:br>
            <a:r>
              <a:rPr lang="tr-TR" sz="1600" dirty="0">
                <a:solidFill>
                  <a:schemeClr val="tx1"/>
                </a:solidFill>
                <a:latin typeface="Times New Roman" panose="02020603050405020304" pitchFamily="18" charset="0"/>
                <a:cs typeface="Times New Roman" panose="02020603050405020304" pitchFamily="18" charset="0"/>
              </a:rPr>
              <a:t>3. Başkalarının duygularının sonuçlarını söyler.</a:t>
            </a:r>
          </a:p>
          <a:p>
            <a:pPr>
              <a:buNone/>
            </a:pPr>
            <a:r>
              <a:rPr lang="tr-TR" sz="1600" b="1" dirty="0">
                <a:solidFill>
                  <a:schemeClr val="tx1"/>
                </a:solidFill>
                <a:latin typeface="Times New Roman" panose="02020603050405020304" pitchFamily="18" charset="0"/>
                <a:cs typeface="Times New Roman" panose="02020603050405020304" pitchFamily="18" charset="0"/>
              </a:rPr>
              <a:t>Kazanım 5: Bir olay ya da durumla ilgili olumsuz duygularını uygun yollarla gösterir.</a:t>
            </a:r>
            <a:br>
              <a:rPr lang="tr-TR" sz="1600" b="1" dirty="0">
                <a:solidFill>
                  <a:schemeClr val="tx1"/>
                </a:solidFill>
                <a:latin typeface="Times New Roman" panose="02020603050405020304" pitchFamily="18" charset="0"/>
                <a:cs typeface="Times New Roman" panose="02020603050405020304" pitchFamily="18" charset="0"/>
              </a:rPr>
            </a:br>
            <a:r>
              <a:rPr lang="tr-TR" sz="1600" b="1" dirty="0">
                <a:solidFill>
                  <a:schemeClr val="tx1"/>
                </a:solidFill>
                <a:latin typeface="Times New Roman" panose="02020603050405020304" pitchFamily="18" charset="0"/>
                <a:cs typeface="Times New Roman" panose="02020603050405020304" pitchFamily="18" charset="0"/>
              </a:rPr>
              <a:t>Göstergeleri:</a:t>
            </a:r>
            <a:br>
              <a:rPr lang="tr-TR" sz="1600" dirty="0">
                <a:solidFill>
                  <a:schemeClr val="tx1"/>
                </a:solidFill>
                <a:latin typeface="Times New Roman" panose="02020603050405020304" pitchFamily="18" charset="0"/>
                <a:cs typeface="Times New Roman" panose="02020603050405020304" pitchFamily="18" charset="0"/>
              </a:rPr>
            </a:br>
            <a:r>
              <a:rPr lang="tr-TR" sz="1600" dirty="0">
                <a:solidFill>
                  <a:schemeClr val="tx1"/>
                </a:solidFill>
                <a:latin typeface="Times New Roman" panose="02020603050405020304" pitchFamily="18" charset="0"/>
                <a:cs typeface="Times New Roman" panose="02020603050405020304" pitchFamily="18" charset="0"/>
              </a:rPr>
              <a:t>1. Olumsuz duygularını olumlu sözel ifadeler kullanarak açıklar.</a:t>
            </a:r>
            <a:br>
              <a:rPr lang="tr-TR" sz="1600" dirty="0">
                <a:solidFill>
                  <a:schemeClr val="tx1"/>
                </a:solidFill>
                <a:latin typeface="Times New Roman" panose="02020603050405020304" pitchFamily="18" charset="0"/>
                <a:cs typeface="Times New Roman" panose="02020603050405020304" pitchFamily="18" charset="0"/>
              </a:rPr>
            </a:br>
            <a:r>
              <a:rPr lang="tr-TR" sz="1600" dirty="0">
                <a:solidFill>
                  <a:schemeClr val="tx1"/>
                </a:solidFill>
                <a:latin typeface="Times New Roman" panose="02020603050405020304" pitchFamily="18" charset="0"/>
                <a:cs typeface="Times New Roman" panose="02020603050405020304" pitchFamily="18" charset="0"/>
              </a:rPr>
              <a:t>2. Olumsuz duygularını olumlu davranışlarla gösterir.</a:t>
            </a:r>
            <a:endParaRPr lang="tr-TR" sz="1600" b="1" dirty="0">
              <a:solidFill>
                <a:schemeClr val="tx1"/>
              </a:solidFill>
              <a:latin typeface="Times New Roman" panose="02020603050405020304" pitchFamily="18" charset="0"/>
              <a:cs typeface="Times New Roman" panose="02020603050405020304" pitchFamily="18" charset="0"/>
            </a:endParaRPr>
          </a:p>
          <a:p>
            <a:pPr>
              <a:buNone/>
            </a:pPr>
            <a:r>
              <a:rPr lang="tr-TR" sz="1600" b="1" dirty="0">
                <a:solidFill>
                  <a:schemeClr val="tx1"/>
                </a:solidFill>
                <a:latin typeface="Times New Roman" panose="02020603050405020304" pitchFamily="18" charset="0"/>
                <a:cs typeface="Times New Roman" panose="02020603050405020304" pitchFamily="18" charset="0"/>
              </a:rPr>
              <a:t>Kazanım 6: Kendisinin ve başkalarının haklarını korur.</a:t>
            </a:r>
            <a:br>
              <a:rPr lang="tr-TR" sz="1600" b="1" dirty="0">
                <a:solidFill>
                  <a:schemeClr val="tx1"/>
                </a:solidFill>
                <a:latin typeface="Times New Roman" panose="02020603050405020304" pitchFamily="18" charset="0"/>
                <a:cs typeface="Times New Roman" panose="02020603050405020304" pitchFamily="18" charset="0"/>
              </a:rPr>
            </a:br>
            <a:r>
              <a:rPr lang="tr-TR" sz="1600" b="1" dirty="0">
                <a:solidFill>
                  <a:schemeClr val="tx1"/>
                </a:solidFill>
                <a:latin typeface="Times New Roman" panose="02020603050405020304" pitchFamily="18" charset="0"/>
                <a:cs typeface="Times New Roman" panose="02020603050405020304" pitchFamily="18" charset="0"/>
              </a:rPr>
              <a:t>Göstergeleri:</a:t>
            </a:r>
            <a:br>
              <a:rPr lang="tr-TR" sz="1600" b="1" dirty="0">
                <a:solidFill>
                  <a:schemeClr val="tx1"/>
                </a:solidFill>
                <a:latin typeface="Times New Roman" panose="02020603050405020304" pitchFamily="18" charset="0"/>
                <a:cs typeface="Times New Roman" panose="02020603050405020304" pitchFamily="18" charset="0"/>
              </a:rPr>
            </a:br>
            <a:r>
              <a:rPr lang="tr-TR" sz="1600" dirty="0">
                <a:solidFill>
                  <a:schemeClr val="tx1"/>
                </a:solidFill>
                <a:latin typeface="Times New Roman" panose="02020603050405020304" pitchFamily="18" charset="0"/>
                <a:cs typeface="Times New Roman" panose="02020603050405020304" pitchFamily="18" charset="0"/>
              </a:rPr>
              <a:t>1. Haklarını söyler. </a:t>
            </a:r>
            <a:br>
              <a:rPr lang="tr-TR" sz="1600" dirty="0">
                <a:solidFill>
                  <a:schemeClr val="tx1"/>
                </a:solidFill>
                <a:latin typeface="Times New Roman" panose="02020603050405020304" pitchFamily="18" charset="0"/>
                <a:cs typeface="Times New Roman" panose="02020603050405020304" pitchFamily="18" charset="0"/>
              </a:rPr>
            </a:br>
            <a:r>
              <a:rPr lang="tr-TR" sz="1600" dirty="0">
                <a:solidFill>
                  <a:schemeClr val="tx1"/>
                </a:solidFill>
                <a:latin typeface="Times New Roman" panose="02020603050405020304" pitchFamily="18" charset="0"/>
                <a:cs typeface="Times New Roman" panose="02020603050405020304" pitchFamily="18" charset="0"/>
              </a:rPr>
              <a:t>2.Başkalarının hakları olduğunu söyler.</a:t>
            </a:r>
            <a:br>
              <a:rPr lang="tr-TR" sz="1600" dirty="0">
                <a:solidFill>
                  <a:schemeClr val="tx1"/>
                </a:solidFill>
                <a:latin typeface="Times New Roman" panose="02020603050405020304" pitchFamily="18" charset="0"/>
                <a:cs typeface="Times New Roman" panose="02020603050405020304" pitchFamily="18" charset="0"/>
              </a:rPr>
            </a:br>
            <a:r>
              <a:rPr lang="tr-TR" sz="1600" dirty="0">
                <a:solidFill>
                  <a:schemeClr val="tx1"/>
                </a:solidFill>
                <a:latin typeface="Times New Roman" panose="02020603050405020304" pitchFamily="18" charset="0"/>
                <a:cs typeface="Times New Roman" panose="02020603050405020304" pitchFamily="18" charset="0"/>
              </a:rPr>
              <a:t>3. Haksızlığa uğradığında neler yapabileceğini söyler. </a:t>
            </a:r>
            <a:br>
              <a:rPr lang="tr-TR" sz="1600" dirty="0">
                <a:solidFill>
                  <a:schemeClr val="tx1"/>
                </a:solidFill>
                <a:latin typeface="Times New Roman" panose="02020603050405020304" pitchFamily="18" charset="0"/>
                <a:cs typeface="Times New Roman" panose="02020603050405020304" pitchFamily="18" charset="0"/>
              </a:rPr>
            </a:br>
            <a:r>
              <a:rPr lang="tr-TR" sz="1600" dirty="0">
                <a:solidFill>
                  <a:schemeClr val="tx1"/>
                </a:solidFill>
                <a:latin typeface="Times New Roman" panose="02020603050405020304" pitchFamily="18" charset="0"/>
                <a:cs typeface="Times New Roman" panose="02020603050405020304" pitchFamily="18" charset="0"/>
              </a:rPr>
              <a:t>4. Başkalarının haklarını korumak için neler yapması gerektiğini söyler.  </a:t>
            </a:r>
          </a:p>
          <a:p>
            <a:pPr>
              <a:buNone/>
            </a:pPr>
            <a:r>
              <a:rPr lang="tr-TR" sz="1600" b="1" dirty="0">
                <a:solidFill>
                  <a:schemeClr val="tx1"/>
                </a:solidFill>
                <a:latin typeface="Times New Roman" panose="02020603050405020304" pitchFamily="18" charset="0"/>
                <a:cs typeface="Times New Roman" panose="02020603050405020304" pitchFamily="18" charset="0"/>
              </a:rPr>
              <a:t>Kazanım 7: Bir işi ya da görevi başarmak için kendini güdüler.</a:t>
            </a:r>
            <a:br>
              <a:rPr lang="tr-TR" sz="1600" b="1" dirty="0">
                <a:solidFill>
                  <a:schemeClr val="tx1"/>
                </a:solidFill>
                <a:latin typeface="Times New Roman" panose="02020603050405020304" pitchFamily="18" charset="0"/>
                <a:cs typeface="Times New Roman" panose="02020603050405020304" pitchFamily="18" charset="0"/>
              </a:rPr>
            </a:br>
            <a:r>
              <a:rPr lang="tr-TR" sz="1600" b="1" dirty="0">
                <a:solidFill>
                  <a:schemeClr val="tx1"/>
                </a:solidFill>
                <a:latin typeface="Times New Roman" panose="02020603050405020304" pitchFamily="18" charset="0"/>
                <a:cs typeface="Times New Roman" panose="02020603050405020304" pitchFamily="18" charset="0"/>
              </a:rPr>
              <a:t>Göstergeleri:</a:t>
            </a:r>
            <a:br>
              <a:rPr lang="tr-TR" sz="1600" dirty="0">
                <a:solidFill>
                  <a:schemeClr val="tx1"/>
                </a:solidFill>
                <a:latin typeface="Times New Roman" panose="02020603050405020304" pitchFamily="18" charset="0"/>
                <a:cs typeface="Times New Roman" panose="02020603050405020304" pitchFamily="18" charset="0"/>
              </a:rPr>
            </a:br>
            <a:r>
              <a:rPr lang="tr-TR" sz="1600" dirty="0">
                <a:solidFill>
                  <a:schemeClr val="tx1"/>
                </a:solidFill>
                <a:latin typeface="Times New Roman" panose="02020603050405020304" pitchFamily="18" charset="0"/>
                <a:cs typeface="Times New Roman" panose="02020603050405020304" pitchFamily="18" charset="0"/>
              </a:rPr>
              <a:t>1. Yetişkin yönlendirmesi olmadan bir işe başlar.</a:t>
            </a:r>
            <a:br>
              <a:rPr lang="tr-TR" sz="1600" dirty="0">
                <a:solidFill>
                  <a:schemeClr val="tx1"/>
                </a:solidFill>
                <a:latin typeface="Times New Roman" panose="02020603050405020304" pitchFamily="18" charset="0"/>
                <a:cs typeface="Times New Roman" panose="02020603050405020304" pitchFamily="18" charset="0"/>
              </a:rPr>
            </a:br>
            <a:r>
              <a:rPr lang="tr-TR" sz="1600" dirty="0">
                <a:solidFill>
                  <a:schemeClr val="tx1"/>
                </a:solidFill>
                <a:latin typeface="Times New Roman" panose="02020603050405020304" pitchFamily="18" charset="0"/>
                <a:cs typeface="Times New Roman" panose="02020603050405020304" pitchFamily="18" charset="0"/>
              </a:rPr>
              <a:t>2. Başladığı işi zamanında bitirmek için çaba gösterir.</a:t>
            </a:r>
            <a:endParaRPr lang="tr-TR" sz="1600" b="1" dirty="0">
              <a:solidFill>
                <a:schemeClr val="tx1"/>
              </a:solidFill>
              <a:latin typeface="Times New Roman" panose="02020603050405020304" pitchFamily="18" charset="0"/>
              <a:cs typeface="Times New Roman" panose="02020603050405020304" pitchFamily="18" charset="0"/>
            </a:endParaRPr>
          </a:p>
          <a:p>
            <a:pPr>
              <a:buNone/>
            </a:pPr>
            <a:endParaRPr lang="tr-TR" sz="1600" dirty="0">
              <a:solidFill>
                <a:schemeClr val="tx1"/>
              </a:solidFill>
              <a:latin typeface="Times New Roman" panose="02020603050405020304" pitchFamily="18" charset="0"/>
              <a:cs typeface="Times New Roman" panose="02020603050405020304" pitchFamily="18" charset="0"/>
            </a:endParaRPr>
          </a:p>
        </p:txBody>
      </p:sp>
      <p:sp>
        <p:nvSpPr>
          <p:cNvPr id="4" name="3 Veri Yer Tutucusu"/>
          <p:cNvSpPr>
            <a:spLocks noGrp="1"/>
          </p:cNvSpPr>
          <p:nvPr>
            <p:ph type="dt" sz="half" idx="10"/>
          </p:nvPr>
        </p:nvSpPr>
        <p:spPr/>
        <p:txBody>
          <a:bodyPr/>
          <a:lstStyle/>
          <a:p>
            <a:endParaRPr lang="es-ES" dirty="0"/>
          </a:p>
        </p:txBody>
      </p:sp>
      <p:sp>
        <p:nvSpPr>
          <p:cNvPr id="5" name="4 Altbilgi Yer Tutucusu"/>
          <p:cNvSpPr>
            <a:spLocks noGrp="1"/>
          </p:cNvSpPr>
          <p:nvPr>
            <p:ph type="ftr" sz="quarter" idx="11"/>
          </p:nvPr>
        </p:nvSpPr>
        <p:spPr/>
        <p:txBody>
          <a:bodyPr/>
          <a:lstStyle/>
          <a:p>
            <a:endParaRPr lang="es-ES" dirty="0"/>
          </a:p>
        </p:txBody>
      </p:sp>
      <p:sp>
        <p:nvSpPr>
          <p:cNvPr id="6" name="5 Slayt Numarası Yer Tutucusu"/>
          <p:cNvSpPr>
            <a:spLocks noGrp="1"/>
          </p:cNvSpPr>
          <p:nvPr>
            <p:ph type="sldNum" sz="quarter" idx="12"/>
          </p:nvPr>
        </p:nvSpPr>
        <p:spPr/>
        <p:txBody>
          <a:bodyPr/>
          <a:lstStyle/>
          <a:p>
            <a:fld id="{D595E6E9-9045-44F8-83D9-398C6C284C23}" type="slidenum">
              <a:rPr lang="es-ES" smtClean="0"/>
              <a:pPr/>
              <a:t>26</a:t>
            </a:fld>
            <a:endParaRPr lang="es-ES"/>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82528"/>
          </a:xfrm>
        </p:spPr>
        <p:txBody>
          <a:bodyPr>
            <a:normAutofit fontScale="90000"/>
          </a:bodyPr>
          <a:lstStyle/>
          <a:p>
            <a:endParaRPr lang="tr-TR" dirty="0"/>
          </a:p>
        </p:txBody>
      </p:sp>
      <p:sp>
        <p:nvSpPr>
          <p:cNvPr id="3" name="2 İçerik Yer Tutucusu"/>
          <p:cNvSpPr>
            <a:spLocks noGrp="1"/>
          </p:cNvSpPr>
          <p:nvPr>
            <p:ph idx="1"/>
          </p:nvPr>
        </p:nvSpPr>
        <p:spPr>
          <a:xfrm>
            <a:off x="1331640" y="787782"/>
            <a:ext cx="7355160" cy="5713151"/>
          </a:xfrm>
        </p:spPr>
        <p:txBody>
          <a:bodyPr>
            <a:normAutofit lnSpcReduction="10000"/>
          </a:bodyPr>
          <a:lstStyle/>
          <a:p>
            <a:pPr>
              <a:buNone/>
            </a:pPr>
            <a:r>
              <a:rPr lang="tr-TR" sz="1400" b="1" dirty="0">
                <a:solidFill>
                  <a:schemeClr val="tx1"/>
                </a:solidFill>
                <a:latin typeface="Times New Roman" panose="02020603050405020304" pitchFamily="18" charset="0"/>
                <a:cs typeface="Times New Roman" panose="02020603050405020304" pitchFamily="18" charset="0"/>
              </a:rPr>
              <a:t>Kazanım 8: Farklılıklara saygı gösterir.</a:t>
            </a:r>
            <a:br>
              <a:rPr lang="tr-TR" sz="1400" b="1" dirty="0">
                <a:solidFill>
                  <a:schemeClr val="tx1"/>
                </a:solidFill>
                <a:latin typeface="Times New Roman" panose="02020603050405020304" pitchFamily="18" charset="0"/>
                <a:cs typeface="Times New Roman" panose="02020603050405020304" pitchFamily="18" charset="0"/>
              </a:rPr>
            </a:br>
            <a:r>
              <a:rPr lang="tr-TR" sz="1400" b="1" dirty="0">
                <a:solidFill>
                  <a:schemeClr val="tx1"/>
                </a:solidFill>
                <a:latin typeface="Times New Roman" panose="02020603050405020304" pitchFamily="18" charset="0"/>
                <a:cs typeface="Times New Roman" panose="02020603050405020304" pitchFamily="18" charset="0"/>
              </a:rPr>
              <a:t>Göstergeleri:</a:t>
            </a:r>
            <a:br>
              <a:rPr lang="tr-TR" sz="1400" b="1" dirty="0">
                <a:solidFill>
                  <a:schemeClr val="tx1"/>
                </a:solidFill>
                <a:latin typeface="Times New Roman" panose="02020603050405020304" pitchFamily="18" charset="0"/>
                <a:cs typeface="Times New Roman" panose="02020603050405020304" pitchFamily="18" charset="0"/>
              </a:rPr>
            </a:br>
            <a:r>
              <a:rPr lang="tr-TR" sz="1400" dirty="0">
                <a:solidFill>
                  <a:schemeClr val="tx1"/>
                </a:solidFill>
                <a:latin typeface="Times New Roman" panose="02020603050405020304" pitchFamily="18" charset="0"/>
                <a:cs typeface="Times New Roman" panose="02020603050405020304" pitchFamily="18" charset="0"/>
              </a:rPr>
              <a:t>1. Kendisinin farklı özellikleri olduğunu söyler.</a:t>
            </a:r>
            <a:br>
              <a:rPr lang="tr-TR" sz="1400" dirty="0">
                <a:solidFill>
                  <a:schemeClr val="tx1"/>
                </a:solidFill>
                <a:latin typeface="Times New Roman" panose="02020603050405020304" pitchFamily="18" charset="0"/>
                <a:cs typeface="Times New Roman" panose="02020603050405020304" pitchFamily="18" charset="0"/>
              </a:rPr>
            </a:br>
            <a:r>
              <a:rPr lang="tr-TR" sz="1400" dirty="0">
                <a:solidFill>
                  <a:schemeClr val="tx1"/>
                </a:solidFill>
                <a:latin typeface="Times New Roman" panose="02020603050405020304" pitchFamily="18" charset="0"/>
                <a:cs typeface="Times New Roman" panose="02020603050405020304" pitchFamily="18" charset="0"/>
              </a:rPr>
              <a:t>2. İnsanların farklı özellikleri olduğunu söyler. </a:t>
            </a:r>
            <a:br>
              <a:rPr lang="tr-TR" sz="1400" dirty="0">
                <a:solidFill>
                  <a:schemeClr val="tx1"/>
                </a:solidFill>
                <a:latin typeface="Times New Roman" panose="02020603050405020304" pitchFamily="18" charset="0"/>
                <a:cs typeface="Times New Roman" panose="02020603050405020304" pitchFamily="18" charset="0"/>
              </a:rPr>
            </a:br>
            <a:r>
              <a:rPr lang="tr-TR" sz="1400" dirty="0">
                <a:solidFill>
                  <a:schemeClr val="tx1"/>
                </a:solidFill>
                <a:latin typeface="Times New Roman" panose="02020603050405020304" pitchFamily="18" charset="0"/>
                <a:cs typeface="Times New Roman" panose="02020603050405020304" pitchFamily="18" charset="0"/>
              </a:rPr>
              <a:t>3. Etkinliklerde farklı özellikteki çocuklarla birlikte yer alır.</a:t>
            </a:r>
          </a:p>
          <a:p>
            <a:pPr>
              <a:buNone/>
            </a:pPr>
            <a:r>
              <a:rPr lang="tr-TR" sz="1400" b="1" dirty="0">
                <a:solidFill>
                  <a:schemeClr val="tx1"/>
                </a:solidFill>
                <a:latin typeface="Times New Roman" panose="02020603050405020304" pitchFamily="18" charset="0"/>
                <a:cs typeface="Times New Roman" panose="02020603050405020304" pitchFamily="18" charset="0"/>
              </a:rPr>
              <a:t>Kazanım 9: Farklı kültürel özellikleri açıklar.</a:t>
            </a:r>
            <a:br>
              <a:rPr lang="tr-TR" sz="1400" b="1" dirty="0">
                <a:solidFill>
                  <a:schemeClr val="tx1"/>
                </a:solidFill>
                <a:latin typeface="Times New Roman" panose="02020603050405020304" pitchFamily="18" charset="0"/>
                <a:cs typeface="Times New Roman" panose="02020603050405020304" pitchFamily="18" charset="0"/>
              </a:rPr>
            </a:br>
            <a:r>
              <a:rPr lang="tr-TR" sz="1400" b="1" dirty="0">
                <a:solidFill>
                  <a:schemeClr val="tx1"/>
                </a:solidFill>
                <a:latin typeface="Times New Roman" panose="02020603050405020304" pitchFamily="18" charset="0"/>
                <a:cs typeface="Times New Roman" panose="02020603050405020304" pitchFamily="18" charset="0"/>
              </a:rPr>
              <a:t>Göstergeleri:</a:t>
            </a:r>
            <a:br>
              <a:rPr lang="tr-TR" sz="1400" dirty="0">
                <a:solidFill>
                  <a:schemeClr val="tx1"/>
                </a:solidFill>
                <a:latin typeface="Times New Roman" panose="02020603050405020304" pitchFamily="18" charset="0"/>
                <a:cs typeface="Times New Roman" panose="02020603050405020304" pitchFamily="18" charset="0"/>
              </a:rPr>
            </a:br>
            <a:r>
              <a:rPr lang="tr-TR" sz="1400" dirty="0">
                <a:solidFill>
                  <a:schemeClr val="tx1"/>
                </a:solidFill>
                <a:latin typeface="Times New Roman" panose="02020603050405020304" pitchFamily="18" charset="0"/>
                <a:cs typeface="Times New Roman" panose="02020603050405020304" pitchFamily="18" charset="0"/>
              </a:rPr>
              <a:t>1. Kendi ülkesinin kültürüne ait özellikleri söyler.</a:t>
            </a:r>
            <a:br>
              <a:rPr lang="tr-TR" sz="1400" dirty="0">
                <a:solidFill>
                  <a:schemeClr val="tx1"/>
                </a:solidFill>
                <a:latin typeface="Times New Roman" panose="02020603050405020304" pitchFamily="18" charset="0"/>
                <a:cs typeface="Times New Roman" panose="02020603050405020304" pitchFamily="18" charset="0"/>
              </a:rPr>
            </a:br>
            <a:r>
              <a:rPr lang="tr-TR" sz="1400" dirty="0">
                <a:solidFill>
                  <a:schemeClr val="tx1"/>
                </a:solidFill>
                <a:latin typeface="Times New Roman" panose="02020603050405020304" pitchFamily="18" charset="0"/>
                <a:cs typeface="Times New Roman" panose="02020603050405020304" pitchFamily="18" charset="0"/>
              </a:rPr>
              <a:t>2. Kendi ülkesinin kültürü ile diğer kültürlerin benzer ve farklı özelliklerini söyler.</a:t>
            </a:r>
            <a:br>
              <a:rPr lang="tr-TR" sz="1400" dirty="0">
                <a:solidFill>
                  <a:schemeClr val="tx1"/>
                </a:solidFill>
                <a:latin typeface="Times New Roman" panose="02020603050405020304" pitchFamily="18" charset="0"/>
                <a:cs typeface="Times New Roman" panose="02020603050405020304" pitchFamily="18" charset="0"/>
              </a:rPr>
            </a:br>
            <a:r>
              <a:rPr lang="tr-TR" sz="1400" dirty="0">
                <a:solidFill>
                  <a:schemeClr val="tx1"/>
                </a:solidFill>
                <a:latin typeface="Times New Roman" panose="02020603050405020304" pitchFamily="18" charset="0"/>
                <a:cs typeface="Times New Roman" panose="02020603050405020304" pitchFamily="18" charset="0"/>
              </a:rPr>
              <a:t>3. Farklı ülkelerin kendine özgü kültürel özellikleri olduğunu söyler.</a:t>
            </a:r>
          </a:p>
          <a:p>
            <a:pPr>
              <a:buNone/>
            </a:pPr>
            <a:r>
              <a:rPr lang="tr-TR" sz="1400" b="1" dirty="0">
                <a:solidFill>
                  <a:schemeClr val="tx1"/>
                </a:solidFill>
                <a:latin typeface="Times New Roman" panose="02020603050405020304" pitchFamily="18" charset="0"/>
                <a:cs typeface="Times New Roman" panose="02020603050405020304" pitchFamily="18" charset="0"/>
              </a:rPr>
              <a:t>Kazanım 10: Sorumluluklarını yerine getirir.</a:t>
            </a:r>
            <a:br>
              <a:rPr lang="tr-TR" sz="1400" b="1" dirty="0">
                <a:solidFill>
                  <a:schemeClr val="tx1"/>
                </a:solidFill>
                <a:latin typeface="Times New Roman" panose="02020603050405020304" pitchFamily="18" charset="0"/>
                <a:cs typeface="Times New Roman" panose="02020603050405020304" pitchFamily="18" charset="0"/>
              </a:rPr>
            </a:br>
            <a:r>
              <a:rPr lang="tr-TR" sz="1400" b="1" dirty="0">
                <a:solidFill>
                  <a:schemeClr val="tx1"/>
                </a:solidFill>
                <a:latin typeface="Times New Roman" panose="02020603050405020304" pitchFamily="18" charset="0"/>
                <a:cs typeface="Times New Roman" panose="02020603050405020304" pitchFamily="18" charset="0"/>
              </a:rPr>
              <a:t>Göstergeleri:</a:t>
            </a:r>
            <a:br>
              <a:rPr lang="tr-TR" sz="1400" dirty="0">
                <a:solidFill>
                  <a:schemeClr val="tx1"/>
                </a:solidFill>
                <a:latin typeface="Times New Roman" panose="02020603050405020304" pitchFamily="18" charset="0"/>
                <a:cs typeface="Times New Roman" panose="02020603050405020304" pitchFamily="18" charset="0"/>
              </a:rPr>
            </a:br>
            <a:r>
              <a:rPr lang="tr-TR" sz="1400" dirty="0">
                <a:solidFill>
                  <a:schemeClr val="tx1"/>
                </a:solidFill>
                <a:latin typeface="Times New Roman" panose="02020603050405020304" pitchFamily="18" charset="0"/>
                <a:cs typeface="Times New Roman" panose="02020603050405020304" pitchFamily="18" charset="0"/>
              </a:rPr>
              <a:t>1. Sorumluluk almaya istekli olduğunu gösterir.</a:t>
            </a:r>
            <a:br>
              <a:rPr lang="tr-TR" sz="1400" dirty="0">
                <a:solidFill>
                  <a:schemeClr val="tx1"/>
                </a:solidFill>
                <a:latin typeface="Times New Roman" panose="02020603050405020304" pitchFamily="18" charset="0"/>
                <a:cs typeface="Times New Roman" panose="02020603050405020304" pitchFamily="18" charset="0"/>
              </a:rPr>
            </a:br>
            <a:r>
              <a:rPr lang="tr-TR" sz="1400" dirty="0">
                <a:solidFill>
                  <a:schemeClr val="tx1"/>
                </a:solidFill>
                <a:latin typeface="Times New Roman" panose="02020603050405020304" pitchFamily="18" charset="0"/>
                <a:cs typeface="Times New Roman" panose="02020603050405020304" pitchFamily="18" charset="0"/>
              </a:rPr>
              <a:t>2. Üstlendiği sorumluluğu yerine getirir.</a:t>
            </a:r>
            <a:br>
              <a:rPr lang="tr-TR" sz="1400" dirty="0">
                <a:solidFill>
                  <a:schemeClr val="tx1"/>
                </a:solidFill>
                <a:latin typeface="Times New Roman" panose="02020603050405020304" pitchFamily="18" charset="0"/>
                <a:cs typeface="Times New Roman" panose="02020603050405020304" pitchFamily="18" charset="0"/>
              </a:rPr>
            </a:br>
            <a:r>
              <a:rPr lang="tr-TR" sz="1400" dirty="0">
                <a:solidFill>
                  <a:schemeClr val="tx1"/>
                </a:solidFill>
                <a:latin typeface="Times New Roman" panose="02020603050405020304" pitchFamily="18" charset="0"/>
                <a:cs typeface="Times New Roman" panose="02020603050405020304" pitchFamily="18" charset="0"/>
              </a:rPr>
              <a:t>3. Sorumluluklar yerine getirilmediğinde olası sonuçları söyler.</a:t>
            </a:r>
          </a:p>
          <a:p>
            <a:pPr>
              <a:buNone/>
            </a:pPr>
            <a:r>
              <a:rPr lang="tr-TR" sz="1400" b="1" dirty="0">
                <a:solidFill>
                  <a:schemeClr val="tx1"/>
                </a:solidFill>
                <a:latin typeface="Times New Roman" panose="02020603050405020304" pitchFamily="18" charset="0"/>
                <a:cs typeface="Times New Roman" panose="02020603050405020304" pitchFamily="18" charset="0"/>
              </a:rPr>
              <a:t>Kazanım 11: Atatürk ile ilgili etkinliklerde sorumluluk alır. </a:t>
            </a:r>
            <a:br>
              <a:rPr lang="tr-TR" sz="1400" b="1" dirty="0">
                <a:solidFill>
                  <a:schemeClr val="tx1"/>
                </a:solidFill>
                <a:latin typeface="Times New Roman" panose="02020603050405020304" pitchFamily="18" charset="0"/>
                <a:cs typeface="Times New Roman" panose="02020603050405020304" pitchFamily="18" charset="0"/>
              </a:rPr>
            </a:br>
            <a:r>
              <a:rPr lang="tr-TR" sz="1400" b="1" dirty="0">
                <a:solidFill>
                  <a:schemeClr val="tx1"/>
                </a:solidFill>
                <a:latin typeface="Times New Roman" panose="02020603050405020304" pitchFamily="18" charset="0"/>
                <a:cs typeface="Times New Roman" panose="02020603050405020304" pitchFamily="18" charset="0"/>
              </a:rPr>
              <a:t>Göstergeleri:</a:t>
            </a:r>
            <a:br>
              <a:rPr lang="tr-TR" sz="1400" dirty="0">
                <a:solidFill>
                  <a:schemeClr val="tx1"/>
                </a:solidFill>
                <a:latin typeface="Times New Roman" panose="02020603050405020304" pitchFamily="18" charset="0"/>
                <a:cs typeface="Times New Roman" panose="02020603050405020304" pitchFamily="18" charset="0"/>
              </a:rPr>
            </a:br>
            <a:r>
              <a:rPr lang="tr-TR" sz="1400" dirty="0">
                <a:solidFill>
                  <a:schemeClr val="tx1"/>
                </a:solidFill>
                <a:latin typeface="Times New Roman" panose="02020603050405020304" pitchFamily="18" charset="0"/>
                <a:cs typeface="Times New Roman" panose="02020603050405020304" pitchFamily="18" charset="0"/>
              </a:rPr>
              <a:t>1. Atatürk ile ilgili etkinliklere katılır.</a:t>
            </a:r>
            <a:br>
              <a:rPr lang="tr-TR" sz="1400" dirty="0">
                <a:solidFill>
                  <a:schemeClr val="tx1"/>
                </a:solidFill>
                <a:latin typeface="Times New Roman" panose="02020603050405020304" pitchFamily="18" charset="0"/>
                <a:cs typeface="Times New Roman" panose="02020603050405020304" pitchFamily="18" charset="0"/>
              </a:rPr>
            </a:br>
            <a:r>
              <a:rPr lang="tr-TR" sz="1400" dirty="0">
                <a:solidFill>
                  <a:schemeClr val="tx1"/>
                </a:solidFill>
                <a:latin typeface="Times New Roman" panose="02020603050405020304" pitchFamily="18" charset="0"/>
                <a:cs typeface="Times New Roman" panose="02020603050405020304" pitchFamily="18" charset="0"/>
              </a:rPr>
              <a:t>2. Atatürk ile ilgili duygu ve düşüncelerini farklı etkinliklerle ifade eder.</a:t>
            </a:r>
          </a:p>
          <a:p>
            <a:pPr>
              <a:buNone/>
            </a:pPr>
            <a:r>
              <a:rPr lang="tr-TR" sz="1400" b="1" dirty="0">
                <a:solidFill>
                  <a:schemeClr val="tx1"/>
                </a:solidFill>
                <a:latin typeface="Times New Roman" panose="02020603050405020304" pitchFamily="18" charset="0"/>
                <a:cs typeface="Times New Roman" panose="02020603050405020304" pitchFamily="18" charset="0"/>
              </a:rPr>
              <a:t>Kazanım 12: Değişik ortamlardaki kurallara uyar. </a:t>
            </a:r>
            <a:br>
              <a:rPr lang="tr-TR" sz="1400" b="1" dirty="0">
                <a:solidFill>
                  <a:schemeClr val="tx1"/>
                </a:solidFill>
                <a:latin typeface="Times New Roman" panose="02020603050405020304" pitchFamily="18" charset="0"/>
                <a:cs typeface="Times New Roman" panose="02020603050405020304" pitchFamily="18" charset="0"/>
              </a:rPr>
            </a:br>
            <a:r>
              <a:rPr lang="tr-TR" sz="1400" b="1" dirty="0">
                <a:solidFill>
                  <a:schemeClr val="tx1"/>
                </a:solidFill>
                <a:latin typeface="Times New Roman" panose="02020603050405020304" pitchFamily="18" charset="0"/>
                <a:cs typeface="Times New Roman" panose="02020603050405020304" pitchFamily="18" charset="0"/>
              </a:rPr>
              <a:t>Göstergeleri:</a:t>
            </a:r>
            <a:br>
              <a:rPr lang="tr-TR" sz="1400" b="1" dirty="0">
                <a:solidFill>
                  <a:schemeClr val="tx1"/>
                </a:solidFill>
                <a:latin typeface="Times New Roman" panose="02020603050405020304" pitchFamily="18" charset="0"/>
                <a:cs typeface="Times New Roman" panose="02020603050405020304" pitchFamily="18" charset="0"/>
              </a:rPr>
            </a:br>
            <a:r>
              <a:rPr lang="tr-TR" sz="1400" dirty="0">
                <a:solidFill>
                  <a:schemeClr val="tx1"/>
                </a:solidFill>
                <a:latin typeface="Times New Roman" panose="02020603050405020304" pitchFamily="18" charset="0"/>
                <a:cs typeface="Times New Roman" panose="02020603050405020304" pitchFamily="18" charset="0"/>
              </a:rPr>
              <a:t>1. Değişik ortamlardaki kuralların belirlenmesinde düşüncesini söyler.</a:t>
            </a:r>
            <a:br>
              <a:rPr lang="tr-TR" sz="1400" dirty="0">
                <a:solidFill>
                  <a:schemeClr val="tx1"/>
                </a:solidFill>
                <a:latin typeface="Times New Roman" panose="02020603050405020304" pitchFamily="18" charset="0"/>
                <a:cs typeface="Times New Roman" panose="02020603050405020304" pitchFamily="18" charset="0"/>
              </a:rPr>
            </a:br>
            <a:r>
              <a:rPr lang="tr-TR" sz="1400" dirty="0">
                <a:solidFill>
                  <a:schemeClr val="tx1"/>
                </a:solidFill>
                <a:latin typeface="Times New Roman" panose="02020603050405020304" pitchFamily="18" charset="0"/>
                <a:cs typeface="Times New Roman" panose="02020603050405020304" pitchFamily="18" charset="0"/>
              </a:rPr>
              <a:t>2. Kuralların gerekli olduğunu söyler.</a:t>
            </a:r>
            <a:br>
              <a:rPr lang="tr-TR" sz="1400" dirty="0">
                <a:solidFill>
                  <a:schemeClr val="tx1"/>
                </a:solidFill>
                <a:latin typeface="Times New Roman" panose="02020603050405020304" pitchFamily="18" charset="0"/>
                <a:cs typeface="Times New Roman" panose="02020603050405020304" pitchFamily="18" charset="0"/>
              </a:rPr>
            </a:br>
            <a:r>
              <a:rPr lang="tr-TR" sz="1400" dirty="0">
                <a:solidFill>
                  <a:schemeClr val="tx1"/>
                </a:solidFill>
                <a:latin typeface="Times New Roman" panose="02020603050405020304" pitchFamily="18" charset="0"/>
                <a:cs typeface="Times New Roman" panose="02020603050405020304" pitchFamily="18" charset="0"/>
              </a:rPr>
              <a:t>3. İstekleri ile kurallar çeliştiğinde kurallara uygun davranır. </a:t>
            </a:r>
            <a:br>
              <a:rPr lang="tr-TR" sz="1400" dirty="0">
                <a:solidFill>
                  <a:schemeClr val="tx1"/>
                </a:solidFill>
                <a:latin typeface="Times New Roman" panose="02020603050405020304" pitchFamily="18" charset="0"/>
                <a:cs typeface="Times New Roman" panose="02020603050405020304" pitchFamily="18" charset="0"/>
              </a:rPr>
            </a:br>
            <a:r>
              <a:rPr lang="tr-TR" sz="1400" dirty="0">
                <a:solidFill>
                  <a:schemeClr val="tx1"/>
                </a:solidFill>
                <a:latin typeface="Times New Roman" panose="02020603050405020304" pitchFamily="18" charset="0"/>
                <a:cs typeface="Times New Roman" panose="02020603050405020304" pitchFamily="18" charset="0"/>
              </a:rPr>
              <a:t>4. Nezaket kurallarına uyar.</a:t>
            </a:r>
            <a:endParaRPr lang="tr-TR" sz="1400" b="1" dirty="0">
              <a:solidFill>
                <a:schemeClr val="tx1"/>
              </a:solidFill>
              <a:latin typeface="Times New Roman" panose="02020603050405020304" pitchFamily="18" charset="0"/>
              <a:cs typeface="Times New Roman" panose="02020603050405020304" pitchFamily="18" charset="0"/>
            </a:endParaRPr>
          </a:p>
          <a:p>
            <a:endParaRPr lang="tr-TR" sz="1400" dirty="0">
              <a:solidFill>
                <a:schemeClr val="accent2"/>
              </a:solidFill>
              <a:latin typeface="Comic Sans MS" pitchFamily="66" charset="0"/>
            </a:endParaRPr>
          </a:p>
        </p:txBody>
      </p:sp>
      <p:sp>
        <p:nvSpPr>
          <p:cNvPr id="4" name="3 Veri Yer Tutucusu"/>
          <p:cNvSpPr>
            <a:spLocks noGrp="1"/>
          </p:cNvSpPr>
          <p:nvPr>
            <p:ph type="dt" sz="half" idx="10"/>
          </p:nvPr>
        </p:nvSpPr>
        <p:spPr/>
        <p:txBody>
          <a:bodyPr/>
          <a:lstStyle/>
          <a:p>
            <a:endParaRPr lang="es-ES" dirty="0"/>
          </a:p>
        </p:txBody>
      </p:sp>
      <p:sp>
        <p:nvSpPr>
          <p:cNvPr id="5" name="4 Altbilgi Yer Tutucusu"/>
          <p:cNvSpPr>
            <a:spLocks noGrp="1"/>
          </p:cNvSpPr>
          <p:nvPr>
            <p:ph type="ftr" sz="quarter" idx="11"/>
          </p:nvPr>
        </p:nvSpPr>
        <p:spPr/>
        <p:txBody>
          <a:bodyPr/>
          <a:lstStyle/>
          <a:p>
            <a:endParaRPr lang="es-ES" dirty="0"/>
          </a:p>
        </p:txBody>
      </p:sp>
      <p:sp>
        <p:nvSpPr>
          <p:cNvPr id="6" name="5 Slayt Numarası Yer Tutucusu"/>
          <p:cNvSpPr>
            <a:spLocks noGrp="1"/>
          </p:cNvSpPr>
          <p:nvPr>
            <p:ph type="sldNum" sz="quarter" idx="12"/>
          </p:nvPr>
        </p:nvSpPr>
        <p:spPr/>
        <p:txBody>
          <a:bodyPr/>
          <a:lstStyle/>
          <a:p>
            <a:fld id="{D595E6E9-9045-44F8-83D9-398C6C284C23}" type="slidenum">
              <a:rPr lang="es-ES" smtClean="0"/>
              <a:pPr/>
              <a:t>27</a:t>
            </a:fld>
            <a:endParaRPr lang="es-ES"/>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714348" y="285728"/>
            <a:ext cx="8229600" cy="71438"/>
          </a:xfrm>
        </p:spPr>
        <p:txBody>
          <a:bodyPr>
            <a:normAutofit fontScale="90000"/>
          </a:bodyPr>
          <a:lstStyle/>
          <a:p>
            <a:endParaRPr lang="tr-TR" dirty="0"/>
          </a:p>
        </p:txBody>
      </p:sp>
      <p:sp>
        <p:nvSpPr>
          <p:cNvPr id="3" name="2 İçerik Yer Tutucusu"/>
          <p:cNvSpPr>
            <a:spLocks noGrp="1"/>
          </p:cNvSpPr>
          <p:nvPr>
            <p:ph idx="1"/>
          </p:nvPr>
        </p:nvSpPr>
        <p:spPr>
          <a:xfrm>
            <a:off x="1619672" y="908720"/>
            <a:ext cx="7067128" cy="5760640"/>
          </a:xfrm>
        </p:spPr>
        <p:txBody>
          <a:bodyPr>
            <a:normAutofit fontScale="85000" lnSpcReduction="20000"/>
          </a:bodyPr>
          <a:lstStyle/>
          <a:p>
            <a:pPr>
              <a:buNone/>
            </a:pPr>
            <a:endParaRPr lang="tr-TR" sz="1400" b="1" dirty="0">
              <a:solidFill>
                <a:schemeClr val="accent2"/>
              </a:solidFill>
              <a:latin typeface="Comic Sans MS" pitchFamily="66" charset="0"/>
            </a:endParaRPr>
          </a:p>
          <a:p>
            <a:pPr>
              <a:buNone/>
            </a:pPr>
            <a:r>
              <a:rPr lang="tr-TR" b="1" dirty="0">
                <a:solidFill>
                  <a:schemeClr val="tx1"/>
                </a:solidFill>
                <a:latin typeface="Times New Roman" panose="02020603050405020304" pitchFamily="18" charset="0"/>
                <a:cs typeface="Times New Roman" panose="02020603050405020304" pitchFamily="18" charset="0"/>
              </a:rPr>
              <a:t>Kazanım 13: Estetik değerleri korur.</a:t>
            </a:r>
            <a:br>
              <a:rPr lang="tr-TR" b="1" dirty="0">
                <a:solidFill>
                  <a:schemeClr val="tx1"/>
                </a:solidFill>
                <a:latin typeface="Times New Roman" panose="02020603050405020304" pitchFamily="18" charset="0"/>
                <a:cs typeface="Times New Roman" panose="02020603050405020304" pitchFamily="18" charset="0"/>
              </a:rPr>
            </a:br>
            <a:r>
              <a:rPr lang="tr-TR" b="1" dirty="0">
                <a:solidFill>
                  <a:schemeClr val="tx1"/>
                </a:solidFill>
                <a:latin typeface="Times New Roman" panose="02020603050405020304" pitchFamily="18" charset="0"/>
                <a:cs typeface="Times New Roman" panose="02020603050405020304" pitchFamily="18" charset="0"/>
              </a:rPr>
              <a:t>Göstergeleri:</a:t>
            </a:r>
            <a:br>
              <a:rPr lang="tr-TR" dirty="0">
                <a:solidFill>
                  <a:schemeClr val="tx1"/>
                </a:solidFill>
                <a:latin typeface="Times New Roman" panose="02020603050405020304" pitchFamily="18" charset="0"/>
                <a:cs typeface="Times New Roman" panose="02020603050405020304" pitchFamily="18" charset="0"/>
              </a:rPr>
            </a:br>
            <a:r>
              <a:rPr lang="tr-TR" dirty="0">
                <a:solidFill>
                  <a:schemeClr val="tx1"/>
                </a:solidFill>
                <a:latin typeface="Times New Roman" panose="02020603050405020304" pitchFamily="18" charset="0"/>
                <a:cs typeface="Times New Roman" panose="02020603050405020304" pitchFamily="18" charset="0"/>
              </a:rPr>
              <a:t>1. Çevresinde gördüğü güzel ve rahatsız edici durumları söyler.</a:t>
            </a:r>
            <a:br>
              <a:rPr lang="tr-TR" dirty="0">
                <a:solidFill>
                  <a:schemeClr val="tx1"/>
                </a:solidFill>
                <a:latin typeface="Times New Roman" panose="02020603050405020304" pitchFamily="18" charset="0"/>
                <a:cs typeface="Times New Roman" panose="02020603050405020304" pitchFamily="18" charset="0"/>
              </a:rPr>
            </a:br>
            <a:r>
              <a:rPr lang="tr-TR" dirty="0">
                <a:solidFill>
                  <a:schemeClr val="tx1"/>
                </a:solidFill>
                <a:latin typeface="Times New Roman" panose="02020603050405020304" pitchFamily="18" charset="0"/>
                <a:cs typeface="Times New Roman" panose="02020603050405020304" pitchFamily="18" charset="0"/>
              </a:rPr>
              <a:t>2. Çevresini farklı biçimlerde düzenler. </a:t>
            </a:r>
            <a:br>
              <a:rPr lang="tr-TR" dirty="0">
                <a:solidFill>
                  <a:schemeClr val="tx1"/>
                </a:solidFill>
                <a:latin typeface="Times New Roman" panose="02020603050405020304" pitchFamily="18" charset="0"/>
                <a:cs typeface="Times New Roman" panose="02020603050405020304" pitchFamily="18" charset="0"/>
              </a:rPr>
            </a:br>
            <a:r>
              <a:rPr lang="tr-TR" dirty="0">
                <a:solidFill>
                  <a:schemeClr val="tx1"/>
                </a:solidFill>
                <a:latin typeface="Times New Roman" panose="02020603050405020304" pitchFamily="18" charset="0"/>
                <a:cs typeface="Times New Roman" panose="02020603050405020304" pitchFamily="18" charset="0"/>
              </a:rPr>
              <a:t>3. Çevredeki güzelliklere değer verir. </a:t>
            </a:r>
          </a:p>
          <a:p>
            <a:pPr>
              <a:buNone/>
            </a:pPr>
            <a:r>
              <a:rPr lang="tr-TR" b="1" dirty="0">
                <a:solidFill>
                  <a:schemeClr val="tx1"/>
                </a:solidFill>
                <a:latin typeface="Times New Roman" panose="02020603050405020304" pitchFamily="18" charset="0"/>
                <a:cs typeface="Times New Roman" panose="02020603050405020304" pitchFamily="18" charset="0"/>
              </a:rPr>
              <a:t>Kazanım 14: Sanat eserlerinin değerini fark eder.</a:t>
            </a:r>
            <a:br>
              <a:rPr lang="tr-TR" b="1" dirty="0">
                <a:solidFill>
                  <a:schemeClr val="tx1"/>
                </a:solidFill>
                <a:latin typeface="Times New Roman" panose="02020603050405020304" pitchFamily="18" charset="0"/>
                <a:cs typeface="Times New Roman" panose="02020603050405020304" pitchFamily="18" charset="0"/>
              </a:rPr>
            </a:br>
            <a:r>
              <a:rPr lang="tr-TR" b="1" dirty="0">
                <a:solidFill>
                  <a:schemeClr val="tx1"/>
                </a:solidFill>
                <a:latin typeface="Times New Roman" panose="02020603050405020304" pitchFamily="18" charset="0"/>
                <a:cs typeface="Times New Roman" panose="02020603050405020304" pitchFamily="18" charset="0"/>
              </a:rPr>
              <a:t>Göstergeleri:</a:t>
            </a:r>
            <a:br>
              <a:rPr lang="tr-TR" dirty="0">
                <a:solidFill>
                  <a:schemeClr val="tx1"/>
                </a:solidFill>
                <a:latin typeface="Times New Roman" panose="02020603050405020304" pitchFamily="18" charset="0"/>
                <a:cs typeface="Times New Roman" panose="02020603050405020304" pitchFamily="18" charset="0"/>
              </a:rPr>
            </a:br>
            <a:r>
              <a:rPr lang="tr-TR" dirty="0">
                <a:solidFill>
                  <a:schemeClr val="tx1"/>
                </a:solidFill>
                <a:latin typeface="Times New Roman" panose="02020603050405020304" pitchFamily="18" charset="0"/>
                <a:cs typeface="Times New Roman" panose="02020603050405020304" pitchFamily="18" charset="0"/>
              </a:rPr>
              <a:t>1. Sanat eserlerinde gördüklerini ve işittiklerini söyler.</a:t>
            </a:r>
            <a:br>
              <a:rPr lang="tr-TR" dirty="0">
                <a:solidFill>
                  <a:schemeClr val="tx1"/>
                </a:solidFill>
                <a:latin typeface="Times New Roman" panose="02020603050405020304" pitchFamily="18" charset="0"/>
                <a:cs typeface="Times New Roman" panose="02020603050405020304" pitchFamily="18" charset="0"/>
              </a:rPr>
            </a:br>
            <a:r>
              <a:rPr lang="tr-TR" dirty="0">
                <a:solidFill>
                  <a:schemeClr val="tx1"/>
                </a:solidFill>
                <a:latin typeface="Times New Roman" panose="02020603050405020304" pitchFamily="18" charset="0"/>
                <a:cs typeface="Times New Roman" panose="02020603050405020304" pitchFamily="18" charset="0"/>
              </a:rPr>
              <a:t>2. Sanat eserleri ile ilgili duygularını açıklar.</a:t>
            </a:r>
            <a:br>
              <a:rPr lang="tr-TR" dirty="0">
                <a:solidFill>
                  <a:schemeClr val="tx1"/>
                </a:solidFill>
                <a:latin typeface="Times New Roman" panose="02020603050405020304" pitchFamily="18" charset="0"/>
                <a:cs typeface="Times New Roman" panose="02020603050405020304" pitchFamily="18" charset="0"/>
              </a:rPr>
            </a:br>
            <a:r>
              <a:rPr lang="tr-TR" dirty="0">
                <a:solidFill>
                  <a:schemeClr val="tx1"/>
                </a:solidFill>
                <a:latin typeface="Times New Roman" panose="02020603050405020304" pitchFamily="18" charset="0"/>
                <a:cs typeface="Times New Roman" panose="02020603050405020304" pitchFamily="18" charset="0"/>
              </a:rPr>
              <a:t>3. Sanat eserlerinin korunmasına özen gösterir.</a:t>
            </a:r>
          </a:p>
          <a:p>
            <a:pPr>
              <a:buNone/>
            </a:pPr>
            <a:r>
              <a:rPr lang="tr-TR" b="1" dirty="0">
                <a:solidFill>
                  <a:schemeClr val="tx1"/>
                </a:solidFill>
                <a:latin typeface="Times New Roman" panose="02020603050405020304" pitchFamily="18" charset="0"/>
                <a:cs typeface="Times New Roman" panose="02020603050405020304" pitchFamily="18" charset="0"/>
              </a:rPr>
              <a:t>Kazanım 15: Kendine güvenir.</a:t>
            </a:r>
            <a:br>
              <a:rPr lang="tr-TR" b="1" dirty="0">
                <a:solidFill>
                  <a:schemeClr val="tx1"/>
                </a:solidFill>
                <a:latin typeface="Times New Roman" panose="02020603050405020304" pitchFamily="18" charset="0"/>
                <a:cs typeface="Times New Roman" panose="02020603050405020304" pitchFamily="18" charset="0"/>
              </a:rPr>
            </a:br>
            <a:r>
              <a:rPr lang="tr-TR" b="1" dirty="0">
                <a:solidFill>
                  <a:schemeClr val="tx1"/>
                </a:solidFill>
                <a:latin typeface="Times New Roman" panose="02020603050405020304" pitchFamily="18" charset="0"/>
                <a:cs typeface="Times New Roman" panose="02020603050405020304" pitchFamily="18" charset="0"/>
              </a:rPr>
              <a:t>Göstergeleri:</a:t>
            </a:r>
            <a:br>
              <a:rPr lang="tr-TR" dirty="0">
                <a:solidFill>
                  <a:schemeClr val="tx1"/>
                </a:solidFill>
                <a:latin typeface="Times New Roman" panose="02020603050405020304" pitchFamily="18" charset="0"/>
                <a:cs typeface="Times New Roman" panose="02020603050405020304" pitchFamily="18" charset="0"/>
              </a:rPr>
            </a:br>
            <a:r>
              <a:rPr lang="tr-TR" dirty="0">
                <a:solidFill>
                  <a:schemeClr val="tx1"/>
                </a:solidFill>
                <a:latin typeface="Times New Roman" panose="02020603050405020304" pitchFamily="18" charset="0"/>
                <a:cs typeface="Times New Roman" panose="02020603050405020304" pitchFamily="18" charset="0"/>
              </a:rPr>
              <a:t>1. Kendine ait beğendiği ve beğenmediği özelliklerini söyler.</a:t>
            </a:r>
            <a:br>
              <a:rPr lang="tr-TR" dirty="0">
                <a:solidFill>
                  <a:schemeClr val="tx1"/>
                </a:solidFill>
                <a:latin typeface="Times New Roman" panose="02020603050405020304" pitchFamily="18" charset="0"/>
                <a:cs typeface="Times New Roman" panose="02020603050405020304" pitchFamily="18" charset="0"/>
              </a:rPr>
            </a:br>
            <a:r>
              <a:rPr lang="tr-TR" dirty="0">
                <a:solidFill>
                  <a:schemeClr val="tx1"/>
                </a:solidFill>
                <a:latin typeface="Times New Roman" panose="02020603050405020304" pitchFamily="18" charset="0"/>
                <a:cs typeface="Times New Roman" panose="02020603050405020304" pitchFamily="18" charset="0"/>
              </a:rPr>
              <a:t>2. Grup önünde kendini ifade eder. </a:t>
            </a:r>
            <a:br>
              <a:rPr lang="tr-TR" dirty="0">
                <a:solidFill>
                  <a:schemeClr val="tx1"/>
                </a:solidFill>
                <a:latin typeface="Times New Roman" panose="02020603050405020304" pitchFamily="18" charset="0"/>
                <a:cs typeface="Times New Roman" panose="02020603050405020304" pitchFamily="18" charset="0"/>
              </a:rPr>
            </a:br>
            <a:r>
              <a:rPr lang="tr-TR" dirty="0">
                <a:solidFill>
                  <a:schemeClr val="tx1"/>
                </a:solidFill>
                <a:latin typeface="Times New Roman" panose="02020603050405020304" pitchFamily="18" charset="0"/>
                <a:cs typeface="Times New Roman" panose="02020603050405020304" pitchFamily="18" charset="0"/>
              </a:rPr>
              <a:t>3. Gerektiği durumlarda farklı görüşlerini söyler.</a:t>
            </a:r>
            <a:br>
              <a:rPr lang="tr-TR" dirty="0">
                <a:solidFill>
                  <a:schemeClr val="tx1"/>
                </a:solidFill>
                <a:latin typeface="Times New Roman" panose="02020603050405020304" pitchFamily="18" charset="0"/>
                <a:cs typeface="Times New Roman" panose="02020603050405020304" pitchFamily="18" charset="0"/>
              </a:rPr>
            </a:br>
            <a:r>
              <a:rPr lang="tr-TR" dirty="0">
                <a:solidFill>
                  <a:schemeClr val="tx1"/>
                </a:solidFill>
                <a:latin typeface="Times New Roman" panose="02020603050405020304" pitchFamily="18" charset="0"/>
                <a:cs typeface="Times New Roman" panose="02020603050405020304" pitchFamily="18" charset="0"/>
              </a:rPr>
              <a:t>4. Gerektiğinde liderliği üstlenir.</a:t>
            </a:r>
          </a:p>
          <a:p>
            <a:pPr>
              <a:buNone/>
            </a:pPr>
            <a:r>
              <a:rPr lang="tr-TR" b="1" dirty="0">
                <a:solidFill>
                  <a:schemeClr val="tx1"/>
                </a:solidFill>
                <a:latin typeface="Times New Roman" panose="02020603050405020304" pitchFamily="18" charset="0"/>
                <a:cs typeface="Times New Roman" panose="02020603050405020304" pitchFamily="18" charset="0"/>
              </a:rPr>
              <a:t>Kazanım 16: Toplumsal yaşamda bireylerin farklı rol ve görevleri olduğunu açıklar.</a:t>
            </a:r>
            <a:br>
              <a:rPr lang="tr-TR" b="1" dirty="0">
                <a:solidFill>
                  <a:schemeClr val="tx1"/>
                </a:solidFill>
                <a:latin typeface="Times New Roman" panose="02020603050405020304" pitchFamily="18" charset="0"/>
                <a:cs typeface="Times New Roman" panose="02020603050405020304" pitchFamily="18" charset="0"/>
              </a:rPr>
            </a:br>
            <a:r>
              <a:rPr lang="tr-TR" b="1" dirty="0">
                <a:solidFill>
                  <a:schemeClr val="tx1"/>
                </a:solidFill>
                <a:latin typeface="Times New Roman" panose="02020603050405020304" pitchFamily="18" charset="0"/>
                <a:cs typeface="Times New Roman" panose="02020603050405020304" pitchFamily="18" charset="0"/>
              </a:rPr>
              <a:t>Göstergeleri:</a:t>
            </a:r>
            <a:br>
              <a:rPr lang="tr-TR" dirty="0">
                <a:solidFill>
                  <a:schemeClr val="tx1"/>
                </a:solidFill>
                <a:latin typeface="Times New Roman" panose="02020603050405020304" pitchFamily="18" charset="0"/>
                <a:cs typeface="Times New Roman" panose="02020603050405020304" pitchFamily="18" charset="0"/>
              </a:rPr>
            </a:br>
            <a:r>
              <a:rPr lang="tr-TR" dirty="0">
                <a:solidFill>
                  <a:schemeClr val="tx1"/>
                </a:solidFill>
                <a:latin typeface="Times New Roman" panose="02020603050405020304" pitchFamily="18" charset="0"/>
                <a:cs typeface="Times New Roman" panose="02020603050405020304" pitchFamily="18" charset="0"/>
              </a:rPr>
              <a:t>1. Toplumda farklı rol ve görevlere sahip kişiler olduğunu söyler.</a:t>
            </a:r>
            <a:br>
              <a:rPr lang="tr-TR" dirty="0">
                <a:solidFill>
                  <a:schemeClr val="tx1"/>
                </a:solidFill>
                <a:latin typeface="Times New Roman" panose="02020603050405020304" pitchFamily="18" charset="0"/>
                <a:cs typeface="Times New Roman" panose="02020603050405020304" pitchFamily="18" charset="0"/>
              </a:rPr>
            </a:br>
            <a:r>
              <a:rPr lang="tr-TR" dirty="0">
                <a:solidFill>
                  <a:schemeClr val="tx1"/>
                </a:solidFill>
                <a:latin typeface="Times New Roman" panose="02020603050405020304" pitchFamily="18" charset="0"/>
                <a:cs typeface="Times New Roman" panose="02020603050405020304" pitchFamily="18" charset="0"/>
              </a:rPr>
              <a:t>2. Aynı kişinin farklı rol ve görevleri olduğunu söyler.</a:t>
            </a:r>
          </a:p>
          <a:p>
            <a:pPr>
              <a:buNone/>
            </a:pPr>
            <a:r>
              <a:rPr lang="tr-TR" b="1" dirty="0">
                <a:solidFill>
                  <a:schemeClr val="tx1"/>
                </a:solidFill>
                <a:latin typeface="Times New Roman" panose="02020603050405020304" pitchFamily="18" charset="0"/>
                <a:cs typeface="Times New Roman" panose="02020603050405020304" pitchFamily="18" charset="0"/>
              </a:rPr>
              <a:t>Kazanım 17: Başkalarıyla sorunlarını çözer.</a:t>
            </a:r>
            <a:br>
              <a:rPr lang="tr-TR" b="1" dirty="0">
                <a:solidFill>
                  <a:schemeClr val="tx1"/>
                </a:solidFill>
                <a:latin typeface="Times New Roman" panose="02020603050405020304" pitchFamily="18" charset="0"/>
                <a:cs typeface="Times New Roman" panose="02020603050405020304" pitchFamily="18" charset="0"/>
              </a:rPr>
            </a:br>
            <a:r>
              <a:rPr lang="tr-TR" b="1" dirty="0">
                <a:solidFill>
                  <a:schemeClr val="tx1"/>
                </a:solidFill>
                <a:latin typeface="Times New Roman" panose="02020603050405020304" pitchFamily="18" charset="0"/>
                <a:cs typeface="Times New Roman" panose="02020603050405020304" pitchFamily="18" charset="0"/>
              </a:rPr>
              <a:t>Göstergeleri:</a:t>
            </a:r>
            <a:br>
              <a:rPr lang="tr-TR" dirty="0">
                <a:solidFill>
                  <a:schemeClr val="tx1"/>
                </a:solidFill>
                <a:latin typeface="Times New Roman" panose="02020603050405020304" pitchFamily="18" charset="0"/>
                <a:cs typeface="Times New Roman" panose="02020603050405020304" pitchFamily="18" charset="0"/>
              </a:rPr>
            </a:br>
            <a:r>
              <a:rPr lang="tr-TR" dirty="0">
                <a:solidFill>
                  <a:schemeClr val="tx1"/>
                </a:solidFill>
                <a:latin typeface="Times New Roman" panose="02020603050405020304" pitchFamily="18" charset="0"/>
                <a:cs typeface="Times New Roman" panose="02020603050405020304" pitchFamily="18" charset="0"/>
              </a:rPr>
              <a:t>1. Başkaları ile sorunlarını onlarla konuşarak çözer. </a:t>
            </a:r>
            <a:br>
              <a:rPr lang="tr-TR" dirty="0">
                <a:solidFill>
                  <a:schemeClr val="tx1"/>
                </a:solidFill>
                <a:latin typeface="Times New Roman" panose="02020603050405020304" pitchFamily="18" charset="0"/>
                <a:cs typeface="Times New Roman" panose="02020603050405020304" pitchFamily="18" charset="0"/>
              </a:rPr>
            </a:br>
            <a:r>
              <a:rPr lang="tr-TR" dirty="0">
                <a:solidFill>
                  <a:schemeClr val="tx1"/>
                </a:solidFill>
                <a:latin typeface="Times New Roman" panose="02020603050405020304" pitchFamily="18" charset="0"/>
                <a:cs typeface="Times New Roman" panose="02020603050405020304" pitchFamily="18" charset="0"/>
              </a:rPr>
              <a:t>2. Arkadaşlarıyla sorunlarını çözemediği zamanlarda yetişkinlerden yardım ister. </a:t>
            </a:r>
            <a:br>
              <a:rPr lang="tr-TR" dirty="0">
                <a:solidFill>
                  <a:schemeClr val="tx1"/>
                </a:solidFill>
                <a:latin typeface="Times New Roman" panose="02020603050405020304" pitchFamily="18" charset="0"/>
                <a:cs typeface="Times New Roman" panose="02020603050405020304" pitchFamily="18" charset="0"/>
              </a:rPr>
            </a:br>
            <a:r>
              <a:rPr lang="tr-TR" dirty="0">
                <a:solidFill>
                  <a:schemeClr val="tx1"/>
                </a:solidFill>
                <a:latin typeface="Times New Roman" panose="02020603050405020304" pitchFamily="18" charset="0"/>
                <a:cs typeface="Times New Roman" panose="02020603050405020304" pitchFamily="18" charset="0"/>
              </a:rPr>
              <a:t>3. Gerekli zamanlarda uzlaşmacı davranır.</a:t>
            </a:r>
            <a:br>
              <a:rPr lang="tr-TR" dirty="0">
                <a:solidFill>
                  <a:schemeClr val="tx1"/>
                </a:solidFill>
                <a:latin typeface="Times New Roman" panose="02020603050405020304" pitchFamily="18" charset="0"/>
                <a:cs typeface="Times New Roman" panose="02020603050405020304" pitchFamily="18" charset="0"/>
              </a:rPr>
            </a:br>
            <a:endParaRPr lang="tr-TR" dirty="0"/>
          </a:p>
        </p:txBody>
      </p:sp>
      <p:sp>
        <p:nvSpPr>
          <p:cNvPr id="4" name="3 Veri Yer Tutucusu"/>
          <p:cNvSpPr>
            <a:spLocks noGrp="1"/>
          </p:cNvSpPr>
          <p:nvPr>
            <p:ph type="dt" sz="half" idx="10"/>
          </p:nvPr>
        </p:nvSpPr>
        <p:spPr/>
        <p:txBody>
          <a:bodyPr/>
          <a:lstStyle/>
          <a:p>
            <a:endParaRPr lang="es-ES" dirty="0"/>
          </a:p>
        </p:txBody>
      </p:sp>
      <p:sp>
        <p:nvSpPr>
          <p:cNvPr id="5" name="4 Altbilgi Yer Tutucusu"/>
          <p:cNvSpPr>
            <a:spLocks noGrp="1"/>
          </p:cNvSpPr>
          <p:nvPr>
            <p:ph type="ftr" sz="quarter" idx="11"/>
          </p:nvPr>
        </p:nvSpPr>
        <p:spPr>
          <a:xfrm>
            <a:off x="1942415" y="6505260"/>
            <a:ext cx="5716488" cy="164100"/>
          </a:xfrm>
        </p:spPr>
        <p:txBody>
          <a:bodyPr/>
          <a:lstStyle/>
          <a:p>
            <a:endParaRPr lang="es-ES" dirty="0"/>
          </a:p>
        </p:txBody>
      </p:sp>
      <p:sp>
        <p:nvSpPr>
          <p:cNvPr id="6" name="5 Slayt Numarası Yer Tutucusu"/>
          <p:cNvSpPr>
            <a:spLocks noGrp="1"/>
          </p:cNvSpPr>
          <p:nvPr>
            <p:ph type="sldNum" sz="quarter" idx="12"/>
          </p:nvPr>
        </p:nvSpPr>
        <p:spPr/>
        <p:txBody>
          <a:bodyPr/>
          <a:lstStyle/>
          <a:p>
            <a:fld id="{D595E6E9-9045-44F8-83D9-398C6C284C23}" type="slidenum">
              <a:rPr lang="es-ES" smtClean="0"/>
              <a:pPr/>
              <a:t>28</a:t>
            </a:fld>
            <a:endParaRPr lang="es-ES"/>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357166"/>
            <a:ext cx="8229600" cy="500066"/>
          </a:xfrm>
        </p:spPr>
        <p:txBody>
          <a:bodyPr>
            <a:normAutofit fontScale="90000"/>
          </a:bodyPr>
          <a:lstStyle/>
          <a:p>
            <a:r>
              <a:rPr lang="tr-TR" sz="2000" dirty="0">
                <a:solidFill>
                  <a:srgbClr val="FF0000"/>
                </a:solidFill>
                <a:latin typeface="Times New Roman" panose="02020603050405020304" pitchFamily="18" charset="0"/>
                <a:cs typeface="Times New Roman" panose="02020603050405020304" pitchFamily="18" charset="0"/>
              </a:rPr>
              <a:t>MOTOR GELİŞİM KAZANIM VE GÖSTERGELERİ</a:t>
            </a:r>
            <a:br>
              <a:rPr lang="tr-TR" dirty="0">
                <a:latin typeface="Times New Roman" panose="02020603050405020304" pitchFamily="18" charset="0"/>
                <a:cs typeface="Times New Roman" panose="02020603050405020304" pitchFamily="18" charset="0"/>
              </a:rPr>
            </a:br>
            <a:endParaRPr lang="tr-TR" dirty="0">
              <a:latin typeface="Times New Roman" panose="02020603050405020304" pitchFamily="18" charset="0"/>
              <a:cs typeface="Times New Roman" panose="02020603050405020304" pitchFamily="18" charset="0"/>
            </a:endParaRPr>
          </a:p>
        </p:txBody>
      </p:sp>
      <p:sp>
        <p:nvSpPr>
          <p:cNvPr id="3" name="2 İçerik Yer Tutucusu"/>
          <p:cNvSpPr>
            <a:spLocks noGrp="1"/>
          </p:cNvSpPr>
          <p:nvPr>
            <p:ph idx="1"/>
          </p:nvPr>
        </p:nvSpPr>
        <p:spPr>
          <a:xfrm>
            <a:off x="1403648" y="857232"/>
            <a:ext cx="7283152" cy="5268931"/>
          </a:xfrm>
        </p:spPr>
        <p:txBody>
          <a:bodyPr>
            <a:normAutofit fontScale="92500" lnSpcReduction="10000"/>
          </a:bodyPr>
          <a:lstStyle/>
          <a:p>
            <a:pPr>
              <a:buNone/>
            </a:pPr>
            <a:r>
              <a:rPr lang="tr-TR" sz="1800" b="1" dirty="0">
                <a:solidFill>
                  <a:schemeClr val="tx1"/>
                </a:solidFill>
                <a:latin typeface="Times New Roman" panose="02020603050405020304" pitchFamily="18" charset="0"/>
                <a:cs typeface="Times New Roman" panose="02020603050405020304" pitchFamily="18" charset="0"/>
              </a:rPr>
              <a:t>Kazanım 1: Yer değiştirme hareketleri yapar.</a:t>
            </a:r>
          </a:p>
          <a:p>
            <a:pPr>
              <a:buNone/>
            </a:pPr>
            <a:r>
              <a:rPr lang="tr-TR" sz="1800" b="1" dirty="0">
                <a:solidFill>
                  <a:schemeClr val="tx1"/>
                </a:solidFill>
                <a:latin typeface="Times New Roman" panose="02020603050405020304" pitchFamily="18" charset="0"/>
                <a:cs typeface="Times New Roman" panose="02020603050405020304" pitchFamily="18" charset="0"/>
              </a:rPr>
              <a:t>Göstergeleri:</a:t>
            </a:r>
            <a:br>
              <a:rPr lang="tr-TR" sz="1800" b="1" dirty="0">
                <a:solidFill>
                  <a:schemeClr val="tx1"/>
                </a:solidFill>
                <a:latin typeface="Times New Roman" panose="02020603050405020304" pitchFamily="18" charset="0"/>
                <a:cs typeface="Times New Roman" panose="02020603050405020304" pitchFamily="18" charset="0"/>
              </a:rPr>
            </a:br>
            <a:r>
              <a:rPr lang="tr-TR" sz="1800" dirty="0">
                <a:solidFill>
                  <a:schemeClr val="tx1"/>
                </a:solidFill>
                <a:latin typeface="Times New Roman" panose="02020603050405020304" pitchFamily="18" charset="0"/>
                <a:cs typeface="Times New Roman" panose="02020603050405020304" pitchFamily="18" charset="0"/>
              </a:rPr>
              <a:t>1. Isınma ve soğuma hareketlerini bir rehber eşliğinde yapar. </a:t>
            </a:r>
            <a:br>
              <a:rPr lang="tr-TR" sz="1800" dirty="0">
                <a:solidFill>
                  <a:schemeClr val="tx1"/>
                </a:solidFill>
                <a:latin typeface="Times New Roman" panose="02020603050405020304" pitchFamily="18" charset="0"/>
                <a:cs typeface="Times New Roman" panose="02020603050405020304" pitchFamily="18" charset="0"/>
              </a:rPr>
            </a:br>
            <a:r>
              <a:rPr lang="tr-TR" sz="1800" dirty="0">
                <a:solidFill>
                  <a:schemeClr val="tx1"/>
                </a:solidFill>
                <a:latin typeface="Times New Roman" panose="02020603050405020304" pitchFamily="18" charset="0"/>
                <a:cs typeface="Times New Roman" panose="02020603050405020304" pitchFamily="18" charset="0"/>
              </a:rPr>
              <a:t>2. Yönergeler doğrultusunda yürür. </a:t>
            </a:r>
            <a:br>
              <a:rPr lang="tr-TR" sz="1800" dirty="0">
                <a:solidFill>
                  <a:schemeClr val="tx1"/>
                </a:solidFill>
                <a:latin typeface="Times New Roman" panose="02020603050405020304" pitchFamily="18" charset="0"/>
                <a:cs typeface="Times New Roman" panose="02020603050405020304" pitchFamily="18" charset="0"/>
              </a:rPr>
            </a:br>
            <a:r>
              <a:rPr lang="tr-TR" sz="1800" dirty="0">
                <a:solidFill>
                  <a:schemeClr val="tx1"/>
                </a:solidFill>
                <a:latin typeface="Times New Roman" panose="02020603050405020304" pitchFamily="18" charset="0"/>
                <a:cs typeface="Times New Roman" panose="02020603050405020304" pitchFamily="18" charset="0"/>
              </a:rPr>
              <a:t>3. Yönergeler doğrultusunda koşar. </a:t>
            </a:r>
            <a:br>
              <a:rPr lang="tr-TR" sz="1800" dirty="0">
                <a:solidFill>
                  <a:schemeClr val="tx1"/>
                </a:solidFill>
                <a:latin typeface="Times New Roman" panose="02020603050405020304" pitchFamily="18" charset="0"/>
                <a:cs typeface="Times New Roman" panose="02020603050405020304" pitchFamily="18" charset="0"/>
              </a:rPr>
            </a:br>
            <a:r>
              <a:rPr lang="tr-TR" sz="1800" dirty="0">
                <a:solidFill>
                  <a:schemeClr val="tx1"/>
                </a:solidFill>
                <a:latin typeface="Times New Roman" panose="02020603050405020304" pitchFamily="18" charset="0"/>
                <a:cs typeface="Times New Roman" panose="02020603050405020304" pitchFamily="18" charset="0"/>
              </a:rPr>
              <a:t>4. Belli bir yükseklikten atlar.</a:t>
            </a:r>
            <a:br>
              <a:rPr lang="tr-TR" sz="1800" dirty="0">
                <a:solidFill>
                  <a:schemeClr val="tx1"/>
                </a:solidFill>
                <a:latin typeface="Times New Roman" panose="02020603050405020304" pitchFamily="18" charset="0"/>
                <a:cs typeface="Times New Roman" panose="02020603050405020304" pitchFamily="18" charset="0"/>
              </a:rPr>
            </a:br>
            <a:r>
              <a:rPr lang="tr-TR" sz="1800" dirty="0">
                <a:solidFill>
                  <a:schemeClr val="tx1"/>
                </a:solidFill>
                <a:latin typeface="Times New Roman" panose="02020603050405020304" pitchFamily="18" charset="0"/>
                <a:cs typeface="Times New Roman" panose="02020603050405020304" pitchFamily="18" charset="0"/>
              </a:rPr>
              <a:t>5. Belli bir yüksekliğe zıplar. </a:t>
            </a:r>
            <a:br>
              <a:rPr lang="tr-TR" sz="1800" dirty="0">
                <a:solidFill>
                  <a:schemeClr val="tx1"/>
                </a:solidFill>
                <a:latin typeface="Times New Roman" panose="02020603050405020304" pitchFamily="18" charset="0"/>
                <a:cs typeface="Times New Roman" panose="02020603050405020304" pitchFamily="18" charset="0"/>
              </a:rPr>
            </a:br>
            <a:r>
              <a:rPr lang="tr-TR" sz="1800" dirty="0">
                <a:solidFill>
                  <a:schemeClr val="tx1"/>
                </a:solidFill>
                <a:latin typeface="Times New Roman" panose="02020603050405020304" pitchFamily="18" charset="0"/>
                <a:cs typeface="Times New Roman" panose="02020603050405020304" pitchFamily="18" charset="0"/>
              </a:rPr>
              <a:t>6. Belli bir yüksekliğe tırmanır.</a:t>
            </a:r>
            <a:br>
              <a:rPr lang="tr-TR" sz="1800" dirty="0">
                <a:solidFill>
                  <a:schemeClr val="tx1"/>
                </a:solidFill>
                <a:latin typeface="Times New Roman" panose="02020603050405020304" pitchFamily="18" charset="0"/>
                <a:cs typeface="Times New Roman" panose="02020603050405020304" pitchFamily="18" charset="0"/>
              </a:rPr>
            </a:br>
            <a:r>
              <a:rPr lang="tr-TR" sz="1800" dirty="0">
                <a:solidFill>
                  <a:schemeClr val="tx1"/>
                </a:solidFill>
                <a:latin typeface="Times New Roman" panose="02020603050405020304" pitchFamily="18" charset="0"/>
                <a:cs typeface="Times New Roman" panose="02020603050405020304" pitchFamily="18" charset="0"/>
              </a:rPr>
              <a:t>7. Tırmanılan yükseklikten iner.</a:t>
            </a:r>
            <a:br>
              <a:rPr lang="tr-TR" sz="1800" dirty="0">
                <a:solidFill>
                  <a:schemeClr val="tx1"/>
                </a:solidFill>
                <a:latin typeface="Times New Roman" panose="02020603050405020304" pitchFamily="18" charset="0"/>
                <a:cs typeface="Times New Roman" panose="02020603050405020304" pitchFamily="18" charset="0"/>
              </a:rPr>
            </a:br>
            <a:r>
              <a:rPr lang="tr-TR" sz="1800" dirty="0">
                <a:solidFill>
                  <a:schemeClr val="tx1"/>
                </a:solidFill>
                <a:latin typeface="Times New Roman" panose="02020603050405020304" pitchFamily="18" charset="0"/>
                <a:cs typeface="Times New Roman" panose="02020603050405020304" pitchFamily="18" charset="0"/>
              </a:rPr>
              <a:t>8. Engelin üzerinden atlar. </a:t>
            </a:r>
            <a:br>
              <a:rPr lang="tr-TR" sz="1800" dirty="0">
                <a:solidFill>
                  <a:schemeClr val="tx1"/>
                </a:solidFill>
                <a:latin typeface="Times New Roman" panose="02020603050405020304" pitchFamily="18" charset="0"/>
                <a:cs typeface="Times New Roman" panose="02020603050405020304" pitchFamily="18" charset="0"/>
              </a:rPr>
            </a:br>
            <a:r>
              <a:rPr lang="tr-TR" sz="1800" dirty="0">
                <a:solidFill>
                  <a:schemeClr val="tx1"/>
                </a:solidFill>
                <a:latin typeface="Times New Roman" panose="02020603050405020304" pitchFamily="18" charset="0"/>
                <a:cs typeface="Times New Roman" panose="02020603050405020304" pitchFamily="18" charset="0"/>
              </a:rPr>
              <a:t>9. Koşarak bir engel üzerinden atlar.</a:t>
            </a:r>
            <a:br>
              <a:rPr lang="tr-TR" sz="1800" dirty="0">
                <a:solidFill>
                  <a:schemeClr val="tx1"/>
                </a:solidFill>
                <a:latin typeface="Times New Roman" panose="02020603050405020304" pitchFamily="18" charset="0"/>
                <a:cs typeface="Times New Roman" panose="02020603050405020304" pitchFamily="18" charset="0"/>
              </a:rPr>
            </a:br>
            <a:r>
              <a:rPr lang="tr-TR" sz="1800" dirty="0">
                <a:solidFill>
                  <a:schemeClr val="tx1"/>
                </a:solidFill>
                <a:latin typeface="Times New Roman" panose="02020603050405020304" pitchFamily="18" charset="0"/>
                <a:cs typeface="Times New Roman" panose="02020603050405020304" pitchFamily="18" charset="0"/>
              </a:rPr>
              <a:t>10. Çift ayak sıçrayarak belirli mesafe ilerler. </a:t>
            </a:r>
            <a:br>
              <a:rPr lang="tr-TR" sz="1800" dirty="0">
                <a:solidFill>
                  <a:schemeClr val="tx1"/>
                </a:solidFill>
                <a:latin typeface="Times New Roman" panose="02020603050405020304" pitchFamily="18" charset="0"/>
                <a:cs typeface="Times New Roman" panose="02020603050405020304" pitchFamily="18" charset="0"/>
              </a:rPr>
            </a:br>
            <a:r>
              <a:rPr lang="tr-TR" sz="1800" dirty="0">
                <a:solidFill>
                  <a:schemeClr val="tx1"/>
                </a:solidFill>
                <a:latin typeface="Times New Roman" panose="02020603050405020304" pitchFamily="18" charset="0"/>
                <a:cs typeface="Times New Roman" panose="02020603050405020304" pitchFamily="18" charset="0"/>
              </a:rPr>
              <a:t>11. Tek ayak sıçrayarak belirli mesafe ilerler.</a:t>
            </a:r>
            <a:br>
              <a:rPr lang="tr-TR" sz="1800" dirty="0">
                <a:solidFill>
                  <a:schemeClr val="tx1"/>
                </a:solidFill>
                <a:latin typeface="Times New Roman" panose="02020603050405020304" pitchFamily="18" charset="0"/>
                <a:cs typeface="Times New Roman" panose="02020603050405020304" pitchFamily="18" charset="0"/>
              </a:rPr>
            </a:br>
            <a:r>
              <a:rPr lang="tr-TR" sz="1800" dirty="0">
                <a:solidFill>
                  <a:schemeClr val="tx1"/>
                </a:solidFill>
                <a:latin typeface="Times New Roman" panose="02020603050405020304" pitchFamily="18" charset="0"/>
                <a:cs typeface="Times New Roman" panose="02020603050405020304" pitchFamily="18" charset="0"/>
              </a:rPr>
              <a:t>12. Belirlenen mesafede yuvarlanır.</a:t>
            </a:r>
            <a:endParaRPr lang="tr-TR" sz="1800" b="1" dirty="0">
              <a:solidFill>
                <a:schemeClr val="tx1"/>
              </a:solidFill>
              <a:latin typeface="Times New Roman" panose="02020603050405020304" pitchFamily="18" charset="0"/>
              <a:cs typeface="Times New Roman" panose="02020603050405020304" pitchFamily="18" charset="0"/>
            </a:endParaRPr>
          </a:p>
          <a:p>
            <a:pPr>
              <a:buNone/>
            </a:pPr>
            <a:r>
              <a:rPr lang="tr-TR" sz="1800" dirty="0">
                <a:solidFill>
                  <a:schemeClr val="tx1"/>
                </a:solidFill>
                <a:latin typeface="Times New Roman" panose="02020603050405020304" pitchFamily="18" charset="0"/>
                <a:cs typeface="Times New Roman" panose="02020603050405020304" pitchFamily="18" charset="0"/>
              </a:rPr>
              <a:t>     13. Belirli bir mesafeyi sürünerek gider. </a:t>
            </a:r>
            <a:br>
              <a:rPr lang="tr-TR" sz="1800" dirty="0">
                <a:solidFill>
                  <a:schemeClr val="tx1"/>
                </a:solidFill>
                <a:latin typeface="Times New Roman" panose="02020603050405020304" pitchFamily="18" charset="0"/>
                <a:cs typeface="Times New Roman" panose="02020603050405020304" pitchFamily="18" charset="0"/>
              </a:rPr>
            </a:br>
            <a:r>
              <a:rPr lang="tr-TR" sz="1800" dirty="0">
                <a:solidFill>
                  <a:schemeClr val="tx1"/>
                </a:solidFill>
                <a:latin typeface="Times New Roman" panose="02020603050405020304" pitchFamily="18" charset="0"/>
                <a:cs typeface="Times New Roman" panose="02020603050405020304" pitchFamily="18" charset="0"/>
              </a:rPr>
              <a:t>14. Belirlenen noktadan çift ayakla ileriye doğru atlar.</a:t>
            </a:r>
            <a:br>
              <a:rPr lang="tr-TR" sz="1800" dirty="0">
                <a:solidFill>
                  <a:schemeClr val="tx1"/>
                </a:solidFill>
                <a:latin typeface="Times New Roman" panose="02020603050405020304" pitchFamily="18" charset="0"/>
                <a:cs typeface="Times New Roman" panose="02020603050405020304" pitchFamily="18" charset="0"/>
              </a:rPr>
            </a:br>
            <a:r>
              <a:rPr lang="tr-TR" sz="1800" dirty="0">
                <a:solidFill>
                  <a:schemeClr val="tx1"/>
                </a:solidFill>
                <a:latin typeface="Times New Roman" panose="02020603050405020304" pitchFamily="18" charset="0"/>
                <a:cs typeface="Times New Roman" panose="02020603050405020304" pitchFamily="18" charset="0"/>
              </a:rPr>
              <a:t>15. Kayma adımı yaparak belirli mesafede ilerler.</a:t>
            </a:r>
            <a:br>
              <a:rPr lang="tr-TR" sz="1800" dirty="0">
                <a:solidFill>
                  <a:schemeClr val="tx1"/>
                </a:solidFill>
                <a:latin typeface="Times New Roman" panose="02020603050405020304" pitchFamily="18" charset="0"/>
                <a:cs typeface="Times New Roman" panose="02020603050405020304" pitchFamily="18" charset="0"/>
              </a:rPr>
            </a:br>
            <a:r>
              <a:rPr lang="tr-TR" sz="1800" dirty="0">
                <a:solidFill>
                  <a:schemeClr val="tx1"/>
                </a:solidFill>
                <a:latin typeface="Times New Roman" panose="02020603050405020304" pitchFamily="18" charset="0"/>
                <a:cs typeface="Times New Roman" panose="02020603050405020304" pitchFamily="18" charset="0"/>
              </a:rPr>
              <a:t>16. </a:t>
            </a:r>
            <a:r>
              <a:rPr lang="tr-TR" sz="1800" dirty="0" err="1">
                <a:solidFill>
                  <a:schemeClr val="tx1"/>
                </a:solidFill>
                <a:latin typeface="Times New Roman" panose="02020603050405020304" pitchFamily="18" charset="0"/>
                <a:cs typeface="Times New Roman" panose="02020603050405020304" pitchFamily="18" charset="0"/>
              </a:rPr>
              <a:t>Galop</a:t>
            </a:r>
            <a:r>
              <a:rPr lang="tr-TR" sz="1800" dirty="0">
                <a:solidFill>
                  <a:schemeClr val="tx1"/>
                </a:solidFill>
                <a:latin typeface="Times New Roman" panose="02020603050405020304" pitchFamily="18" charset="0"/>
                <a:cs typeface="Times New Roman" panose="02020603050405020304" pitchFamily="18" charset="0"/>
              </a:rPr>
              <a:t> yaparak belirli mesafede ilerler.</a:t>
            </a:r>
            <a:br>
              <a:rPr lang="tr-TR" sz="1800" dirty="0">
                <a:solidFill>
                  <a:schemeClr val="tx1"/>
                </a:solidFill>
                <a:latin typeface="Times New Roman" panose="02020603050405020304" pitchFamily="18" charset="0"/>
                <a:cs typeface="Times New Roman" panose="02020603050405020304" pitchFamily="18" charset="0"/>
              </a:rPr>
            </a:br>
            <a:r>
              <a:rPr lang="tr-TR" sz="1800" dirty="0">
                <a:solidFill>
                  <a:schemeClr val="tx1"/>
                </a:solidFill>
                <a:latin typeface="Times New Roman" panose="02020603050405020304" pitchFamily="18" charset="0"/>
                <a:cs typeface="Times New Roman" panose="02020603050405020304" pitchFamily="18" charset="0"/>
              </a:rPr>
              <a:t>17. Sekerek belirli mesafede ilerler.</a:t>
            </a:r>
            <a:br>
              <a:rPr lang="tr-TR" sz="1800" dirty="0">
                <a:solidFill>
                  <a:schemeClr val="tx1"/>
                </a:solidFill>
                <a:latin typeface="Times New Roman" panose="02020603050405020304" pitchFamily="18" charset="0"/>
                <a:cs typeface="Times New Roman" panose="02020603050405020304" pitchFamily="18" charset="0"/>
              </a:rPr>
            </a:br>
            <a:endParaRPr lang="tr-TR" sz="1800" b="1" dirty="0">
              <a:solidFill>
                <a:schemeClr val="tx1"/>
              </a:solidFill>
              <a:latin typeface="Times New Roman" panose="02020603050405020304" pitchFamily="18" charset="0"/>
              <a:cs typeface="Times New Roman" panose="02020603050405020304" pitchFamily="18" charset="0"/>
            </a:endParaRPr>
          </a:p>
          <a:p>
            <a:pPr>
              <a:buNone/>
            </a:pPr>
            <a:endParaRPr lang="tr-TR" dirty="0"/>
          </a:p>
        </p:txBody>
      </p:sp>
      <p:sp>
        <p:nvSpPr>
          <p:cNvPr id="4" name="3 Veri Yer Tutucusu"/>
          <p:cNvSpPr>
            <a:spLocks noGrp="1"/>
          </p:cNvSpPr>
          <p:nvPr>
            <p:ph type="dt" sz="half" idx="10"/>
          </p:nvPr>
        </p:nvSpPr>
        <p:spPr/>
        <p:txBody>
          <a:bodyPr/>
          <a:lstStyle/>
          <a:p>
            <a:endParaRPr lang="es-ES" dirty="0"/>
          </a:p>
        </p:txBody>
      </p:sp>
      <p:sp>
        <p:nvSpPr>
          <p:cNvPr id="5" name="4 Altbilgi Yer Tutucusu"/>
          <p:cNvSpPr>
            <a:spLocks noGrp="1"/>
          </p:cNvSpPr>
          <p:nvPr>
            <p:ph type="ftr" sz="quarter" idx="11"/>
          </p:nvPr>
        </p:nvSpPr>
        <p:spPr/>
        <p:txBody>
          <a:bodyPr/>
          <a:lstStyle/>
          <a:p>
            <a:endParaRPr lang="es-ES" dirty="0"/>
          </a:p>
        </p:txBody>
      </p:sp>
      <p:sp>
        <p:nvSpPr>
          <p:cNvPr id="6" name="5 Slayt Numarası Yer Tutucusu"/>
          <p:cNvSpPr>
            <a:spLocks noGrp="1"/>
          </p:cNvSpPr>
          <p:nvPr>
            <p:ph type="sldNum" sz="quarter" idx="12"/>
          </p:nvPr>
        </p:nvSpPr>
        <p:spPr/>
        <p:txBody>
          <a:bodyPr/>
          <a:lstStyle/>
          <a:p>
            <a:fld id="{D595E6E9-9045-44F8-83D9-398C6C284C23}" type="slidenum">
              <a:rPr lang="es-ES" smtClean="0"/>
              <a:pPr/>
              <a:t>29</a:t>
            </a:fld>
            <a:endParaRPr lang="es-ES"/>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945201" y="624110"/>
            <a:ext cx="6589199" cy="788666"/>
          </a:xfrm>
        </p:spPr>
        <p:txBody>
          <a:bodyPr>
            <a:normAutofit/>
          </a:bodyPr>
          <a:lstStyle/>
          <a:p>
            <a:r>
              <a:rPr lang="tr-TR" sz="2800" i="1" dirty="0">
                <a:solidFill>
                  <a:srgbClr val="FF0000"/>
                </a:solidFill>
                <a:latin typeface="Times New Roman" panose="02020603050405020304" pitchFamily="18" charset="0"/>
                <a:cs typeface="Times New Roman" panose="02020603050405020304" pitchFamily="18" charset="0"/>
              </a:rPr>
              <a:t>Programın Temel Özellikleri</a:t>
            </a:r>
          </a:p>
        </p:txBody>
      </p:sp>
      <p:sp>
        <p:nvSpPr>
          <p:cNvPr id="3" name="İçerik Yer Tutucusu 2"/>
          <p:cNvSpPr>
            <a:spLocks noGrp="1"/>
          </p:cNvSpPr>
          <p:nvPr>
            <p:ph idx="1"/>
          </p:nvPr>
        </p:nvSpPr>
        <p:spPr>
          <a:xfrm>
            <a:off x="1942415" y="1556792"/>
            <a:ext cx="6591985" cy="4354430"/>
          </a:xfrm>
        </p:spPr>
        <p:txBody>
          <a:bodyPr/>
          <a:lstStyle/>
          <a:p>
            <a:pPr>
              <a:buNone/>
            </a:pPr>
            <a:r>
              <a:rPr lang="tr-TR" b="1" i="1" dirty="0">
                <a:solidFill>
                  <a:srgbClr val="FF0000"/>
                </a:solidFill>
                <a:latin typeface="Times New Roman" panose="02020603050405020304" pitchFamily="18" charset="0"/>
                <a:cs typeface="Times New Roman" panose="02020603050405020304" pitchFamily="18" charset="0"/>
              </a:rPr>
              <a:t>Çocuk merkezlidir</a:t>
            </a:r>
            <a:endParaRPr lang="tr-TR" dirty="0">
              <a:solidFill>
                <a:srgbClr val="FF0000"/>
              </a:solidFill>
              <a:latin typeface="Times New Roman" panose="02020603050405020304" pitchFamily="18" charset="0"/>
              <a:cs typeface="Times New Roman" panose="02020603050405020304" pitchFamily="18" charset="0"/>
            </a:endParaRPr>
          </a:p>
          <a:p>
            <a:pPr>
              <a:buNone/>
            </a:pPr>
            <a:endParaRPr lang="tr-TR" dirty="0">
              <a:solidFill>
                <a:srgbClr val="FF0000"/>
              </a:solidFill>
              <a:latin typeface="Times New Roman" panose="02020603050405020304" pitchFamily="18" charset="0"/>
              <a:cs typeface="Times New Roman" panose="02020603050405020304" pitchFamily="18" charset="0"/>
            </a:endParaRPr>
          </a:p>
          <a:p>
            <a:pPr algn="just">
              <a:buFont typeface="Arial" panose="020B0604020202020204" pitchFamily="34" charset="0"/>
              <a:buChar char="•"/>
            </a:pPr>
            <a:r>
              <a:rPr lang="tr-TR" dirty="0">
                <a:solidFill>
                  <a:schemeClr val="tx1"/>
                </a:solidFill>
                <a:latin typeface="Times New Roman" panose="02020603050405020304" pitchFamily="18" charset="0"/>
                <a:cs typeface="Times New Roman" panose="02020603050405020304" pitchFamily="18" charset="0"/>
              </a:rPr>
              <a:t>Programda etkinliklerin öğretmenden ziyade, çocuk  tarafından seçilmesi ve başlatılması, yani çocuk merkezli olması önerilmektedir</a:t>
            </a:r>
            <a:r>
              <a:rPr lang="tr-TR" dirty="0">
                <a:solidFill>
                  <a:srgbClr val="002060"/>
                </a:solidFill>
                <a:latin typeface="Times New Roman" panose="02020603050405020304" pitchFamily="18" charset="0"/>
                <a:cs typeface="Times New Roman" panose="02020603050405020304" pitchFamily="18" charset="0"/>
              </a:rPr>
              <a:t>. </a:t>
            </a:r>
          </a:p>
          <a:p>
            <a:pPr algn="just">
              <a:buNone/>
            </a:pPr>
            <a:r>
              <a:rPr lang="tr-TR" b="1" i="1" dirty="0">
                <a:solidFill>
                  <a:srgbClr val="FF0000"/>
                </a:solidFill>
                <a:latin typeface="Times New Roman" panose="02020603050405020304" pitchFamily="18" charset="0"/>
                <a:cs typeface="Times New Roman" panose="02020603050405020304" pitchFamily="18" charset="0"/>
              </a:rPr>
              <a:t>Esnektir</a:t>
            </a:r>
          </a:p>
          <a:p>
            <a:pPr algn="just">
              <a:buNone/>
            </a:pPr>
            <a:endParaRPr lang="tr-TR" b="1" i="1" dirty="0">
              <a:solidFill>
                <a:srgbClr val="FF0000"/>
              </a:solidFill>
              <a:latin typeface="Times New Roman" panose="02020603050405020304" pitchFamily="18" charset="0"/>
              <a:cs typeface="Times New Roman" panose="02020603050405020304" pitchFamily="18" charset="0"/>
            </a:endParaRPr>
          </a:p>
          <a:p>
            <a:pPr algn="just">
              <a:buFont typeface="Arial" pitchFamily="34" charset="0"/>
              <a:buChar char="•"/>
            </a:pPr>
            <a:r>
              <a:rPr lang="tr-TR" dirty="0">
                <a:solidFill>
                  <a:schemeClr val="tx1"/>
                </a:solidFill>
                <a:latin typeface="Times New Roman" panose="02020603050405020304" pitchFamily="18" charset="0"/>
                <a:cs typeface="Times New Roman" panose="02020603050405020304" pitchFamily="18" charset="0"/>
              </a:rPr>
              <a:t>Program; çocuğun, fiziksel çevrenin ve ailenin değişen özelliklerine göre uyarlanabilir.</a:t>
            </a:r>
          </a:p>
          <a:p>
            <a:pPr algn="just">
              <a:buFont typeface="Arial" pitchFamily="34" charset="0"/>
              <a:buChar char="•"/>
            </a:pPr>
            <a:r>
              <a:rPr lang="tr-TR" dirty="0">
                <a:solidFill>
                  <a:schemeClr val="tx1"/>
                </a:solidFill>
                <a:latin typeface="Times New Roman" panose="02020603050405020304" pitchFamily="18" charset="0"/>
                <a:cs typeface="Times New Roman" panose="02020603050405020304" pitchFamily="18" charset="0"/>
              </a:rPr>
              <a:t>Öğretmen, ortaya çıkabilecek günlük ve anlık değişimlere göre eğitim sürecinde gerekli düzenlemeler yapabilir.</a:t>
            </a:r>
          </a:p>
          <a:p>
            <a:pPr algn="just">
              <a:buNone/>
            </a:pPr>
            <a:endParaRPr lang="tr-TR" dirty="0">
              <a:solidFill>
                <a:srgbClr val="002060"/>
              </a:solidFill>
              <a:latin typeface="Times New Roman" panose="02020603050405020304" pitchFamily="18" charset="0"/>
              <a:cs typeface="Times New Roman" panose="02020603050405020304" pitchFamily="18" charset="0"/>
            </a:endParaRPr>
          </a:p>
          <a:p>
            <a:pPr>
              <a:buFontTx/>
              <a:buChar char="-"/>
            </a:pPr>
            <a:endParaRPr lang="tr-TR" dirty="0">
              <a:latin typeface="Times New Roman" panose="02020603050405020304" pitchFamily="18" charset="0"/>
              <a:cs typeface="Times New Roman" panose="02020603050405020304" pitchFamily="18" charset="0"/>
            </a:endParaRPr>
          </a:p>
          <a:p>
            <a:pPr marL="0" indent="0">
              <a:buNone/>
            </a:pPr>
            <a:endParaRPr lang="tr-TR" dirty="0">
              <a:latin typeface="Times New Roman" panose="02020603050405020304" pitchFamily="18" charset="0"/>
              <a:cs typeface="Times New Roman" panose="02020603050405020304" pitchFamily="18" charset="0"/>
            </a:endParaRPr>
          </a:p>
        </p:txBody>
      </p:sp>
      <p:sp>
        <p:nvSpPr>
          <p:cNvPr id="4" name="Veri Yer Tutucusu 3"/>
          <p:cNvSpPr>
            <a:spLocks noGrp="1"/>
          </p:cNvSpPr>
          <p:nvPr>
            <p:ph type="dt" sz="half" idx="10"/>
          </p:nvPr>
        </p:nvSpPr>
        <p:spPr>
          <a:xfrm>
            <a:off x="7772400" y="6135089"/>
            <a:ext cx="616024" cy="370171"/>
          </a:xfrm>
        </p:spPr>
        <p:txBody>
          <a:bodyPr/>
          <a:lstStyle/>
          <a:p>
            <a:endParaRPr lang="es-ES" dirty="0"/>
          </a:p>
        </p:txBody>
      </p:sp>
      <p:sp>
        <p:nvSpPr>
          <p:cNvPr id="5" name="Altbilgi Yer Tutucusu 4"/>
          <p:cNvSpPr>
            <a:spLocks noGrp="1"/>
          </p:cNvSpPr>
          <p:nvPr>
            <p:ph type="ftr" sz="quarter" idx="11"/>
          </p:nvPr>
        </p:nvSpPr>
        <p:spPr/>
        <p:txBody>
          <a:bodyPr/>
          <a:lstStyle/>
          <a:p>
            <a:endParaRPr lang="es-ES" dirty="0"/>
          </a:p>
        </p:txBody>
      </p:sp>
      <p:sp>
        <p:nvSpPr>
          <p:cNvPr id="6" name="Slayt Numarası Yer Tutucusu 5"/>
          <p:cNvSpPr>
            <a:spLocks noGrp="1"/>
          </p:cNvSpPr>
          <p:nvPr>
            <p:ph type="sldNum" sz="quarter" idx="12"/>
          </p:nvPr>
        </p:nvSpPr>
        <p:spPr/>
        <p:txBody>
          <a:bodyPr/>
          <a:lstStyle/>
          <a:p>
            <a:fld id="{D595E6E9-9045-44F8-83D9-398C6C284C23}" type="slidenum">
              <a:rPr lang="es-ES" smtClean="0"/>
              <a:pPr/>
              <a:t>3</a:t>
            </a:fld>
            <a:endParaRPr lang="es-ES"/>
          </a:p>
        </p:txBody>
      </p:sp>
    </p:spTree>
    <p:extLst>
      <p:ext uri="{BB962C8B-B14F-4D97-AF65-F5344CB8AC3E}">
        <p14:creationId xmlns:p14="http://schemas.microsoft.com/office/powerpoint/2010/main" val="228887808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0"/>
            <a:ext cx="8229600" cy="142852"/>
          </a:xfrm>
        </p:spPr>
        <p:txBody>
          <a:bodyPr>
            <a:normAutofit fontScale="90000"/>
          </a:bodyPr>
          <a:lstStyle/>
          <a:p>
            <a:endParaRPr lang="tr-TR" dirty="0"/>
          </a:p>
        </p:txBody>
      </p:sp>
      <p:sp>
        <p:nvSpPr>
          <p:cNvPr id="3" name="2 İçerik Yer Tutucusu"/>
          <p:cNvSpPr>
            <a:spLocks noGrp="1"/>
          </p:cNvSpPr>
          <p:nvPr>
            <p:ph idx="1"/>
          </p:nvPr>
        </p:nvSpPr>
        <p:spPr>
          <a:xfrm>
            <a:off x="1403648" y="476672"/>
            <a:ext cx="7283152" cy="5760640"/>
          </a:xfrm>
        </p:spPr>
        <p:txBody>
          <a:bodyPr>
            <a:normAutofit fontScale="92500" lnSpcReduction="20000"/>
          </a:bodyPr>
          <a:lstStyle/>
          <a:p>
            <a:pPr>
              <a:buNone/>
            </a:pPr>
            <a:r>
              <a:rPr lang="tr-TR" sz="1400" b="1" dirty="0">
                <a:solidFill>
                  <a:schemeClr val="tx1"/>
                </a:solidFill>
                <a:latin typeface="Times New Roman" panose="02020603050405020304" pitchFamily="18" charset="0"/>
                <a:cs typeface="Times New Roman" panose="02020603050405020304" pitchFamily="18" charset="0"/>
              </a:rPr>
              <a:t>Kazanım 2: Denge hareketleri yapar.</a:t>
            </a:r>
          </a:p>
          <a:p>
            <a:pPr>
              <a:buNone/>
            </a:pPr>
            <a:r>
              <a:rPr lang="tr-TR" sz="1400" b="1" dirty="0">
                <a:solidFill>
                  <a:schemeClr val="tx1"/>
                </a:solidFill>
                <a:latin typeface="Times New Roman" panose="02020603050405020304" pitchFamily="18" charset="0"/>
                <a:cs typeface="Times New Roman" panose="02020603050405020304" pitchFamily="18" charset="0"/>
              </a:rPr>
              <a:t>Göstergeleri:</a:t>
            </a:r>
            <a:br>
              <a:rPr lang="tr-TR" sz="1400" dirty="0">
                <a:solidFill>
                  <a:schemeClr val="tx1"/>
                </a:solidFill>
                <a:latin typeface="Times New Roman" panose="02020603050405020304" pitchFamily="18" charset="0"/>
                <a:cs typeface="Times New Roman" panose="02020603050405020304" pitchFamily="18" charset="0"/>
              </a:rPr>
            </a:br>
            <a:r>
              <a:rPr lang="tr-TR" sz="1400" dirty="0">
                <a:solidFill>
                  <a:schemeClr val="tx1"/>
                </a:solidFill>
                <a:latin typeface="Times New Roman" panose="02020603050405020304" pitchFamily="18" charset="0"/>
                <a:cs typeface="Times New Roman" panose="02020603050405020304" pitchFamily="18" charset="0"/>
              </a:rPr>
              <a:t>1. Ağırlığını bir noktadan diğerine aktarır. </a:t>
            </a:r>
            <a:br>
              <a:rPr lang="tr-TR" sz="1400" dirty="0">
                <a:solidFill>
                  <a:schemeClr val="tx1"/>
                </a:solidFill>
                <a:latin typeface="Times New Roman" panose="02020603050405020304" pitchFamily="18" charset="0"/>
                <a:cs typeface="Times New Roman" panose="02020603050405020304" pitchFamily="18" charset="0"/>
              </a:rPr>
            </a:br>
            <a:r>
              <a:rPr lang="tr-TR" sz="1400" dirty="0">
                <a:solidFill>
                  <a:schemeClr val="tx1"/>
                </a:solidFill>
                <a:latin typeface="Times New Roman" panose="02020603050405020304" pitchFamily="18" charset="0"/>
                <a:cs typeface="Times New Roman" panose="02020603050405020304" pitchFamily="18" charset="0"/>
              </a:rPr>
              <a:t>2. Atlama ile ilgili denge hareketlerini yapar. </a:t>
            </a:r>
            <a:br>
              <a:rPr lang="tr-TR" sz="1400" dirty="0">
                <a:solidFill>
                  <a:schemeClr val="tx1"/>
                </a:solidFill>
                <a:latin typeface="Times New Roman" panose="02020603050405020304" pitchFamily="18" charset="0"/>
                <a:cs typeface="Times New Roman" panose="02020603050405020304" pitchFamily="18" charset="0"/>
              </a:rPr>
            </a:br>
            <a:r>
              <a:rPr lang="tr-TR" sz="1400" dirty="0">
                <a:solidFill>
                  <a:schemeClr val="tx1"/>
                </a:solidFill>
                <a:latin typeface="Times New Roman" panose="02020603050405020304" pitchFamily="18" charset="0"/>
                <a:cs typeface="Times New Roman" panose="02020603050405020304" pitchFamily="18" charset="0"/>
              </a:rPr>
              <a:t>3. Konma ile ilgili denge hareketlerini yapar.</a:t>
            </a:r>
            <a:br>
              <a:rPr lang="tr-TR" sz="1400" dirty="0">
                <a:solidFill>
                  <a:schemeClr val="tx1"/>
                </a:solidFill>
                <a:latin typeface="Times New Roman" panose="02020603050405020304" pitchFamily="18" charset="0"/>
                <a:cs typeface="Times New Roman" panose="02020603050405020304" pitchFamily="18" charset="0"/>
              </a:rPr>
            </a:br>
            <a:r>
              <a:rPr lang="tr-TR" sz="1400" dirty="0">
                <a:solidFill>
                  <a:schemeClr val="tx1"/>
                </a:solidFill>
                <a:latin typeface="Times New Roman" panose="02020603050405020304" pitchFamily="18" charset="0"/>
                <a:cs typeface="Times New Roman" panose="02020603050405020304" pitchFamily="18" charset="0"/>
              </a:rPr>
              <a:t>4. Başlama ile ilgili denge hareketlerini yapar.</a:t>
            </a:r>
            <a:br>
              <a:rPr lang="tr-TR" sz="1400" dirty="0">
                <a:solidFill>
                  <a:schemeClr val="tx1"/>
                </a:solidFill>
                <a:latin typeface="Times New Roman" panose="02020603050405020304" pitchFamily="18" charset="0"/>
                <a:cs typeface="Times New Roman" panose="02020603050405020304" pitchFamily="18" charset="0"/>
              </a:rPr>
            </a:br>
            <a:r>
              <a:rPr lang="tr-TR" sz="1400" dirty="0">
                <a:solidFill>
                  <a:schemeClr val="tx1"/>
                </a:solidFill>
                <a:latin typeface="Times New Roman" panose="02020603050405020304" pitchFamily="18" charset="0"/>
                <a:cs typeface="Times New Roman" panose="02020603050405020304" pitchFamily="18" charset="0"/>
              </a:rPr>
              <a:t>5. Durma ile ilgili denge hareketlerini yapar.</a:t>
            </a:r>
            <a:br>
              <a:rPr lang="tr-TR" sz="1400" dirty="0">
                <a:solidFill>
                  <a:schemeClr val="tx1"/>
                </a:solidFill>
                <a:latin typeface="Times New Roman" panose="02020603050405020304" pitchFamily="18" charset="0"/>
                <a:cs typeface="Times New Roman" panose="02020603050405020304" pitchFamily="18" charset="0"/>
              </a:rPr>
            </a:br>
            <a:r>
              <a:rPr lang="tr-TR" sz="1400" dirty="0">
                <a:solidFill>
                  <a:schemeClr val="tx1"/>
                </a:solidFill>
                <a:latin typeface="Times New Roman" panose="02020603050405020304" pitchFamily="18" charset="0"/>
                <a:cs typeface="Times New Roman" panose="02020603050405020304" pitchFamily="18" charset="0"/>
              </a:rPr>
              <a:t>6. Tek ayak üzerinde durur.</a:t>
            </a:r>
            <a:br>
              <a:rPr lang="tr-TR" sz="1400" dirty="0">
                <a:solidFill>
                  <a:schemeClr val="tx1"/>
                </a:solidFill>
                <a:latin typeface="Times New Roman" panose="02020603050405020304" pitchFamily="18" charset="0"/>
                <a:cs typeface="Times New Roman" panose="02020603050405020304" pitchFamily="18" charset="0"/>
              </a:rPr>
            </a:br>
            <a:r>
              <a:rPr lang="tr-TR" sz="1400" dirty="0">
                <a:solidFill>
                  <a:schemeClr val="tx1"/>
                </a:solidFill>
                <a:latin typeface="Times New Roman" panose="02020603050405020304" pitchFamily="18" charset="0"/>
                <a:cs typeface="Times New Roman" panose="02020603050405020304" pitchFamily="18" charset="0"/>
              </a:rPr>
              <a:t>7. Tek ayak üzerinde sıçrar.</a:t>
            </a:r>
            <a:br>
              <a:rPr lang="tr-TR" sz="1400" dirty="0">
                <a:solidFill>
                  <a:schemeClr val="tx1"/>
                </a:solidFill>
                <a:latin typeface="Times New Roman" panose="02020603050405020304" pitchFamily="18" charset="0"/>
                <a:cs typeface="Times New Roman" panose="02020603050405020304" pitchFamily="18" charset="0"/>
              </a:rPr>
            </a:br>
            <a:r>
              <a:rPr lang="tr-TR" sz="1400" dirty="0">
                <a:solidFill>
                  <a:schemeClr val="tx1"/>
                </a:solidFill>
                <a:latin typeface="Times New Roman" panose="02020603050405020304" pitchFamily="18" charset="0"/>
                <a:cs typeface="Times New Roman" panose="02020603050405020304" pitchFamily="18" charset="0"/>
              </a:rPr>
              <a:t>8. Bireysel ve eşli olarak denge hareketleri yapar. </a:t>
            </a:r>
            <a:br>
              <a:rPr lang="tr-TR" sz="1400" dirty="0">
                <a:solidFill>
                  <a:schemeClr val="tx1"/>
                </a:solidFill>
                <a:latin typeface="Times New Roman" panose="02020603050405020304" pitchFamily="18" charset="0"/>
                <a:cs typeface="Times New Roman" panose="02020603050405020304" pitchFamily="18" charset="0"/>
              </a:rPr>
            </a:br>
            <a:r>
              <a:rPr lang="tr-TR" sz="1400" dirty="0">
                <a:solidFill>
                  <a:schemeClr val="tx1"/>
                </a:solidFill>
                <a:latin typeface="Times New Roman" panose="02020603050405020304" pitchFamily="18" charset="0"/>
                <a:cs typeface="Times New Roman" panose="02020603050405020304" pitchFamily="18" charset="0"/>
              </a:rPr>
              <a:t>9. Çizgi üzerinde yönergeler doğrultusunda yürür. </a:t>
            </a:r>
            <a:br>
              <a:rPr lang="tr-TR" sz="1400" dirty="0">
                <a:solidFill>
                  <a:schemeClr val="tx1"/>
                </a:solidFill>
                <a:latin typeface="Times New Roman" panose="02020603050405020304" pitchFamily="18" charset="0"/>
                <a:cs typeface="Times New Roman" panose="02020603050405020304" pitchFamily="18" charset="0"/>
              </a:rPr>
            </a:br>
            <a:r>
              <a:rPr lang="tr-TR" sz="1400" dirty="0">
                <a:solidFill>
                  <a:schemeClr val="tx1"/>
                </a:solidFill>
                <a:latin typeface="Times New Roman" panose="02020603050405020304" pitchFamily="18" charset="0"/>
                <a:cs typeface="Times New Roman" panose="02020603050405020304" pitchFamily="18" charset="0"/>
              </a:rPr>
              <a:t>10. Denge tahtası üzerinde yönergeler doğrultusunda yürür.</a:t>
            </a:r>
            <a:endParaRPr lang="tr-TR" sz="1400" b="1" dirty="0">
              <a:solidFill>
                <a:schemeClr val="tx1"/>
              </a:solidFill>
              <a:latin typeface="Times New Roman" panose="02020603050405020304" pitchFamily="18" charset="0"/>
              <a:cs typeface="Times New Roman" panose="02020603050405020304" pitchFamily="18" charset="0"/>
            </a:endParaRPr>
          </a:p>
          <a:p>
            <a:pPr>
              <a:buNone/>
            </a:pPr>
            <a:r>
              <a:rPr lang="tr-TR" sz="1400" b="1" dirty="0">
                <a:solidFill>
                  <a:schemeClr val="tx1"/>
                </a:solidFill>
                <a:latin typeface="Times New Roman" panose="02020603050405020304" pitchFamily="18" charset="0"/>
                <a:cs typeface="Times New Roman" panose="02020603050405020304" pitchFamily="18" charset="0"/>
              </a:rPr>
              <a:t>Kazanım 3: Nesne kontrolü gerektiren hareketleri yapar. </a:t>
            </a:r>
          </a:p>
          <a:p>
            <a:pPr>
              <a:buNone/>
            </a:pPr>
            <a:r>
              <a:rPr lang="tr-TR" sz="1400" b="1" dirty="0">
                <a:solidFill>
                  <a:schemeClr val="tx1"/>
                </a:solidFill>
                <a:latin typeface="Times New Roman" panose="02020603050405020304" pitchFamily="18" charset="0"/>
                <a:cs typeface="Times New Roman" panose="02020603050405020304" pitchFamily="18" charset="0"/>
              </a:rPr>
              <a:t>Göstergeleri:</a:t>
            </a:r>
            <a:br>
              <a:rPr lang="tr-TR" sz="1400" b="1" dirty="0">
                <a:solidFill>
                  <a:schemeClr val="tx1"/>
                </a:solidFill>
                <a:latin typeface="Times New Roman" panose="02020603050405020304" pitchFamily="18" charset="0"/>
                <a:cs typeface="Times New Roman" panose="02020603050405020304" pitchFamily="18" charset="0"/>
              </a:rPr>
            </a:br>
            <a:r>
              <a:rPr lang="tr-TR" sz="1400" dirty="0">
                <a:solidFill>
                  <a:schemeClr val="tx1"/>
                </a:solidFill>
                <a:latin typeface="Times New Roman" panose="02020603050405020304" pitchFamily="18" charset="0"/>
                <a:cs typeface="Times New Roman" panose="02020603050405020304" pitchFamily="18" charset="0"/>
              </a:rPr>
              <a:t>1. Bireysel ve eşli olarak nesneleri kontrol eder.</a:t>
            </a:r>
            <a:br>
              <a:rPr lang="tr-TR" sz="1400" dirty="0">
                <a:solidFill>
                  <a:schemeClr val="tx1"/>
                </a:solidFill>
                <a:latin typeface="Times New Roman" panose="02020603050405020304" pitchFamily="18" charset="0"/>
                <a:cs typeface="Times New Roman" panose="02020603050405020304" pitchFamily="18" charset="0"/>
              </a:rPr>
            </a:br>
            <a:r>
              <a:rPr lang="tr-TR" sz="1400" dirty="0">
                <a:solidFill>
                  <a:schemeClr val="tx1"/>
                </a:solidFill>
                <a:latin typeface="Times New Roman" panose="02020603050405020304" pitchFamily="18" charset="0"/>
                <a:cs typeface="Times New Roman" panose="02020603050405020304" pitchFamily="18" charset="0"/>
              </a:rPr>
              <a:t>2. Küçük top ile omuz üzerinden atış yapar.</a:t>
            </a:r>
            <a:br>
              <a:rPr lang="tr-TR" sz="1400" dirty="0">
                <a:solidFill>
                  <a:schemeClr val="tx1"/>
                </a:solidFill>
                <a:latin typeface="Times New Roman" panose="02020603050405020304" pitchFamily="18" charset="0"/>
                <a:cs typeface="Times New Roman" panose="02020603050405020304" pitchFamily="18" charset="0"/>
              </a:rPr>
            </a:br>
            <a:r>
              <a:rPr lang="tr-TR" sz="1400" dirty="0">
                <a:solidFill>
                  <a:schemeClr val="tx1"/>
                </a:solidFill>
                <a:latin typeface="Times New Roman" panose="02020603050405020304" pitchFamily="18" charset="0"/>
                <a:cs typeface="Times New Roman" panose="02020603050405020304" pitchFamily="18" charset="0"/>
              </a:rPr>
              <a:t>3. Atılan topu elleri ile tutar.</a:t>
            </a:r>
            <a:br>
              <a:rPr lang="tr-TR" sz="1400" dirty="0">
                <a:solidFill>
                  <a:schemeClr val="tx1"/>
                </a:solidFill>
                <a:latin typeface="Times New Roman" panose="02020603050405020304" pitchFamily="18" charset="0"/>
                <a:cs typeface="Times New Roman" panose="02020603050405020304" pitchFamily="18" charset="0"/>
              </a:rPr>
            </a:br>
            <a:r>
              <a:rPr lang="tr-TR" sz="1400" dirty="0">
                <a:solidFill>
                  <a:schemeClr val="tx1"/>
                </a:solidFill>
                <a:latin typeface="Times New Roman" panose="02020603050405020304" pitchFamily="18" charset="0"/>
                <a:cs typeface="Times New Roman" panose="02020603050405020304" pitchFamily="18" charset="0"/>
              </a:rPr>
              <a:t>4. Koşarak duran topa ayakla vurur. </a:t>
            </a:r>
            <a:br>
              <a:rPr lang="tr-TR" sz="1400" dirty="0">
                <a:solidFill>
                  <a:schemeClr val="tx1"/>
                </a:solidFill>
                <a:latin typeface="Times New Roman" panose="02020603050405020304" pitchFamily="18" charset="0"/>
                <a:cs typeface="Times New Roman" panose="02020603050405020304" pitchFamily="18" charset="0"/>
              </a:rPr>
            </a:br>
            <a:r>
              <a:rPr lang="tr-TR" sz="1400" dirty="0">
                <a:solidFill>
                  <a:schemeClr val="tx1"/>
                </a:solidFill>
                <a:latin typeface="Times New Roman" panose="02020603050405020304" pitchFamily="18" charset="0"/>
                <a:cs typeface="Times New Roman" panose="02020603050405020304" pitchFamily="18" charset="0"/>
              </a:rPr>
              <a:t>5. Küçük topu tek elle yerden yuvarlar. </a:t>
            </a:r>
            <a:br>
              <a:rPr lang="tr-TR" sz="1400" dirty="0">
                <a:solidFill>
                  <a:schemeClr val="tx1"/>
                </a:solidFill>
                <a:latin typeface="Times New Roman" panose="02020603050405020304" pitchFamily="18" charset="0"/>
                <a:cs typeface="Times New Roman" panose="02020603050405020304" pitchFamily="18" charset="0"/>
              </a:rPr>
            </a:br>
            <a:r>
              <a:rPr lang="tr-TR" sz="1400" dirty="0">
                <a:solidFill>
                  <a:schemeClr val="tx1"/>
                </a:solidFill>
                <a:latin typeface="Times New Roman" panose="02020603050405020304" pitchFamily="18" charset="0"/>
                <a:cs typeface="Times New Roman" panose="02020603050405020304" pitchFamily="18" charset="0"/>
              </a:rPr>
              <a:t>6. Raket/sopa ile sabit topa vurur. </a:t>
            </a:r>
            <a:br>
              <a:rPr lang="tr-TR" sz="1400" dirty="0">
                <a:solidFill>
                  <a:schemeClr val="tx1"/>
                </a:solidFill>
                <a:latin typeface="Times New Roman" panose="02020603050405020304" pitchFamily="18" charset="0"/>
                <a:cs typeface="Times New Roman" panose="02020603050405020304" pitchFamily="18" charset="0"/>
              </a:rPr>
            </a:br>
            <a:r>
              <a:rPr lang="tr-TR" sz="1400" dirty="0">
                <a:solidFill>
                  <a:schemeClr val="tx1"/>
                </a:solidFill>
                <a:latin typeface="Times New Roman" panose="02020603050405020304" pitchFamily="18" charset="0"/>
                <a:cs typeface="Times New Roman" panose="02020603050405020304" pitchFamily="18" charset="0"/>
              </a:rPr>
              <a:t>7. Topu olduğu yerde ritmik olarak sektirir.</a:t>
            </a:r>
            <a:br>
              <a:rPr lang="tr-TR" sz="1400" dirty="0">
                <a:solidFill>
                  <a:schemeClr val="tx1"/>
                </a:solidFill>
                <a:latin typeface="Times New Roman" panose="02020603050405020304" pitchFamily="18" charset="0"/>
                <a:cs typeface="Times New Roman" panose="02020603050405020304" pitchFamily="18" charset="0"/>
              </a:rPr>
            </a:br>
            <a:r>
              <a:rPr lang="tr-TR" sz="1400" dirty="0">
                <a:solidFill>
                  <a:schemeClr val="tx1"/>
                </a:solidFill>
                <a:latin typeface="Times New Roman" panose="02020603050405020304" pitchFamily="18" charset="0"/>
                <a:cs typeface="Times New Roman" panose="02020603050405020304" pitchFamily="18" charset="0"/>
              </a:rPr>
              <a:t>8. Farklı boyut ve ağırlıktaki nesneleri hedefe atar.</a:t>
            </a:r>
            <a:endParaRPr lang="tr-TR" sz="1400" b="1" dirty="0">
              <a:solidFill>
                <a:schemeClr val="tx1"/>
              </a:solidFill>
              <a:latin typeface="Times New Roman" panose="02020603050405020304" pitchFamily="18" charset="0"/>
              <a:cs typeface="Times New Roman" panose="02020603050405020304" pitchFamily="18" charset="0"/>
            </a:endParaRPr>
          </a:p>
          <a:p>
            <a:pPr marL="0" indent="0">
              <a:buNone/>
            </a:pPr>
            <a:r>
              <a:rPr lang="tr-TR" sz="1400" dirty="0">
                <a:solidFill>
                  <a:schemeClr val="tx1"/>
                </a:solidFill>
                <a:latin typeface="Times New Roman" panose="02020603050405020304" pitchFamily="18" charset="0"/>
                <a:cs typeface="Times New Roman" panose="02020603050405020304" pitchFamily="18" charset="0"/>
              </a:rPr>
              <a:t>       9. Nesneleri kaldırır.</a:t>
            </a:r>
            <a:endParaRPr lang="tr-TR" sz="1400" b="1" dirty="0">
              <a:solidFill>
                <a:schemeClr val="tx1"/>
              </a:solidFill>
              <a:latin typeface="Times New Roman" panose="02020603050405020304" pitchFamily="18" charset="0"/>
              <a:cs typeface="Times New Roman" panose="02020603050405020304" pitchFamily="18" charset="0"/>
            </a:endParaRPr>
          </a:p>
          <a:p>
            <a:pPr marL="0" indent="0">
              <a:buNone/>
            </a:pPr>
            <a:r>
              <a:rPr lang="tr-TR" sz="1400" dirty="0">
                <a:solidFill>
                  <a:schemeClr val="tx1"/>
                </a:solidFill>
                <a:latin typeface="Times New Roman" panose="02020603050405020304" pitchFamily="18" charset="0"/>
                <a:cs typeface="Times New Roman" panose="02020603050405020304" pitchFamily="18" charset="0"/>
              </a:rPr>
              <a:t>      10. Nesneleri taşır.</a:t>
            </a:r>
            <a:endParaRPr lang="tr-TR" sz="1400" b="1" dirty="0">
              <a:solidFill>
                <a:schemeClr val="tx1"/>
              </a:solidFill>
              <a:latin typeface="Times New Roman" panose="02020603050405020304" pitchFamily="18" charset="0"/>
              <a:cs typeface="Times New Roman" panose="02020603050405020304" pitchFamily="18" charset="0"/>
            </a:endParaRPr>
          </a:p>
          <a:p>
            <a:pPr marL="0" indent="0">
              <a:buNone/>
            </a:pPr>
            <a:r>
              <a:rPr lang="tr-TR" sz="1400" dirty="0">
                <a:solidFill>
                  <a:schemeClr val="tx1"/>
                </a:solidFill>
                <a:latin typeface="Times New Roman" panose="02020603050405020304" pitchFamily="18" charset="0"/>
                <a:cs typeface="Times New Roman" panose="02020603050405020304" pitchFamily="18" charset="0"/>
              </a:rPr>
              <a:t>      11. Nesneleri iter.</a:t>
            </a:r>
            <a:endParaRPr lang="tr-TR" sz="1400" b="1" dirty="0">
              <a:solidFill>
                <a:schemeClr val="tx1"/>
              </a:solidFill>
              <a:latin typeface="Times New Roman" panose="02020603050405020304" pitchFamily="18" charset="0"/>
              <a:cs typeface="Times New Roman" panose="02020603050405020304" pitchFamily="18" charset="0"/>
            </a:endParaRPr>
          </a:p>
          <a:p>
            <a:pPr marL="0" indent="0">
              <a:buNone/>
            </a:pPr>
            <a:r>
              <a:rPr lang="tr-TR" sz="1400" dirty="0">
                <a:solidFill>
                  <a:schemeClr val="tx1"/>
                </a:solidFill>
                <a:latin typeface="Times New Roman" panose="02020603050405020304" pitchFamily="18" charset="0"/>
                <a:cs typeface="Times New Roman" panose="02020603050405020304" pitchFamily="18" charset="0"/>
              </a:rPr>
              <a:t>      12. Nesneleri çeker. </a:t>
            </a:r>
            <a:br>
              <a:rPr lang="tr-TR" sz="1400" dirty="0">
                <a:solidFill>
                  <a:schemeClr val="tx1"/>
                </a:solidFill>
                <a:latin typeface="Times New Roman" panose="02020603050405020304" pitchFamily="18" charset="0"/>
                <a:cs typeface="Times New Roman" panose="02020603050405020304" pitchFamily="18" charset="0"/>
              </a:rPr>
            </a:br>
            <a:r>
              <a:rPr lang="tr-TR" sz="1400" dirty="0">
                <a:solidFill>
                  <a:schemeClr val="tx1"/>
                </a:solidFill>
                <a:latin typeface="Times New Roman" panose="02020603050405020304" pitchFamily="18" charset="0"/>
                <a:cs typeface="Times New Roman" panose="02020603050405020304" pitchFamily="18" charset="0"/>
              </a:rPr>
              <a:t>      13. İp atlar.</a:t>
            </a:r>
            <a:endParaRPr lang="tr-TR" sz="1400" b="1" dirty="0">
              <a:solidFill>
                <a:schemeClr val="tx1"/>
              </a:solidFill>
              <a:latin typeface="Times New Roman" panose="02020603050405020304" pitchFamily="18" charset="0"/>
              <a:cs typeface="Times New Roman" panose="02020603050405020304" pitchFamily="18" charset="0"/>
            </a:endParaRPr>
          </a:p>
        </p:txBody>
      </p:sp>
      <p:sp>
        <p:nvSpPr>
          <p:cNvPr id="5" name="4 Altbilgi Yer Tutucusu"/>
          <p:cNvSpPr>
            <a:spLocks noGrp="1"/>
          </p:cNvSpPr>
          <p:nvPr>
            <p:ph type="ftr" sz="quarter" idx="11"/>
          </p:nvPr>
        </p:nvSpPr>
        <p:spPr>
          <a:xfrm>
            <a:off x="2186980" y="6135089"/>
            <a:ext cx="5841404" cy="365125"/>
          </a:xfrm>
        </p:spPr>
        <p:txBody>
          <a:bodyPr/>
          <a:lstStyle/>
          <a:p>
            <a:endParaRPr lang="es-ES" dirty="0"/>
          </a:p>
        </p:txBody>
      </p:sp>
      <p:sp>
        <p:nvSpPr>
          <p:cNvPr id="6" name="5 Slayt Numarası Yer Tutucusu"/>
          <p:cNvSpPr>
            <a:spLocks noGrp="1"/>
          </p:cNvSpPr>
          <p:nvPr>
            <p:ph type="sldNum" sz="quarter" idx="12"/>
          </p:nvPr>
        </p:nvSpPr>
        <p:spPr/>
        <p:txBody>
          <a:bodyPr/>
          <a:lstStyle/>
          <a:p>
            <a:fld id="{D595E6E9-9045-44F8-83D9-398C6C284C23}" type="slidenum">
              <a:rPr lang="es-ES" smtClean="0"/>
              <a:pPr/>
              <a:t>30</a:t>
            </a:fld>
            <a:endParaRPr lang="es-ES"/>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346050"/>
          </a:xfrm>
        </p:spPr>
        <p:txBody>
          <a:bodyPr>
            <a:normAutofit fontScale="90000"/>
          </a:bodyPr>
          <a:lstStyle/>
          <a:p>
            <a:endParaRPr lang="tr-TR" dirty="0"/>
          </a:p>
        </p:txBody>
      </p:sp>
      <p:sp>
        <p:nvSpPr>
          <p:cNvPr id="3" name="2 İçerik Yer Tutucusu"/>
          <p:cNvSpPr>
            <a:spLocks noGrp="1"/>
          </p:cNvSpPr>
          <p:nvPr>
            <p:ph idx="1"/>
          </p:nvPr>
        </p:nvSpPr>
        <p:spPr>
          <a:xfrm>
            <a:off x="1619672" y="787783"/>
            <a:ext cx="7067128" cy="5338380"/>
          </a:xfrm>
        </p:spPr>
        <p:txBody>
          <a:bodyPr>
            <a:normAutofit lnSpcReduction="10000"/>
          </a:bodyPr>
          <a:lstStyle/>
          <a:p>
            <a:pPr>
              <a:buNone/>
            </a:pPr>
            <a:r>
              <a:rPr lang="tr-TR" sz="1400" b="1" dirty="0">
                <a:solidFill>
                  <a:schemeClr val="tx1"/>
                </a:solidFill>
                <a:latin typeface="Times New Roman" panose="02020603050405020304" pitchFamily="18" charset="0"/>
                <a:cs typeface="Times New Roman" panose="02020603050405020304" pitchFamily="18" charset="0"/>
              </a:rPr>
              <a:t>Kazanım 4: Küçük kas kullanımı gerektiren hareketleri yapar. </a:t>
            </a:r>
          </a:p>
          <a:p>
            <a:pPr>
              <a:buNone/>
            </a:pPr>
            <a:r>
              <a:rPr lang="tr-TR" sz="1400" b="1" dirty="0">
                <a:solidFill>
                  <a:schemeClr val="tx1"/>
                </a:solidFill>
                <a:latin typeface="Times New Roman" panose="02020603050405020304" pitchFamily="18" charset="0"/>
                <a:cs typeface="Times New Roman" panose="02020603050405020304" pitchFamily="18" charset="0"/>
              </a:rPr>
              <a:t>Göstergeleri:</a:t>
            </a:r>
            <a:br>
              <a:rPr lang="tr-TR" sz="1400" dirty="0">
                <a:solidFill>
                  <a:schemeClr val="tx1"/>
                </a:solidFill>
                <a:latin typeface="Times New Roman" panose="02020603050405020304" pitchFamily="18" charset="0"/>
                <a:cs typeface="Times New Roman" panose="02020603050405020304" pitchFamily="18" charset="0"/>
              </a:rPr>
            </a:br>
            <a:r>
              <a:rPr lang="tr-TR" sz="1400" dirty="0">
                <a:solidFill>
                  <a:schemeClr val="tx1"/>
                </a:solidFill>
                <a:latin typeface="Times New Roman" panose="02020603050405020304" pitchFamily="18" charset="0"/>
                <a:cs typeface="Times New Roman" panose="02020603050405020304" pitchFamily="18" charset="0"/>
              </a:rPr>
              <a:t>1. Nesneleri toplar. </a:t>
            </a:r>
            <a:br>
              <a:rPr lang="tr-TR" sz="1400" dirty="0">
                <a:solidFill>
                  <a:schemeClr val="tx1"/>
                </a:solidFill>
                <a:latin typeface="Times New Roman" panose="02020603050405020304" pitchFamily="18" charset="0"/>
                <a:cs typeface="Times New Roman" panose="02020603050405020304" pitchFamily="18" charset="0"/>
              </a:rPr>
            </a:br>
            <a:r>
              <a:rPr lang="tr-TR" sz="1400" dirty="0">
                <a:solidFill>
                  <a:schemeClr val="tx1"/>
                </a:solidFill>
                <a:latin typeface="Times New Roman" panose="02020603050405020304" pitchFamily="18" charset="0"/>
                <a:cs typeface="Times New Roman" panose="02020603050405020304" pitchFamily="18" charset="0"/>
              </a:rPr>
              <a:t>2. Nesneleri kaptan kaba boşaltır.</a:t>
            </a:r>
            <a:br>
              <a:rPr lang="tr-TR" sz="1400" dirty="0">
                <a:solidFill>
                  <a:schemeClr val="tx1"/>
                </a:solidFill>
                <a:latin typeface="Times New Roman" panose="02020603050405020304" pitchFamily="18" charset="0"/>
                <a:cs typeface="Times New Roman" panose="02020603050405020304" pitchFamily="18" charset="0"/>
              </a:rPr>
            </a:br>
            <a:r>
              <a:rPr lang="tr-TR" sz="1400" dirty="0">
                <a:solidFill>
                  <a:schemeClr val="tx1"/>
                </a:solidFill>
                <a:latin typeface="Times New Roman" panose="02020603050405020304" pitchFamily="18" charset="0"/>
                <a:cs typeface="Times New Roman" panose="02020603050405020304" pitchFamily="18" charset="0"/>
              </a:rPr>
              <a:t>3. Nesneleri üst üste dizer.</a:t>
            </a:r>
            <a:br>
              <a:rPr lang="tr-TR" sz="1400" dirty="0">
                <a:solidFill>
                  <a:schemeClr val="tx1"/>
                </a:solidFill>
                <a:latin typeface="Times New Roman" panose="02020603050405020304" pitchFamily="18" charset="0"/>
                <a:cs typeface="Times New Roman" panose="02020603050405020304" pitchFamily="18" charset="0"/>
              </a:rPr>
            </a:br>
            <a:r>
              <a:rPr lang="tr-TR" sz="1400" dirty="0">
                <a:solidFill>
                  <a:schemeClr val="tx1"/>
                </a:solidFill>
                <a:latin typeface="Times New Roman" panose="02020603050405020304" pitchFamily="18" charset="0"/>
                <a:cs typeface="Times New Roman" panose="02020603050405020304" pitchFamily="18" charset="0"/>
              </a:rPr>
              <a:t>4. Nesneleri yan yana dizer.</a:t>
            </a:r>
            <a:br>
              <a:rPr lang="tr-TR" sz="1400" dirty="0">
                <a:solidFill>
                  <a:schemeClr val="tx1"/>
                </a:solidFill>
                <a:latin typeface="Times New Roman" panose="02020603050405020304" pitchFamily="18" charset="0"/>
                <a:cs typeface="Times New Roman" panose="02020603050405020304" pitchFamily="18" charset="0"/>
              </a:rPr>
            </a:br>
            <a:r>
              <a:rPr lang="tr-TR" sz="1400" dirty="0">
                <a:solidFill>
                  <a:schemeClr val="tx1"/>
                </a:solidFill>
                <a:latin typeface="Times New Roman" panose="02020603050405020304" pitchFamily="18" charset="0"/>
                <a:cs typeface="Times New Roman" panose="02020603050405020304" pitchFamily="18" charset="0"/>
              </a:rPr>
              <a:t>5. Nesneleri iç içe dizer.</a:t>
            </a:r>
            <a:br>
              <a:rPr lang="tr-TR" sz="1400" dirty="0">
                <a:solidFill>
                  <a:schemeClr val="tx1"/>
                </a:solidFill>
                <a:latin typeface="Times New Roman" panose="02020603050405020304" pitchFamily="18" charset="0"/>
                <a:cs typeface="Times New Roman" panose="02020603050405020304" pitchFamily="18" charset="0"/>
              </a:rPr>
            </a:br>
            <a:r>
              <a:rPr lang="tr-TR" sz="1400" dirty="0">
                <a:solidFill>
                  <a:schemeClr val="tx1"/>
                </a:solidFill>
                <a:latin typeface="Times New Roman" panose="02020603050405020304" pitchFamily="18" charset="0"/>
                <a:cs typeface="Times New Roman" panose="02020603050405020304" pitchFamily="18" charset="0"/>
              </a:rPr>
              <a:t>6. Nesneleri takar.</a:t>
            </a:r>
            <a:br>
              <a:rPr lang="tr-TR" sz="1400" dirty="0">
                <a:solidFill>
                  <a:schemeClr val="tx1"/>
                </a:solidFill>
                <a:latin typeface="Times New Roman" panose="02020603050405020304" pitchFamily="18" charset="0"/>
                <a:cs typeface="Times New Roman" panose="02020603050405020304" pitchFamily="18" charset="0"/>
              </a:rPr>
            </a:br>
            <a:r>
              <a:rPr lang="tr-TR" sz="1400" dirty="0">
                <a:solidFill>
                  <a:schemeClr val="tx1"/>
                </a:solidFill>
                <a:latin typeface="Times New Roman" panose="02020603050405020304" pitchFamily="18" charset="0"/>
                <a:cs typeface="Times New Roman" panose="02020603050405020304" pitchFamily="18" charset="0"/>
              </a:rPr>
              <a:t>7. Nesneleri çıkarır.</a:t>
            </a:r>
            <a:br>
              <a:rPr lang="tr-TR" sz="1400" dirty="0">
                <a:solidFill>
                  <a:schemeClr val="tx1"/>
                </a:solidFill>
                <a:latin typeface="Times New Roman" panose="02020603050405020304" pitchFamily="18" charset="0"/>
                <a:cs typeface="Times New Roman" panose="02020603050405020304" pitchFamily="18" charset="0"/>
              </a:rPr>
            </a:br>
            <a:r>
              <a:rPr lang="tr-TR" sz="1400" dirty="0">
                <a:solidFill>
                  <a:schemeClr val="tx1"/>
                </a:solidFill>
                <a:latin typeface="Times New Roman" panose="02020603050405020304" pitchFamily="18" charset="0"/>
                <a:cs typeface="Times New Roman" panose="02020603050405020304" pitchFamily="18" charset="0"/>
              </a:rPr>
              <a:t>8. Nesneleri ipe vb. dizer.</a:t>
            </a:r>
            <a:br>
              <a:rPr lang="tr-TR" sz="1400" dirty="0">
                <a:solidFill>
                  <a:schemeClr val="tx1"/>
                </a:solidFill>
                <a:latin typeface="Times New Roman" panose="02020603050405020304" pitchFamily="18" charset="0"/>
                <a:cs typeface="Times New Roman" panose="02020603050405020304" pitchFamily="18" charset="0"/>
              </a:rPr>
            </a:br>
            <a:r>
              <a:rPr lang="tr-TR" sz="1400" dirty="0">
                <a:solidFill>
                  <a:schemeClr val="tx1"/>
                </a:solidFill>
                <a:latin typeface="Times New Roman" panose="02020603050405020304" pitchFamily="18" charset="0"/>
                <a:cs typeface="Times New Roman" panose="02020603050405020304" pitchFamily="18" charset="0"/>
              </a:rPr>
              <a:t>9. Nesneleri değişik malzemelerle bağlar.</a:t>
            </a:r>
            <a:br>
              <a:rPr lang="tr-TR" sz="1400" dirty="0">
                <a:solidFill>
                  <a:schemeClr val="tx1"/>
                </a:solidFill>
                <a:latin typeface="Times New Roman" panose="02020603050405020304" pitchFamily="18" charset="0"/>
                <a:cs typeface="Times New Roman" panose="02020603050405020304" pitchFamily="18" charset="0"/>
              </a:rPr>
            </a:br>
            <a:r>
              <a:rPr lang="tr-TR" sz="1400" dirty="0">
                <a:solidFill>
                  <a:schemeClr val="tx1"/>
                </a:solidFill>
                <a:latin typeface="Times New Roman" panose="02020603050405020304" pitchFamily="18" charset="0"/>
                <a:cs typeface="Times New Roman" panose="02020603050405020304" pitchFamily="18" charset="0"/>
              </a:rPr>
              <a:t>10. Nesneleri yeni şekiller oluşturacak biçimde bir araya getirir. </a:t>
            </a:r>
            <a:br>
              <a:rPr lang="tr-TR" sz="1400" dirty="0">
                <a:solidFill>
                  <a:schemeClr val="tx1"/>
                </a:solidFill>
                <a:latin typeface="Times New Roman" panose="02020603050405020304" pitchFamily="18" charset="0"/>
                <a:cs typeface="Times New Roman" panose="02020603050405020304" pitchFamily="18" charset="0"/>
              </a:rPr>
            </a:br>
            <a:r>
              <a:rPr lang="tr-TR" sz="1400" dirty="0">
                <a:solidFill>
                  <a:schemeClr val="tx1"/>
                </a:solidFill>
                <a:latin typeface="Times New Roman" panose="02020603050405020304" pitchFamily="18" charset="0"/>
                <a:cs typeface="Times New Roman" panose="02020603050405020304" pitchFamily="18" charset="0"/>
              </a:rPr>
              <a:t>11.Malzemeleri keser. </a:t>
            </a:r>
            <a:br>
              <a:rPr lang="tr-TR" sz="1400" dirty="0">
                <a:solidFill>
                  <a:schemeClr val="tx1"/>
                </a:solidFill>
                <a:latin typeface="Times New Roman" panose="02020603050405020304" pitchFamily="18" charset="0"/>
                <a:cs typeface="Times New Roman" panose="02020603050405020304" pitchFamily="18" charset="0"/>
              </a:rPr>
            </a:br>
            <a:r>
              <a:rPr lang="tr-TR" sz="1400" dirty="0">
                <a:solidFill>
                  <a:schemeClr val="tx1"/>
                </a:solidFill>
                <a:latin typeface="Times New Roman" panose="02020603050405020304" pitchFamily="18" charset="0"/>
                <a:cs typeface="Times New Roman" panose="02020603050405020304" pitchFamily="18" charset="0"/>
              </a:rPr>
              <a:t>12. Malzemeleri yapıştırır.</a:t>
            </a:r>
            <a:br>
              <a:rPr lang="tr-TR" sz="1400" dirty="0">
                <a:solidFill>
                  <a:schemeClr val="tx1"/>
                </a:solidFill>
                <a:latin typeface="Times New Roman" panose="02020603050405020304" pitchFamily="18" charset="0"/>
                <a:cs typeface="Times New Roman" panose="02020603050405020304" pitchFamily="18" charset="0"/>
              </a:rPr>
            </a:br>
            <a:r>
              <a:rPr lang="tr-TR" sz="1400" dirty="0">
                <a:solidFill>
                  <a:schemeClr val="tx1"/>
                </a:solidFill>
                <a:latin typeface="Times New Roman" panose="02020603050405020304" pitchFamily="18" charset="0"/>
                <a:cs typeface="Times New Roman" panose="02020603050405020304" pitchFamily="18" charset="0"/>
              </a:rPr>
              <a:t>13. Malzemeleri değişik şekillerde katlar.</a:t>
            </a:r>
            <a:br>
              <a:rPr lang="tr-TR" sz="1400" dirty="0">
                <a:solidFill>
                  <a:schemeClr val="tx1"/>
                </a:solidFill>
                <a:latin typeface="Times New Roman" panose="02020603050405020304" pitchFamily="18" charset="0"/>
                <a:cs typeface="Times New Roman" panose="02020603050405020304" pitchFamily="18" charset="0"/>
              </a:rPr>
            </a:br>
            <a:r>
              <a:rPr lang="tr-TR" sz="1400" dirty="0">
                <a:solidFill>
                  <a:schemeClr val="tx1"/>
                </a:solidFill>
                <a:latin typeface="Times New Roman" panose="02020603050405020304" pitchFamily="18" charset="0"/>
                <a:cs typeface="Times New Roman" panose="02020603050405020304" pitchFamily="18" charset="0"/>
              </a:rPr>
              <a:t>14. Değişik malzemeler kullanarak resim yapar.</a:t>
            </a:r>
            <a:br>
              <a:rPr lang="tr-TR" sz="1400" dirty="0">
                <a:solidFill>
                  <a:schemeClr val="tx1"/>
                </a:solidFill>
                <a:latin typeface="Times New Roman" panose="02020603050405020304" pitchFamily="18" charset="0"/>
                <a:cs typeface="Times New Roman" panose="02020603050405020304" pitchFamily="18" charset="0"/>
              </a:rPr>
            </a:br>
            <a:r>
              <a:rPr lang="tr-TR" sz="1400" dirty="0">
                <a:solidFill>
                  <a:schemeClr val="tx1"/>
                </a:solidFill>
                <a:latin typeface="Times New Roman" panose="02020603050405020304" pitchFamily="18" charset="0"/>
                <a:cs typeface="Times New Roman" panose="02020603050405020304" pitchFamily="18" charset="0"/>
              </a:rPr>
              <a:t>15. Nesneleri kopartır/yırtar.</a:t>
            </a:r>
            <a:br>
              <a:rPr lang="tr-TR" sz="1400" dirty="0">
                <a:solidFill>
                  <a:schemeClr val="tx1"/>
                </a:solidFill>
                <a:latin typeface="Times New Roman" panose="02020603050405020304" pitchFamily="18" charset="0"/>
                <a:cs typeface="Times New Roman" panose="02020603050405020304" pitchFamily="18" charset="0"/>
              </a:rPr>
            </a:br>
            <a:r>
              <a:rPr lang="tr-TR" sz="1400" dirty="0">
                <a:solidFill>
                  <a:schemeClr val="tx1"/>
                </a:solidFill>
                <a:latin typeface="Times New Roman" panose="02020603050405020304" pitchFamily="18" charset="0"/>
                <a:cs typeface="Times New Roman" panose="02020603050405020304" pitchFamily="18" charset="0"/>
              </a:rPr>
              <a:t>16. Nesneleri sıkar.</a:t>
            </a:r>
            <a:br>
              <a:rPr lang="tr-TR" sz="1400" dirty="0">
                <a:solidFill>
                  <a:schemeClr val="tx1"/>
                </a:solidFill>
                <a:latin typeface="Times New Roman" panose="02020603050405020304" pitchFamily="18" charset="0"/>
                <a:cs typeface="Times New Roman" panose="02020603050405020304" pitchFamily="18" charset="0"/>
              </a:rPr>
            </a:br>
            <a:r>
              <a:rPr lang="tr-TR" sz="1400" dirty="0">
                <a:solidFill>
                  <a:schemeClr val="tx1"/>
                </a:solidFill>
                <a:latin typeface="Times New Roman" panose="02020603050405020304" pitchFamily="18" charset="0"/>
                <a:cs typeface="Times New Roman" panose="02020603050405020304" pitchFamily="18" charset="0"/>
              </a:rPr>
              <a:t>17. Nesneleri çeker/gerer.</a:t>
            </a:r>
            <a:br>
              <a:rPr lang="tr-TR" sz="1400" dirty="0">
                <a:solidFill>
                  <a:schemeClr val="tx1"/>
                </a:solidFill>
                <a:latin typeface="Times New Roman" panose="02020603050405020304" pitchFamily="18" charset="0"/>
                <a:cs typeface="Times New Roman" panose="02020603050405020304" pitchFamily="18" charset="0"/>
              </a:rPr>
            </a:br>
            <a:r>
              <a:rPr lang="tr-TR" sz="1400" dirty="0">
                <a:solidFill>
                  <a:schemeClr val="tx1"/>
                </a:solidFill>
                <a:latin typeface="Times New Roman" panose="02020603050405020304" pitchFamily="18" charset="0"/>
                <a:cs typeface="Times New Roman" panose="02020603050405020304" pitchFamily="18" charset="0"/>
              </a:rPr>
              <a:t>18. Nesneleri açar/kapar.</a:t>
            </a:r>
            <a:endParaRPr lang="tr-TR" sz="1400" b="1" dirty="0">
              <a:solidFill>
                <a:schemeClr val="tx1"/>
              </a:solidFill>
              <a:latin typeface="Times New Roman" panose="02020603050405020304" pitchFamily="18" charset="0"/>
              <a:cs typeface="Times New Roman" panose="02020603050405020304" pitchFamily="18" charset="0"/>
            </a:endParaRPr>
          </a:p>
          <a:p>
            <a:r>
              <a:rPr lang="tr-TR" sz="1400" dirty="0">
                <a:solidFill>
                  <a:schemeClr val="tx1"/>
                </a:solidFill>
                <a:latin typeface="Times New Roman" panose="02020603050405020304" pitchFamily="18" charset="0"/>
                <a:cs typeface="Times New Roman" panose="02020603050405020304" pitchFamily="18" charset="0"/>
              </a:rPr>
              <a:t>19. Nesneleri döndürür. </a:t>
            </a:r>
            <a:br>
              <a:rPr lang="tr-TR" sz="1400" dirty="0">
                <a:solidFill>
                  <a:schemeClr val="tx1"/>
                </a:solidFill>
                <a:latin typeface="Times New Roman" panose="02020603050405020304" pitchFamily="18" charset="0"/>
                <a:cs typeface="Times New Roman" panose="02020603050405020304" pitchFamily="18" charset="0"/>
              </a:rPr>
            </a:br>
            <a:r>
              <a:rPr lang="tr-TR" sz="1400" dirty="0">
                <a:solidFill>
                  <a:schemeClr val="tx1"/>
                </a:solidFill>
                <a:latin typeface="Times New Roman" panose="02020603050405020304" pitchFamily="18" charset="0"/>
                <a:cs typeface="Times New Roman" panose="02020603050405020304" pitchFamily="18" charset="0"/>
              </a:rPr>
              <a:t>20. Malzemelere elleriyle şekil verir. </a:t>
            </a:r>
            <a:br>
              <a:rPr lang="tr-TR" sz="1400" dirty="0">
                <a:solidFill>
                  <a:schemeClr val="tx1"/>
                </a:solidFill>
                <a:latin typeface="Times New Roman" panose="02020603050405020304" pitchFamily="18" charset="0"/>
                <a:cs typeface="Times New Roman" panose="02020603050405020304" pitchFamily="18" charset="0"/>
              </a:rPr>
            </a:br>
            <a:r>
              <a:rPr lang="tr-TR" sz="1400" dirty="0">
                <a:solidFill>
                  <a:schemeClr val="tx1"/>
                </a:solidFill>
                <a:latin typeface="Times New Roman" panose="02020603050405020304" pitchFamily="18" charset="0"/>
                <a:cs typeface="Times New Roman" panose="02020603050405020304" pitchFamily="18" charset="0"/>
              </a:rPr>
              <a:t>21. Malzemelere araç kullanarak şekil verir. </a:t>
            </a:r>
            <a:br>
              <a:rPr lang="tr-TR" sz="1400" dirty="0">
                <a:solidFill>
                  <a:schemeClr val="tx1"/>
                </a:solidFill>
                <a:latin typeface="Times New Roman" panose="02020603050405020304" pitchFamily="18" charset="0"/>
                <a:cs typeface="Times New Roman" panose="02020603050405020304" pitchFamily="18" charset="0"/>
              </a:rPr>
            </a:br>
            <a:r>
              <a:rPr lang="tr-TR" sz="1400" dirty="0">
                <a:solidFill>
                  <a:schemeClr val="tx1"/>
                </a:solidFill>
                <a:latin typeface="Times New Roman" panose="02020603050405020304" pitchFamily="18" charset="0"/>
                <a:cs typeface="Times New Roman" panose="02020603050405020304" pitchFamily="18" charset="0"/>
              </a:rPr>
              <a:t>22. Kalemi doğru tutar.</a:t>
            </a:r>
            <a:br>
              <a:rPr lang="tr-TR" sz="1400" dirty="0">
                <a:solidFill>
                  <a:schemeClr val="tx1"/>
                </a:solidFill>
                <a:latin typeface="Times New Roman" panose="02020603050405020304" pitchFamily="18" charset="0"/>
                <a:cs typeface="Times New Roman" panose="02020603050405020304" pitchFamily="18" charset="0"/>
              </a:rPr>
            </a:br>
            <a:r>
              <a:rPr lang="tr-TR" sz="1400" dirty="0">
                <a:solidFill>
                  <a:schemeClr val="tx1"/>
                </a:solidFill>
                <a:latin typeface="Times New Roman" panose="02020603050405020304" pitchFamily="18" charset="0"/>
                <a:cs typeface="Times New Roman" panose="02020603050405020304" pitchFamily="18" charset="0"/>
              </a:rPr>
              <a:t>23. Kalem kontrolünü sağlar.</a:t>
            </a:r>
            <a:br>
              <a:rPr lang="tr-TR" sz="1400" dirty="0">
                <a:solidFill>
                  <a:schemeClr val="tx1"/>
                </a:solidFill>
                <a:latin typeface="Times New Roman" panose="02020603050405020304" pitchFamily="18" charset="0"/>
                <a:cs typeface="Times New Roman" panose="02020603050405020304" pitchFamily="18" charset="0"/>
              </a:rPr>
            </a:br>
            <a:r>
              <a:rPr lang="tr-TR" sz="1400" dirty="0">
                <a:solidFill>
                  <a:schemeClr val="tx1"/>
                </a:solidFill>
                <a:latin typeface="Times New Roman" panose="02020603050405020304" pitchFamily="18" charset="0"/>
                <a:cs typeface="Times New Roman" panose="02020603050405020304" pitchFamily="18" charset="0"/>
              </a:rPr>
              <a:t>24. Çizgileri istenilen nitelikte çizer.</a:t>
            </a:r>
            <a:endParaRPr lang="tr-TR" sz="1400" b="1" dirty="0">
              <a:solidFill>
                <a:schemeClr val="tx1"/>
              </a:solidFill>
              <a:latin typeface="Times New Roman" panose="02020603050405020304" pitchFamily="18" charset="0"/>
              <a:cs typeface="Times New Roman" panose="02020603050405020304" pitchFamily="18" charset="0"/>
            </a:endParaRPr>
          </a:p>
          <a:p>
            <a:pPr>
              <a:buNone/>
            </a:pPr>
            <a:endParaRPr lang="tr-TR" sz="1400" dirty="0">
              <a:solidFill>
                <a:schemeClr val="accent2"/>
              </a:solidFill>
              <a:latin typeface="Comic Sans MS" pitchFamily="66" charset="0"/>
            </a:endParaRPr>
          </a:p>
        </p:txBody>
      </p:sp>
      <p:sp>
        <p:nvSpPr>
          <p:cNvPr id="4" name="3 Veri Yer Tutucusu"/>
          <p:cNvSpPr>
            <a:spLocks noGrp="1"/>
          </p:cNvSpPr>
          <p:nvPr>
            <p:ph type="dt" sz="half" idx="10"/>
          </p:nvPr>
        </p:nvSpPr>
        <p:spPr/>
        <p:txBody>
          <a:bodyPr/>
          <a:lstStyle/>
          <a:p>
            <a:endParaRPr lang="es-ES" dirty="0"/>
          </a:p>
        </p:txBody>
      </p:sp>
      <p:sp>
        <p:nvSpPr>
          <p:cNvPr id="5" name="4 Altbilgi Yer Tutucusu"/>
          <p:cNvSpPr>
            <a:spLocks noGrp="1"/>
          </p:cNvSpPr>
          <p:nvPr>
            <p:ph type="ftr" sz="quarter" idx="11"/>
          </p:nvPr>
        </p:nvSpPr>
        <p:spPr>
          <a:xfrm>
            <a:off x="1835696" y="6135809"/>
            <a:ext cx="5823207" cy="365125"/>
          </a:xfrm>
        </p:spPr>
        <p:txBody>
          <a:bodyPr/>
          <a:lstStyle/>
          <a:p>
            <a:endParaRPr lang="es-ES" dirty="0"/>
          </a:p>
        </p:txBody>
      </p:sp>
      <p:sp>
        <p:nvSpPr>
          <p:cNvPr id="6" name="5 Slayt Numarası Yer Tutucusu"/>
          <p:cNvSpPr>
            <a:spLocks noGrp="1"/>
          </p:cNvSpPr>
          <p:nvPr>
            <p:ph type="sldNum" sz="quarter" idx="12"/>
          </p:nvPr>
        </p:nvSpPr>
        <p:spPr/>
        <p:txBody>
          <a:bodyPr/>
          <a:lstStyle/>
          <a:p>
            <a:fld id="{D595E6E9-9045-44F8-83D9-398C6C284C23}" type="slidenum">
              <a:rPr lang="es-ES" smtClean="0"/>
              <a:pPr/>
              <a:t>31</a:t>
            </a:fld>
            <a:endParaRPr lang="es-ES"/>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pPr>
              <a:buNone/>
            </a:pPr>
            <a:r>
              <a:rPr lang="tr-TR" sz="1800" b="1" dirty="0">
                <a:solidFill>
                  <a:schemeClr val="tx1"/>
                </a:solidFill>
                <a:latin typeface="Times New Roman" panose="02020603050405020304" pitchFamily="18" charset="0"/>
                <a:cs typeface="Times New Roman" panose="02020603050405020304" pitchFamily="18" charset="0"/>
              </a:rPr>
              <a:t>Kazanım 5: Müzik ve ritim eşliğinde hareket eder.</a:t>
            </a:r>
          </a:p>
          <a:p>
            <a:pPr>
              <a:buNone/>
            </a:pPr>
            <a:r>
              <a:rPr lang="tr-TR" sz="1800" b="1" dirty="0">
                <a:solidFill>
                  <a:schemeClr val="tx1"/>
                </a:solidFill>
                <a:latin typeface="Times New Roman" panose="02020603050405020304" pitchFamily="18" charset="0"/>
                <a:cs typeface="Times New Roman" panose="02020603050405020304" pitchFamily="18" charset="0"/>
              </a:rPr>
              <a:t>Göstergeleri:</a:t>
            </a:r>
            <a:br>
              <a:rPr lang="tr-TR" sz="1800" dirty="0">
                <a:solidFill>
                  <a:schemeClr val="tx1"/>
                </a:solidFill>
                <a:latin typeface="Times New Roman" panose="02020603050405020304" pitchFamily="18" charset="0"/>
                <a:cs typeface="Times New Roman" panose="02020603050405020304" pitchFamily="18" charset="0"/>
              </a:rPr>
            </a:br>
            <a:r>
              <a:rPr lang="tr-TR" sz="1800" dirty="0">
                <a:solidFill>
                  <a:schemeClr val="tx1"/>
                </a:solidFill>
                <a:latin typeface="Times New Roman" panose="02020603050405020304" pitchFamily="18" charset="0"/>
                <a:cs typeface="Times New Roman" panose="02020603050405020304" pitchFamily="18" charset="0"/>
              </a:rPr>
              <a:t>1. Bedenini kullanarak ritim çalışması yapar. </a:t>
            </a:r>
            <a:br>
              <a:rPr lang="tr-TR" sz="1800" dirty="0">
                <a:solidFill>
                  <a:schemeClr val="tx1"/>
                </a:solidFill>
                <a:latin typeface="Times New Roman" panose="02020603050405020304" pitchFamily="18" charset="0"/>
                <a:cs typeface="Times New Roman" panose="02020603050405020304" pitchFamily="18" charset="0"/>
              </a:rPr>
            </a:br>
            <a:r>
              <a:rPr lang="tr-TR" sz="1800" dirty="0">
                <a:solidFill>
                  <a:schemeClr val="tx1"/>
                </a:solidFill>
                <a:latin typeface="Times New Roman" panose="02020603050405020304" pitchFamily="18" charset="0"/>
                <a:cs typeface="Times New Roman" panose="02020603050405020304" pitchFamily="18" charset="0"/>
              </a:rPr>
              <a:t>2. Nesneleri kullanarak ritim çalışması yapar.</a:t>
            </a:r>
            <a:br>
              <a:rPr lang="tr-TR" sz="1800" dirty="0">
                <a:solidFill>
                  <a:schemeClr val="tx1"/>
                </a:solidFill>
                <a:latin typeface="Times New Roman" panose="02020603050405020304" pitchFamily="18" charset="0"/>
                <a:cs typeface="Times New Roman" panose="02020603050405020304" pitchFamily="18" charset="0"/>
              </a:rPr>
            </a:br>
            <a:r>
              <a:rPr lang="tr-TR" sz="1800" dirty="0">
                <a:solidFill>
                  <a:schemeClr val="tx1"/>
                </a:solidFill>
                <a:latin typeface="Times New Roman" panose="02020603050405020304" pitchFamily="18" charset="0"/>
                <a:cs typeface="Times New Roman" panose="02020603050405020304" pitchFamily="18" charset="0"/>
              </a:rPr>
              <a:t>3. Vurmalı çalgıları kullanarak ritim çalışması yapar. </a:t>
            </a:r>
            <a:br>
              <a:rPr lang="tr-TR" sz="1800" dirty="0">
                <a:solidFill>
                  <a:schemeClr val="tx1"/>
                </a:solidFill>
                <a:latin typeface="Times New Roman" panose="02020603050405020304" pitchFamily="18" charset="0"/>
                <a:cs typeface="Times New Roman" panose="02020603050405020304" pitchFamily="18" charset="0"/>
              </a:rPr>
            </a:br>
            <a:r>
              <a:rPr lang="tr-TR" sz="1800" dirty="0">
                <a:solidFill>
                  <a:schemeClr val="tx1"/>
                </a:solidFill>
                <a:latin typeface="Times New Roman" panose="02020603050405020304" pitchFamily="18" charset="0"/>
                <a:cs typeface="Times New Roman" panose="02020603050405020304" pitchFamily="18" charset="0"/>
              </a:rPr>
              <a:t>4. Basit dans adımlarını yapar. </a:t>
            </a:r>
            <a:br>
              <a:rPr lang="tr-TR" sz="1800" dirty="0">
                <a:solidFill>
                  <a:schemeClr val="tx1"/>
                </a:solidFill>
                <a:latin typeface="Times New Roman" panose="02020603050405020304" pitchFamily="18" charset="0"/>
                <a:cs typeface="Times New Roman" panose="02020603050405020304" pitchFamily="18" charset="0"/>
              </a:rPr>
            </a:br>
            <a:r>
              <a:rPr lang="tr-TR" sz="1800" dirty="0">
                <a:solidFill>
                  <a:schemeClr val="tx1"/>
                </a:solidFill>
                <a:latin typeface="Times New Roman" panose="02020603050405020304" pitchFamily="18" charset="0"/>
                <a:cs typeface="Times New Roman" panose="02020603050405020304" pitchFamily="18" charset="0"/>
              </a:rPr>
              <a:t>5. Müzik ve ritim eşliğinde dans eder. </a:t>
            </a:r>
            <a:br>
              <a:rPr lang="tr-TR" sz="1800" dirty="0">
                <a:solidFill>
                  <a:schemeClr val="tx1"/>
                </a:solidFill>
                <a:latin typeface="Times New Roman" panose="02020603050405020304" pitchFamily="18" charset="0"/>
                <a:cs typeface="Times New Roman" panose="02020603050405020304" pitchFamily="18" charset="0"/>
              </a:rPr>
            </a:br>
            <a:r>
              <a:rPr lang="tr-TR" sz="1800" dirty="0">
                <a:solidFill>
                  <a:schemeClr val="tx1"/>
                </a:solidFill>
                <a:latin typeface="Times New Roman" panose="02020603050405020304" pitchFamily="18" charset="0"/>
                <a:cs typeface="Times New Roman" panose="02020603050405020304" pitchFamily="18" charset="0"/>
              </a:rPr>
              <a:t>6. Müzik ve ritim eşliğinde çeşitli hareketleri ardı ardına yapar.</a:t>
            </a:r>
            <a:endParaRPr lang="tr-TR" sz="1800" b="1" dirty="0">
              <a:solidFill>
                <a:schemeClr val="tx1"/>
              </a:solidFill>
              <a:latin typeface="Times New Roman" panose="02020603050405020304" pitchFamily="18" charset="0"/>
              <a:cs typeface="Times New Roman" panose="02020603050405020304" pitchFamily="18" charset="0"/>
            </a:endParaRPr>
          </a:p>
          <a:p>
            <a:endParaRPr lang="tr-TR" dirty="0">
              <a:solidFill>
                <a:schemeClr val="tx1"/>
              </a:solidFill>
              <a:latin typeface="Times New Roman" panose="02020603050405020304" pitchFamily="18" charset="0"/>
              <a:cs typeface="Times New Roman" panose="02020603050405020304" pitchFamily="18" charset="0"/>
            </a:endParaRPr>
          </a:p>
        </p:txBody>
      </p:sp>
      <p:sp>
        <p:nvSpPr>
          <p:cNvPr id="4" name="3 Veri Yer Tutucusu"/>
          <p:cNvSpPr>
            <a:spLocks noGrp="1"/>
          </p:cNvSpPr>
          <p:nvPr>
            <p:ph type="dt" sz="half" idx="10"/>
          </p:nvPr>
        </p:nvSpPr>
        <p:spPr/>
        <p:txBody>
          <a:bodyPr/>
          <a:lstStyle/>
          <a:p>
            <a:endParaRPr lang="es-ES" dirty="0"/>
          </a:p>
        </p:txBody>
      </p:sp>
      <p:sp>
        <p:nvSpPr>
          <p:cNvPr id="5" name="4 Altbilgi Yer Tutucusu"/>
          <p:cNvSpPr>
            <a:spLocks noGrp="1"/>
          </p:cNvSpPr>
          <p:nvPr>
            <p:ph type="ftr" sz="quarter" idx="11"/>
          </p:nvPr>
        </p:nvSpPr>
        <p:spPr/>
        <p:txBody>
          <a:bodyPr/>
          <a:lstStyle/>
          <a:p>
            <a:endParaRPr lang="es-ES" dirty="0"/>
          </a:p>
        </p:txBody>
      </p:sp>
      <p:sp>
        <p:nvSpPr>
          <p:cNvPr id="6" name="5 Slayt Numarası Yer Tutucusu"/>
          <p:cNvSpPr>
            <a:spLocks noGrp="1"/>
          </p:cNvSpPr>
          <p:nvPr>
            <p:ph type="sldNum" sz="quarter" idx="12"/>
          </p:nvPr>
        </p:nvSpPr>
        <p:spPr/>
        <p:txBody>
          <a:bodyPr/>
          <a:lstStyle/>
          <a:p>
            <a:fld id="{D595E6E9-9045-44F8-83D9-398C6C284C23}" type="slidenum">
              <a:rPr lang="es-ES" smtClean="0"/>
              <a:pPr/>
              <a:t>32</a:t>
            </a:fld>
            <a:endParaRPr lang="es-ES"/>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945201" y="624110"/>
            <a:ext cx="6589199" cy="733190"/>
          </a:xfrm>
        </p:spPr>
        <p:txBody>
          <a:bodyPr>
            <a:normAutofit/>
          </a:bodyPr>
          <a:lstStyle/>
          <a:p>
            <a:r>
              <a:rPr lang="tr-TR" sz="2000" dirty="0">
                <a:solidFill>
                  <a:srgbClr val="FF0000"/>
                </a:solidFill>
                <a:latin typeface="Times New Roman" panose="02020603050405020304" pitchFamily="18" charset="0"/>
                <a:cs typeface="Times New Roman" panose="02020603050405020304" pitchFamily="18" charset="0"/>
              </a:rPr>
              <a:t>ÖZBAKIM BECERİLERİ KAZANIM VE GÖSTERGELERİ</a:t>
            </a:r>
            <a:br>
              <a:rPr lang="tr-TR" sz="2000" dirty="0">
                <a:solidFill>
                  <a:srgbClr val="FF0000"/>
                </a:solidFill>
                <a:latin typeface="Times New Roman" panose="02020603050405020304" pitchFamily="18" charset="0"/>
                <a:cs typeface="Times New Roman" panose="02020603050405020304" pitchFamily="18" charset="0"/>
              </a:rPr>
            </a:br>
            <a:endParaRPr lang="tr-TR" sz="2000" dirty="0">
              <a:solidFill>
                <a:srgbClr val="FF0000"/>
              </a:solidFill>
              <a:latin typeface="Times New Roman" panose="02020603050405020304" pitchFamily="18" charset="0"/>
              <a:cs typeface="Times New Roman" panose="02020603050405020304" pitchFamily="18" charset="0"/>
            </a:endParaRPr>
          </a:p>
        </p:txBody>
      </p:sp>
      <p:sp>
        <p:nvSpPr>
          <p:cNvPr id="3" name="2 İçerik Yer Tutucusu"/>
          <p:cNvSpPr>
            <a:spLocks noGrp="1"/>
          </p:cNvSpPr>
          <p:nvPr>
            <p:ph idx="1"/>
          </p:nvPr>
        </p:nvSpPr>
        <p:spPr>
          <a:xfrm>
            <a:off x="1547664" y="1152908"/>
            <a:ext cx="7139136" cy="5205050"/>
          </a:xfrm>
        </p:spPr>
        <p:txBody>
          <a:bodyPr>
            <a:normAutofit fontScale="92500" lnSpcReduction="10000"/>
          </a:bodyPr>
          <a:lstStyle/>
          <a:p>
            <a:pPr>
              <a:buNone/>
            </a:pPr>
            <a:r>
              <a:rPr lang="tr-TR" sz="1400" b="1" dirty="0">
                <a:solidFill>
                  <a:schemeClr val="tx1"/>
                </a:solidFill>
                <a:latin typeface="Times New Roman" panose="02020603050405020304" pitchFamily="18" charset="0"/>
                <a:cs typeface="Times New Roman" panose="02020603050405020304" pitchFamily="18" charset="0"/>
              </a:rPr>
              <a:t>Kazanım 1: Bedeniyle ilgili temizlik kurallarını uygular.</a:t>
            </a:r>
            <a:br>
              <a:rPr lang="tr-TR" sz="1400" b="1" dirty="0">
                <a:solidFill>
                  <a:schemeClr val="tx1"/>
                </a:solidFill>
                <a:latin typeface="Times New Roman" panose="02020603050405020304" pitchFamily="18" charset="0"/>
                <a:cs typeface="Times New Roman" panose="02020603050405020304" pitchFamily="18" charset="0"/>
              </a:rPr>
            </a:br>
            <a:r>
              <a:rPr lang="tr-TR" sz="1400" b="1" dirty="0">
                <a:solidFill>
                  <a:schemeClr val="tx1"/>
                </a:solidFill>
                <a:latin typeface="Times New Roman" panose="02020603050405020304" pitchFamily="18" charset="0"/>
                <a:cs typeface="Times New Roman" panose="02020603050405020304" pitchFamily="18" charset="0"/>
              </a:rPr>
              <a:t>Göstergeleri:</a:t>
            </a:r>
            <a:br>
              <a:rPr lang="tr-TR" sz="1400" dirty="0">
                <a:solidFill>
                  <a:schemeClr val="tx1"/>
                </a:solidFill>
                <a:latin typeface="Times New Roman" panose="02020603050405020304" pitchFamily="18" charset="0"/>
                <a:cs typeface="Times New Roman" panose="02020603050405020304" pitchFamily="18" charset="0"/>
              </a:rPr>
            </a:br>
            <a:r>
              <a:rPr lang="tr-TR" sz="1400" dirty="0">
                <a:solidFill>
                  <a:schemeClr val="tx1"/>
                </a:solidFill>
                <a:latin typeface="Times New Roman" panose="02020603050405020304" pitchFamily="18" charset="0"/>
                <a:cs typeface="Times New Roman" panose="02020603050405020304" pitchFamily="18" charset="0"/>
              </a:rPr>
              <a:t>1. Saçını tarar.</a:t>
            </a:r>
            <a:br>
              <a:rPr lang="tr-TR" sz="1400" dirty="0">
                <a:solidFill>
                  <a:schemeClr val="tx1"/>
                </a:solidFill>
                <a:latin typeface="Times New Roman" panose="02020603050405020304" pitchFamily="18" charset="0"/>
                <a:cs typeface="Times New Roman" panose="02020603050405020304" pitchFamily="18" charset="0"/>
              </a:rPr>
            </a:br>
            <a:r>
              <a:rPr lang="tr-TR" sz="1400" dirty="0">
                <a:solidFill>
                  <a:schemeClr val="tx1"/>
                </a:solidFill>
                <a:latin typeface="Times New Roman" panose="02020603050405020304" pitchFamily="18" charset="0"/>
                <a:cs typeface="Times New Roman" panose="02020603050405020304" pitchFamily="18" charset="0"/>
              </a:rPr>
              <a:t>2. Dişini fırçalar.</a:t>
            </a:r>
            <a:br>
              <a:rPr lang="tr-TR" sz="1400" dirty="0">
                <a:solidFill>
                  <a:schemeClr val="tx1"/>
                </a:solidFill>
                <a:latin typeface="Times New Roman" panose="02020603050405020304" pitchFamily="18" charset="0"/>
                <a:cs typeface="Times New Roman" panose="02020603050405020304" pitchFamily="18" charset="0"/>
              </a:rPr>
            </a:br>
            <a:r>
              <a:rPr lang="tr-TR" sz="1400" dirty="0">
                <a:solidFill>
                  <a:schemeClr val="tx1"/>
                </a:solidFill>
                <a:latin typeface="Times New Roman" panose="02020603050405020304" pitchFamily="18" charset="0"/>
                <a:cs typeface="Times New Roman" panose="02020603050405020304" pitchFamily="18" charset="0"/>
              </a:rPr>
              <a:t>3. Elini/yüzünü yıkar.</a:t>
            </a:r>
            <a:br>
              <a:rPr lang="tr-TR" sz="1400" dirty="0">
                <a:solidFill>
                  <a:schemeClr val="tx1"/>
                </a:solidFill>
                <a:latin typeface="Times New Roman" panose="02020603050405020304" pitchFamily="18" charset="0"/>
                <a:cs typeface="Times New Roman" panose="02020603050405020304" pitchFamily="18" charset="0"/>
              </a:rPr>
            </a:br>
            <a:r>
              <a:rPr lang="tr-TR" sz="1400" dirty="0">
                <a:solidFill>
                  <a:schemeClr val="tx1"/>
                </a:solidFill>
                <a:latin typeface="Times New Roman" panose="02020603050405020304" pitchFamily="18" charset="0"/>
                <a:cs typeface="Times New Roman" panose="02020603050405020304" pitchFamily="18" charset="0"/>
              </a:rPr>
              <a:t>4. Tuvalet gereksinimine yönelik işleri yapar.</a:t>
            </a:r>
            <a:endParaRPr lang="tr-TR" sz="1400" b="1" dirty="0">
              <a:solidFill>
                <a:schemeClr val="tx1"/>
              </a:solidFill>
              <a:latin typeface="Times New Roman" panose="02020603050405020304" pitchFamily="18" charset="0"/>
              <a:cs typeface="Times New Roman" panose="02020603050405020304" pitchFamily="18" charset="0"/>
            </a:endParaRPr>
          </a:p>
          <a:p>
            <a:pPr>
              <a:buNone/>
            </a:pPr>
            <a:r>
              <a:rPr lang="tr-TR" sz="1400" b="1" dirty="0">
                <a:solidFill>
                  <a:schemeClr val="tx1"/>
                </a:solidFill>
                <a:latin typeface="Times New Roman" panose="02020603050405020304" pitchFamily="18" charset="0"/>
                <a:cs typeface="Times New Roman" panose="02020603050405020304" pitchFamily="18" charset="0"/>
              </a:rPr>
              <a:t>Kazanım 2: Giyinme ile ilgili işleri yapar.</a:t>
            </a:r>
            <a:br>
              <a:rPr lang="tr-TR" sz="1400" b="1" dirty="0">
                <a:solidFill>
                  <a:schemeClr val="tx1"/>
                </a:solidFill>
                <a:latin typeface="Times New Roman" panose="02020603050405020304" pitchFamily="18" charset="0"/>
                <a:cs typeface="Times New Roman" panose="02020603050405020304" pitchFamily="18" charset="0"/>
              </a:rPr>
            </a:br>
            <a:r>
              <a:rPr lang="tr-TR" sz="1400" b="1" dirty="0">
                <a:solidFill>
                  <a:schemeClr val="tx1"/>
                </a:solidFill>
                <a:latin typeface="Times New Roman" panose="02020603050405020304" pitchFamily="18" charset="0"/>
                <a:cs typeface="Times New Roman" panose="02020603050405020304" pitchFamily="18" charset="0"/>
              </a:rPr>
              <a:t>Göstergeleri:</a:t>
            </a:r>
            <a:br>
              <a:rPr lang="tr-TR" sz="1400" dirty="0">
                <a:solidFill>
                  <a:schemeClr val="tx1"/>
                </a:solidFill>
                <a:latin typeface="Times New Roman" panose="02020603050405020304" pitchFamily="18" charset="0"/>
                <a:cs typeface="Times New Roman" panose="02020603050405020304" pitchFamily="18" charset="0"/>
              </a:rPr>
            </a:br>
            <a:r>
              <a:rPr lang="tr-TR" sz="1400" dirty="0">
                <a:solidFill>
                  <a:schemeClr val="tx1"/>
                </a:solidFill>
                <a:latin typeface="Times New Roman" panose="02020603050405020304" pitchFamily="18" charset="0"/>
                <a:cs typeface="Times New Roman" panose="02020603050405020304" pitchFamily="18" charset="0"/>
              </a:rPr>
              <a:t>1. Giysilerini çıkarır.</a:t>
            </a:r>
            <a:br>
              <a:rPr lang="tr-TR" sz="1400" dirty="0">
                <a:solidFill>
                  <a:schemeClr val="tx1"/>
                </a:solidFill>
                <a:latin typeface="Times New Roman" panose="02020603050405020304" pitchFamily="18" charset="0"/>
                <a:cs typeface="Times New Roman" panose="02020603050405020304" pitchFamily="18" charset="0"/>
              </a:rPr>
            </a:br>
            <a:r>
              <a:rPr lang="tr-TR" sz="1400" dirty="0">
                <a:solidFill>
                  <a:schemeClr val="tx1"/>
                </a:solidFill>
                <a:latin typeface="Times New Roman" panose="02020603050405020304" pitchFamily="18" charset="0"/>
                <a:cs typeface="Times New Roman" panose="02020603050405020304" pitchFamily="18" charset="0"/>
              </a:rPr>
              <a:t>2. Giysilerini giyer.</a:t>
            </a:r>
            <a:br>
              <a:rPr lang="tr-TR" sz="1400" dirty="0">
                <a:solidFill>
                  <a:schemeClr val="tx1"/>
                </a:solidFill>
                <a:latin typeface="Times New Roman" panose="02020603050405020304" pitchFamily="18" charset="0"/>
                <a:cs typeface="Times New Roman" panose="02020603050405020304" pitchFamily="18" charset="0"/>
              </a:rPr>
            </a:br>
            <a:r>
              <a:rPr lang="tr-TR" sz="1400" dirty="0">
                <a:solidFill>
                  <a:schemeClr val="tx1"/>
                </a:solidFill>
                <a:latin typeface="Times New Roman" panose="02020603050405020304" pitchFamily="18" charset="0"/>
                <a:cs typeface="Times New Roman" panose="02020603050405020304" pitchFamily="18" charset="0"/>
              </a:rPr>
              <a:t>3. Ayakkabılarını çıkarır.</a:t>
            </a:r>
            <a:endParaRPr lang="tr-TR" sz="1400" b="1" dirty="0">
              <a:solidFill>
                <a:schemeClr val="tx1"/>
              </a:solidFill>
              <a:latin typeface="Times New Roman" panose="02020603050405020304" pitchFamily="18" charset="0"/>
              <a:cs typeface="Times New Roman" panose="02020603050405020304" pitchFamily="18" charset="0"/>
            </a:endParaRPr>
          </a:p>
          <a:p>
            <a:pPr>
              <a:buNone/>
            </a:pPr>
            <a:r>
              <a:rPr lang="tr-TR" sz="1400" dirty="0">
                <a:solidFill>
                  <a:schemeClr val="tx1"/>
                </a:solidFill>
                <a:latin typeface="Times New Roman" panose="02020603050405020304" pitchFamily="18" charset="0"/>
                <a:cs typeface="Times New Roman" panose="02020603050405020304" pitchFamily="18" charset="0"/>
              </a:rPr>
              <a:t>      4. Ayakkabılarını giyer.</a:t>
            </a:r>
            <a:endParaRPr lang="tr-TR" sz="1400" b="1" dirty="0">
              <a:solidFill>
                <a:schemeClr val="tx1"/>
              </a:solidFill>
              <a:latin typeface="Times New Roman" panose="02020603050405020304" pitchFamily="18" charset="0"/>
              <a:cs typeface="Times New Roman" panose="02020603050405020304" pitchFamily="18" charset="0"/>
            </a:endParaRPr>
          </a:p>
          <a:p>
            <a:pPr>
              <a:buNone/>
            </a:pPr>
            <a:r>
              <a:rPr lang="tr-TR" sz="1400" dirty="0">
                <a:solidFill>
                  <a:schemeClr val="tx1"/>
                </a:solidFill>
                <a:latin typeface="Times New Roman" panose="02020603050405020304" pitchFamily="18" charset="0"/>
                <a:cs typeface="Times New Roman" panose="02020603050405020304" pitchFamily="18" charset="0"/>
              </a:rPr>
              <a:t>      5. Düğme açar.</a:t>
            </a:r>
            <a:br>
              <a:rPr lang="tr-TR" sz="1400" dirty="0">
                <a:solidFill>
                  <a:schemeClr val="tx1"/>
                </a:solidFill>
                <a:latin typeface="Times New Roman" panose="02020603050405020304" pitchFamily="18" charset="0"/>
                <a:cs typeface="Times New Roman" panose="02020603050405020304" pitchFamily="18" charset="0"/>
              </a:rPr>
            </a:br>
            <a:r>
              <a:rPr lang="tr-TR" sz="1400" dirty="0">
                <a:solidFill>
                  <a:schemeClr val="tx1"/>
                </a:solidFill>
                <a:latin typeface="Times New Roman" panose="02020603050405020304" pitchFamily="18" charset="0"/>
                <a:cs typeface="Times New Roman" panose="02020603050405020304" pitchFamily="18" charset="0"/>
              </a:rPr>
              <a:t>6. Düğme kapar.</a:t>
            </a:r>
            <a:br>
              <a:rPr lang="tr-TR" sz="1400" dirty="0">
                <a:solidFill>
                  <a:schemeClr val="tx1"/>
                </a:solidFill>
                <a:latin typeface="Times New Roman" panose="02020603050405020304" pitchFamily="18" charset="0"/>
                <a:cs typeface="Times New Roman" panose="02020603050405020304" pitchFamily="18" charset="0"/>
              </a:rPr>
            </a:br>
            <a:r>
              <a:rPr lang="tr-TR" sz="1400" dirty="0">
                <a:solidFill>
                  <a:schemeClr val="tx1"/>
                </a:solidFill>
                <a:latin typeface="Times New Roman" panose="02020603050405020304" pitchFamily="18" charset="0"/>
                <a:cs typeface="Times New Roman" panose="02020603050405020304" pitchFamily="18" charset="0"/>
              </a:rPr>
              <a:t>7. Ayakkabı bağcıklarını çözer.</a:t>
            </a:r>
            <a:br>
              <a:rPr lang="tr-TR" sz="1400" dirty="0">
                <a:solidFill>
                  <a:schemeClr val="tx1"/>
                </a:solidFill>
                <a:latin typeface="Times New Roman" panose="02020603050405020304" pitchFamily="18" charset="0"/>
                <a:cs typeface="Times New Roman" panose="02020603050405020304" pitchFamily="18" charset="0"/>
              </a:rPr>
            </a:br>
            <a:r>
              <a:rPr lang="tr-TR" sz="1400" dirty="0">
                <a:solidFill>
                  <a:schemeClr val="tx1"/>
                </a:solidFill>
                <a:latin typeface="Times New Roman" panose="02020603050405020304" pitchFamily="18" charset="0"/>
                <a:cs typeface="Times New Roman" panose="02020603050405020304" pitchFamily="18" charset="0"/>
              </a:rPr>
              <a:t>8. Ayakkabı bağcıklarını bağlar.</a:t>
            </a:r>
            <a:endParaRPr lang="tr-TR" sz="1400" b="1" dirty="0">
              <a:solidFill>
                <a:schemeClr val="tx1"/>
              </a:solidFill>
              <a:latin typeface="Times New Roman" panose="02020603050405020304" pitchFamily="18" charset="0"/>
              <a:cs typeface="Times New Roman" panose="02020603050405020304" pitchFamily="18" charset="0"/>
            </a:endParaRPr>
          </a:p>
          <a:p>
            <a:pPr>
              <a:buNone/>
            </a:pPr>
            <a:r>
              <a:rPr lang="tr-TR" sz="1400" b="1" dirty="0">
                <a:solidFill>
                  <a:schemeClr val="tx1"/>
                </a:solidFill>
                <a:latin typeface="Times New Roman" panose="02020603050405020304" pitchFamily="18" charset="0"/>
                <a:cs typeface="Times New Roman" panose="02020603050405020304" pitchFamily="18" charset="0"/>
              </a:rPr>
              <a:t>Kazanım 3: Yaşam alanlarında gerekli düzenlemeler yapar.</a:t>
            </a:r>
            <a:br>
              <a:rPr lang="tr-TR" sz="1400" b="1" dirty="0">
                <a:solidFill>
                  <a:schemeClr val="tx1"/>
                </a:solidFill>
                <a:latin typeface="Times New Roman" panose="02020603050405020304" pitchFamily="18" charset="0"/>
                <a:cs typeface="Times New Roman" panose="02020603050405020304" pitchFamily="18" charset="0"/>
              </a:rPr>
            </a:br>
            <a:r>
              <a:rPr lang="tr-TR" sz="1400" b="1" dirty="0">
                <a:solidFill>
                  <a:schemeClr val="tx1"/>
                </a:solidFill>
                <a:latin typeface="Times New Roman" panose="02020603050405020304" pitchFamily="18" charset="0"/>
                <a:cs typeface="Times New Roman" panose="02020603050405020304" pitchFamily="18" charset="0"/>
              </a:rPr>
              <a:t>Göstergeleri:</a:t>
            </a:r>
            <a:br>
              <a:rPr lang="tr-TR" sz="1400" dirty="0">
                <a:solidFill>
                  <a:schemeClr val="tx1"/>
                </a:solidFill>
                <a:latin typeface="Times New Roman" panose="02020603050405020304" pitchFamily="18" charset="0"/>
                <a:cs typeface="Times New Roman" panose="02020603050405020304" pitchFamily="18" charset="0"/>
              </a:rPr>
            </a:br>
            <a:r>
              <a:rPr lang="tr-TR" sz="1400" dirty="0">
                <a:solidFill>
                  <a:schemeClr val="tx1"/>
                </a:solidFill>
                <a:latin typeface="Times New Roman" panose="02020603050405020304" pitchFamily="18" charset="0"/>
                <a:cs typeface="Times New Roman" panose="02020603050405020304" pitchFamily="18" charset="0"/>
              </a:rPr>
              <a:t>1. Ev/okuldaki eşyaları temiz ve özenle kullanır. </a:t>
            </a:r>
            <a:br>
              <a:rPr lang="tr-TR" sz="1400" dirty="0">
                <a:solidFill>
                  <a:schemeClr val="tx1"/>
                </a:solidFill>
                <a:latin typeface="Times New Roman" panose="02020603050405020304" pitchFamily="18" charset="0"/>
                <a:cs typeface="Times New Roman" panose="02020603050405020304" pitchFamily="18" charset="0"/>
              </a:rPr>
            </a:br>
            <a:r>
              <a:rPr lang="tr-TR" sz="1400" dirty="0">
                <a:solidFill>
                  <a:schemeClr val="tx1"/>
                </a:solidFill>
                <a:latin typeface="Times New Roman" panose="02020603050405020304" pitchFamily="18" charset="0"/>
                <a:cs typeface="Times New Roman" panose="02020603050405020304" pitchFamily="18" charset="0"/>
              </a:rPr>
              <a:t>2. Ev/okuldaki eşyaları toplar.</a:t>
            </a:r>
            <a:br>
              <a:rPr lang="tr-TR" sz="1400" dirty="0">
                <a:solidFill>
                  <a:schemeClr val="tx1"/>
                </a:solidFill>
                <a:latin typeface="Times New Roman" panose="02020603050405020304" pitchFamily="18" charset="0"/>
                <a:cs typeface="Times New Roman" panose="02020603050405020304" pitchFamily="18" charset="0"/>
              </a:rPr>
            </a:br>
            <a:r>
              <a:rPr lang="tr-TR" sz="1400" dirty="0">
                <a:solidFill>
                  <a:schemeClr val="tx1"/>
                </a:solidFill>
                <a:latin typeface="Times New Roman" panose="02020603050405020304" pitchFamily="18" charset="0"/>
                <a:cs typeface="Times New Roman" panose="02020603050405020304" pitchFamily="18" charset="0"/>
              </a:rPr>
              <a:t>3. Ev/okuldaki eşyaları katlar.</a:t>
            </a:r>
          </a:p>
          <a:p>
            <a:pPr>
              <a:buNone/>
            </a:pPr>
            <a:r>
              <a:rPr lang="tr-TR" sz="1400" dirty="0">
                <a:solidFill>
                  <a:schemeClr val="tx1"/>
                </a:solidFill>
                <a:latin typeface="Times New Roman" panose="02020603050405020304" pitchFamily="18" charset="0"/>
                <a:cs typeface="Times New Roman" panose="02020603050405020304" pitchFamily="18" charset="0"/>
              </a:rPr>
              <a:t>       4. Ev/okuldaki eşyaları asar.</a:t>
            </a:r>
          </a:p>
          <a:p>
            <a:pPr>
              <a:buNone/>
            </a:pPr>
            <a:r>
              <a:rPr lang="tr-TR" sz="1400" dirty="0">
                <a:solidFill>
                  <a:schemeClr val="tx1"/>
                </a:solidFill>
                <a:latin typeface="Times New Roman" panose="02020603050405020304" pitchFamily="18" charset="0"/>
                <a:cs typeface="Times New Roman" panose="02020603050405020304" pitchFamily="18" charset="0"/>
              </a:rPr>
              <a:t>       5. Ev/okuldaki eşyaları yerleştirir.</a:t>
            </a:r>
            <a:r>
              <a:rPr lang="tr-TR" dirty="0">
                <a:solidFill>
                  <a:schemeClr val="tx1"/>
                </a:solidFill>
                <a:latin typeface="Times New Roman" panose="02020603050405020304" pitchFamily="18" charset="0"/>
                <a:cs typeface="Times New Roman" panose="02020603050405020304" pitchFamily="18" charset="0"/>
              </a:rPr>
              <a:t> </a:t>
            </a:r>
            <a:endParaRPr lang="tr-TR" b="1" dirty="0">
              <a:solidFill>
                <a:schemeClr val="tx1"/>
              </a:solidFill>
              <a:latin typeface="Times New Roman" panose="02020603050405020304" pitchFamily="18" charset="0"/>
              <a:cs typeface="Times New Roman" panose="02020603050405020304" pitchFamily="18" charset="0"/>
            </a:endParaRPr>
          </a:p>
        </p:txBody>
      </p:sp>
      <p:sp>
        <p:nvSpPr>
          <p:cNvPr id="4" name="3 Veri Yer Tutucusu"/>
          <p:cNvSpPr>
            <a:spLocks noGrp="1"/>
          </p:cNvSpPr>
          <p:nvPr>
            <p:ph type="dt" sz="half" idx="10"/>
          </p:nvPr>
        </p:nvSpPr>
        <p:spPr>
          <a:xfrm>
            <a:off x="4572000" y="4071943"/>
            <a:ext cx="1000132" cy="357190"/>
          </a:xfrm>
        </p:spPr>
        <p:txBody>
          <a:bodyPr/>
          <a:lstStyle/>
          <a:p>
            <a:endParaRPr lang="es-ES" dirty="0"/>
          </a:p>
        </p:txBody>
      </p:sp>
      <p:sp>
        <p:nvSpPr>
          <p:cNvPr id="5" name="4 Altbilgi Yer Tutucusu"/>
          <p:cNvSpPr>
            <a:spLocks noGrp="1"/>
          </p:cNvSpPr>
          <p:nvPr>
            <p:ph type="ftr" sz="quarter" idx="11"/>
          </p:nvPr>
        </p:nvSpPr>
        <p:spPr>
          <a:xfrm>
            <a:off x="4214810" y="3286125"/>
            <a:ext cx="1804990" cy="714380"/>
          </a:xfrm>
        </p:spPr>
        <p:txBody>
          <a:bodyPr/>
          <a:lstStyle/>
          <a:p>
            <a:endParaRPr lang="es-ES" dirty="0"/>
          </a:p>
        </p:txBody>
      </p:sp>
      <p:sp>
        <p:nvSpPr>
          <p:cNvPr id="6" name="5 Slayt Numarası Yer Tutucusu"/>
          <p:cNvSpPr>
            <a:spLocks noGrp="1"/>
          </p:cNvSpPr>
          <p:nvPr>
            <p:ph type="sldNum" sz="quarter" idx="12"/>
          </p:nvPr>
        </p:nvSpPr>
        <p:spPr/>
        <p:txBody>
          <a:bodyPr/>
          <a:lstStyle/>
          <a:p>
            <a:fld id="{D595E6E9-9045-44F8-83D9-398C6C284C23}" type="slidenum">
              <a:rPr lang="es-ES" smtClean="0"/>
              <a:pPr/>
              <a:t>33</a:t>
            </a:fld>
            <a:endParaRPr lang="es-ES"/>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45719"/>
          </a:xfrm>
        </p:spPr>
        <p:txBody>
          <a:bodyPr>
            <a:normAutofit fontScale="90000"/>
          </a:bodyPr>
          <a:lstStyle/>
          <a:p>
            <a:endParaRPr lang="tr-TR" dirty="0"/>
          </a:p>
        </p:txBody>
      </p:sp>
      <p:sp>
        <p:nvSpPr>
          <p:cNvPr id="3" name="2 İçerik Yer Tutucusu"/>
          <p:cNvSpPr>
            <a:spLocks noGrp="1"/>
          </p:cNvSpPr>
          <p:nvPr>
            <p:ph idx="1"/>
          </p:nvPr>
        </p:nvSpPr>
        <p:spPr>
          <a:xfrm>
            <a:off x="1547664" y="787784"/>
            <a:ext cx="7139136" cy="5338380"/>
          </a:xfrm>
        </p:spPr>
        <p:txBody>
          <a:bodyPr>
            <a:noAutofit/>
          </a:bodyPr>
          <a:lstStyle/>
          <a:p>
            <a:pPr>
              <a:buNone/>
            </a:pPr>
            <a:r>
              <a:rPr lang="tr-TR" sz="1200" b="1" dirty="0">
                <a:solidFill>
                  <a:schemeClr val="tx1"/>
                </a:solidFill>
                <a:latin typeface="Times New Roman" panose="02020603050405020304" pitchFamily="18" charset="0"/>
                <a:cs typeface="Times New Roman" panose="02020603050405020304" pitchFamily="18" charset="0"/>
              </a:rPr>
              <a:t>Kazanım 4: Yeterli ve dengeli beslenir. </a:t>
            </a:r>
            <a:br>
              <a:rPr lang="tr-TR" sz="1200" b="1" dirty="0">
                <a:solidFill>
                  <a:schemeClr val="tx1"/>
                </a:solidFill>
                <a:latin typeface="Times New Roman" panose="02020603050405020304" pitchFamily="18" charset="0"/>
                <a:cs typeface="Times New Roman" panose="02020603050405020304" pitchFamily="18" charset="0"/>
              </a:rPr>
            </a:br>
            <a:r>
              <a:rPr lang="tr-TR" sz="1200" b="1" dirty="0">
                <a:solidFill>
                  <a:schemeClr val="tx1"/>
                </a:solidFill>
                <a:latin typeface="Times New Roman" panose="02020603050405020304" pitchFamily="18" charset="0"/>
                <a:cs typeface="Times New Roman" panose="02020603050405020304" pitchFamily="18" charset="0"/>
              </a:rPr>
              <a:t>Göstergeleri:</a:t>
            </a:r>
            <a:br>
              <a:rPr lang="tr-TR" sz="1200" dirty="0">
                <a:solidFill>
                  <a:schemeClr val="tx1"/>
                </a:solidFill>
                <a:latin typeface="Times New Roman" panose="02020603050405020304" pitchFamily="18" charset="0"/>
                <a:cs typeface="Times New Roman" panose="02020603050405020304" pitchFamily="18" charset="0"/>
              </a:rPr>
            </a:br>
            <a:r>
              <a:rPr lang="tr-TR" sz="1200" dirty="0">
                <a:solidFill>
                  <a:schemeClr val="tx1"/>
                </a:solidFill>
                <a:latin typeface="Times New Roman" panose="02020603050405020304" pitchFamily="18" charset="0"/>
                <a:cs typeface="Times New Roman" panose="02020603050405020304" pitchFamily="18" charset="0"/>
              </a:rPr>
              <a:t>1. Yiyecek ve içecekleri yeterli miktarda yer/içer.</a:t>
            </a:r>
            <a:br>
              <a:rPr lang="tr-TR" sz="1200" dirty="0">
                <a:solidFill>
                  <a:schemeClr val="tx1"/>
                </a:solidFill>
                <a:latin typeface="Times New Roman" panose="02020603050405020304" pitchFamily="18" charset="0"/>
                <a:cs typeface="Times New Roman" panose="02020603050405020304" pitchFamily="18" charset="0"/>
              </a:rPr>
            </a:br>
            <a:r>
              <a:rPr lang="tr-TR" sz="1200" dirty="0">
                <a:solidFill>
                  <a:schemeClr val="tx1"/>
                </a:solidFill>
                <a:latin typeface="Times New Roman" panose="02020603050405020304" pitchFamily="18" charset="0"/>
                <a:cs typeface="Times New Roman" panose="02020603050405020304" pitchFamily="18" charset="0"/>
              </a:rPr>
              <a:t>2. Öğün zamanlarında yemek yemeye çaba gösterir.</a:t>
            </a:r>
            <a:br>
              <a:rPr lang="tr-TR" sz="1200" dirty="0">
                <a:solidFill>
                  <a:schemeClr val="tx1"/>
                </a:solidFill>
                <a:latin typeface="Times New Roman" panose="02020603050405020304" pitchFamily="18" charset="0"/>
                <a:cs typeface="Times New Roman" panose="02020603050405020304" pitchFamily="18" charset="0"/>
              </a:rPr>
            </a:br>
            <a:r>
              <a:rPr lang="tr-TR" sz="1200" dirty="0">
                <a:solidFill>
                  <a:schemeClr val="tx1"/>
                </a:solidFill>
                <a:latin typeface="Times New Roman" panose="02020603050405020304" pitchFamily="18" charset="0"/>
                <a:cs typeface="Times New Roman" panose="02020603050405020304" pitchFamily="18" charset="0"/>
              </a:rPr>
              <a:t>3. Sağlığı olumsuz etkileyen yiyecekleri ve içecekleri yemekten/içmekten kaçınır. </a:t>
            </a:r>
            <a:br>
              <a:rPr lang="tr-TR" sz="1200" dirty="0">
                <a:solidFill>
                  <a:schemeClr val="tx1"/>
                </a:solidFill>
                <a:latin typeface="Times New Roman" panose="02020603050405020304" pitchFamily="18" charset="0"/>
                <a:cs typeface="Times New Roman" panose="02020603050405020304" pitchFamily="18" charset="0"/>
              </a:rPr>
            </a:br>
            <a:r>
              <a:rPr lang="tr-TR" sz="1200" dirty="0">
                <a:solidFill>
                  <a:schemeClr val="tx1"/>
                </a:solidFill>
                <a:latin typeface="Times New Roman" panose="02020603050405020304" pitchFamily="18" charset="0"/>
                <a:cs typeface="Times New Roman" panose="02020603050405020304" pitchFamily="18" charset="0"/>
              </a:rPr>
              <a:t>4. Yiyecekleri yerken sağlık ve görgü kurallarına özen gösterir.</a:t>
            </a:r>
            <a:endParaRPr lang="tr-TR" sz="1200" b="1" dirty="0">
              <a:solidFill>
                <a:schemeClr val="tx1"/>
              </a:solidFill>
              <a:latin typeface="Times New Roman" panose="02020603050405020304" pitchFamily="18" charset="0"/>
              <a:cs typeface="Times New Roman" panose="02020603050405020304" pitchFamily="18" charset="0"/>
            </a:endParaRPr>
          </a:p>
          <a:p>
            <a:pPr>
              <a:buNone/>
            </a:pPr>
            <a:r>
              <a:rPr lang="tr-TR" sz="1200" b="1" dirty="0">
                <a:solidFill>
                  <a:schemeClr val="tx1"/>
                </a:solidFill>
                <a:latin typeface="Times New Roman" panose="02020603050405020304" pitchFamily="18" charset="0"/>
                <a:cs typeface="Times New Roman" panose="02020603050405020304" pitchFamily="18" charset="0"/>
              </a:rPr>
              <a:t>Kazanım 5: Dinlenmenin önemini açıklar.</a:t>
            </a:r>
            <a:br>
              <a:rPr lang="tr-TR" sz="1200" b="1" dirty="0">
                <a:solidFill>
                  <a:schemeClr val="tx1"/>
                </a:solidFill>
                <a:latin typeface="Times New Roman" panose="02020603050405020304" pitchFamily="18" charset="0"/>
                <a:cs typeface="Times New Roman" panose="02020603050405020304" pitchFamily="18" charset="0"/>
              </a:rPr>
            </a:br>
            <a:r>
              <a:rPr lang="tr-TR" sz="1200" b="1" dirty="0">
                <a:solidFill>
                  <a:schemeClr val="tx1"/>
                </a:solidFill>
                <a:latin typeface="Times New Roman" panose="02020603050405020304" pitchFamily="18" charset="0"/>
                <a:cs typeface="Times New Roman" panose="02020603050405020304" pitchFamily="18" charset="0"/>
              </a:rPr>
              <a:t>Göstergeleri:</a:t>
            </a:r>
            <a:br>
              <a:rPr lang="tr-TR" sz="1200" dirty="0">
                <a:solidFill>
                  <a:schemeClr val="tx1"/>
                </a:solidFill>
                <a:latin typeface="Times New Roman" panose="02020603050405020304" pitchFamily="18" charset="0"/>
                <a:cs typeface="Times New Roman" panose="02020603050405020304" pitchFamily="18" charset="0"/>
              </a:rPr>
            </a:br>
            <a:r>
              <a:rPr lang="tr-TR" sz="1200" dirty="0">
                <a:solidFill>
                  <a:schemeClr val="tx1"/>
                </a:solidFill>
                <a:latin typeface="Times New Roman" panose="02020603050405020304" pitchFamily="18" charset="0"/>
                <a:cs typeface="Times New Roman" panose="02020603050405020304" pitchFamily="18" charset="0"/>
              </a:rPr>
              <a:t>1. Kendisini dinlendiren etkinliklerin neler olduğunu söyler. </a:t>
            </a:r>
            <a:br>
              <a:rPr lang="tr-TR" sz="1200" dirty="0">
                <a:solidFill>
                  <a:schemeClr val="tx1"/>
                </a:solidFill>
                <a:latin typeface="Times New Roman" panose="02020603050405020304" pitchFamily="18" charset="0"/>
                <a:cs typeface="Times New Roman" panose="02020603050405020304" pitchFamily="18" charset="0"/>
              </a:rPr>
            </a:br>
            <a:r>
              <a:rPr lang="tr-TR" sz="1200" dirty="0">
                <a:solidFill>
                  <a:schemeClr val="tx1"/>
                </a:solidFill>
                <a:latin typeface="Times New Roman" panose="02020603050405020304" pitchFamily="18" charset="0"/>
                <a:cs typeface="Times New Roman" panose="02020603050405020304" pitchFamily="18" charset="0"/>
              </a:rPr>
              <a:t>2. Dinlendirici etkinliklere katılır.</a:t>
            </a:r>
            <a:br>
              <a:rPr lang="tr-TR" sz="1200" dirty="0">
                <a:solidFill>
                  <a:schemeClr val="tx1"/>
                </a:solidFill>
                <a:latin typeface="Times New Roman" panose="02020603050405020304" pitchFamily="18" charset="0"/>
                <a:cs typeface="Times New Roman" panose="02020603050405020304" pitchFamily="18" charset="0"/>
              </a:rPr>
            </a:br>
            <a:r>
              <a:rPr lang="tr-TR" sz="1200" dirty="0">
                <a:solidFill>
                  <a:schemeClr val="tx1"/>
                </a:solidFill>
                <a:latin typeface="Times New Roman" panose="02020603050405020304" pitchFamily="18" charset="0"/>
                <a:cs typeface="Times New Roman" panose="02020603050405020304" pitchFamily="18" charset="0"/>
              </a:rPr>
              <a:t>3. Dinlenmediğinde ortaya çıkabilecek sonuçları söyler.</a:t>
            </a:r>
            <a:endParaRPr lang="tr-TR" sz="1200" b="1" dirty="0">
              <a:solidFill>
                <a:schemeClr val="tx1"/>
              </a:solidFill>
              <a:latin typeface="Times New Roman" panose="02020603050405020304" pitchFamily="18" charset="0"/>
              <a:cs typeface="Times New Roman" panose="02020603050405020304" pitchFamily="18" charset="0"/>
            </a:endParaRPr>
          </a:p>
          <a:p>
            <a:pPr>
              <a:buNone/>
            </a:pPr>
            <a:r>
              <a:rPr lang="tr-TR" sz="1200" b="1" dirty="0">
                <a:solidFill>
                  <a:schemeClr val="tx1"/>
                </a:solidFill>
                <a:latin typeface="Times New Roman" panose="02020603050405020304" pitchFamily="18" charset="0"/>
                <a:cs typeface="Times New Roman" panose="02020603050405020304" pitchFamily="18" charset="0"/>
              </a:rPr>
              <a:t>Kazanım 6: Günlük yaşam becerileri için gerekli araç ve gereçleri kullanır.</a:t>
            </a:r>
            <a:br>
              <a:rPr lang="tr-TR" sz="1200" b="1" dirty="0">
                <a:solidFill>
                  <a:schemeClr val="tx1"/>
                </a:solidFill>
                <a:latin typeface="Times New Roman" panose="02020603050405020304" pitchFamily="18" charset="0"/>
                <a:cs typeface="Times New Roman" panose="02020603050405020304" pitchFamily="18" charset="0"/>
              </a:rPr>
            </a:br>
            <a:r>
              <a:rPr lang="tr-TR" sz="1200" b="1" dirty="0">
                <a:solidFill>
                  <a:schemeClr val="tx1"/>
                </a:solidFill>
                <a:latin typeface="Times New Roman" panose="02020603050405020304" pitchFamily="18" charset="0"/>
                <a:cs typeface="Times New Roman" panose="02020603050405020304" pitchFamily="18" charset="0"/>
              </a:rPr>
              <a:t>Göstergeleri:</a:t>
            </a:r>
            <a:br>
              <a:rPr lang="tr-TR" sz="1200" dirty="0">
                <a:solidFill>
                  <a:schemeClr val="tx1"/>
                </a:solidFill>
                <a:latin typeface="Times New Roman" panose="02020603050405020304" pitchFamily="18" charset="0"/>
                <a:cs typeface="Times New Roman" panose="02020603050405020304" pitchFamily="18" charset="0"/>
              </a:rPr>
            </a:br>
            <a:r>
              <a:rPr lang="tr-TR" sz="1200" dirty="0">
                <a:solidFill>
                  <a:schemeClr val="tx1"/>
                </a:solidFill>
                <a:latin typeface="Times New Roman" panose="02020603050405020304" pitchFamily="18" charset="0"/>
                <a:cs typeface="Times New Roman" panose="02020603050405020304" pitchFamily="18" charset="0"/>
              </a:rPr>
              <a:t>1. Beslenme sırasında uygun araç ve gereçleri kullanır. </a:t>
            </a:r>
            <a:br>
              <a:rPr lang="tr-TR" sz="1200" dirty="0">
                <a:solidFill>
                  <a:schemeClr val="tx1"/>
                </a:solidFill>
                <a:latin typeface="Times New Roman" panose="02020603050405020304" pitchFamily="18" charset="0"/>
                <a:cs typeface="Times New Roman" panose="02020603050405020304" pitchFamily="18" charset="0"/>
              </a:rPr>
            </a:br>
            <a:r>
              <a:rPr lang="tr-TR" sz="1200" dirty="0">
                <a:solidFill>
                  <a:schemeClr val="tx1"/>
                </a:solidFill>
                <a:latin typeface="Times New Roman" panose="02020603050405020304" pitchFamily="18" charset="0"/>
                <a:cs typeface="Times New Roman" panose="02020603050405020304" pitchFamily="18" charset="0"/>
              </a:rPr>
              <a:t>2. Beden temizliğiyle ilgili malzemeleri kullanır.</a:t>
            </a:r>
            <a:br>
              <a:rPr lang="tr-TR" sz="1200" dirty="0">
                <a:solidFill>
                  <a:schemeClr val="tx1"/>
                </a:solidFill>
                <a:latin typeface="Times New Roman" panose="02020603050405020304" pitchFamily="18" charset="0"/>
                <a:cs typeface="Times New Roman" panose="02020603050405020304" pitchFamily="18" charset="0"/>
              </a:rPr>
            </a:br>
            <a:r>
              <a:rPr lang="tr-TR" sz="1200" dirty="0">
                <a:solidFill>
                  <a:schemeClr val="tx1"/>
                </a:solidFill>
                <a:latin typeface="Times New Roman" panose="02020603050405020304" pitchFamily="18" charset="0"/>
                <a:cs typeface="Times New Roman" panose="02020603050405020304" pitchFamily="18" charset="0"/>
              </a:rPr>
              <a:t>3. Çevre temizliğiyle ilgili araç ve gereçleri kullanır.</a:t>
            </a:r>
            <a:endParaRPr lang="tr-TR" sz="1200" b="1" dirty="0">
              <a:solidFill>
                <a:schemeClr val="tx1"/>
              </a:solidFill>
              <a:latin typeface="Times New Roman" panose="02020603050405020304" pitchFamily="18" charset="0"/>
              <a:cs typeface="Times New Roman" panose="02020603050405020304" pitchFamily="18" charset="0"/>
            </a:endParaRPr>
          </a:p>
          <a:p>
            <a:pPr>
              <a:buNone/>
            </a:pPr>
            <a:r>
              <a:rPr lang="tr-TR" sz="1200" b="1" dirty="0">
                <a:solidFill>
                  <a:schemeClr val="tx1"/>
                </a:solidFill>
                <a:latin typeface="Times New Roman" panose="02020603050405020304" pitchFamily="18" charset="0"/>
                <a:cs typeface="Times New Roman" panose="02020603050405020304" pitchFamily="18" charset="0"/>
              </a:rPr>
              <a:t>Kazanım 7: Kendini tehlikelerden ve kazalardan korur.</a:t>
            </a:r>
            <a:br>
              <a:rPr lang="tr-TR" sz="1200" b="1" dirty="0">
                <a:solidFill>
                  <a:schemeClr val="tx1"/>
                </a:solidFill>
                <a:latin typeface="Times New Roman" panose="02020603050405020304" pitchFamily="18" charset="0"/>
                <a:cs typeface="Times New Roman" panose="02020603050405020304" pitchFamily="18" charset="0"/>
              </a:rPr>
            </a:br>
            <a:r>
              <a:rPr lang="tr-TR" sz="1200" b="1" dirty="0">
                <a:solidFill>
                  <a:schemeClr val="tx1"/>
                </a:solidFill>
                <a:latin typeface="Times New Roman" panose="02020603050405020304" pitchFamily="18" charset="0"/>
                <a:cs typeface="Times New Roman" panose="02020603050405020304" pitchFamily="18" charset="0"/>
              </a:rPr>
              <a:t>Göstergeleri:</a:t>
            </a:r>
            <a:br>
              <a:rPr lang="tr-TR" sz="1200" dirty="0">
                <a:solidFill>
                  <a:schemeClr val="tx1"/>
                </a:solidFill>
                <a:latin typeface="Times New Roman" panose="02020603050405020304" pitchFamily="18" charset="0"/>
                <a:cs typeface="Times New Roman" panose="02020603050405020304" pitchFamily="18" charset="0"/>
              </a:rPr>
            </a:br>
            <a:r>
              <a:rPr lang="tr-TR" sz="1200" dirty="0">
                <a:solidFill>
                  <a:schemeClr val="tx1"/>
                </a:solidFill>
                <a:latin typeface="Times New Roman" panose="02020603050405020304" pitchFamily="18" charset="0"/>
                <a:cs typeface="Times New Roman" panose="02020603050405020304" pitchFamily="18" charset="0"/>
              </a:rPr>
              <a:t>1. Tehlikeli olan durumları söyler.</a:t>
            </a:r>
            <a:br>
              <a:rPr lang="tr-TR" sz="1200" dirty="0">
                <a:solidFill>
                  <a:schemeClr val="tx1"/>
                </a:solidFill>
                <a:latin typeface="Times New Roman" panose="02020603050405020304" pitchFamily="18" charset="0"/>
                <a:cs typeface="Times New Roman" panose="02020603050405020304" pitchFamily="18" charset="0"/>
              </a:rPr>
            </a:br>
            <a:r>
              <a:rPr lang="tr-TR" sz="1200" dirty="0">
                <a:solidFill>
                  <a:schemeClr val="tx1"/>
                </a:solidFill>
                <a:latin typeface="Times New Roman" panose="02020603050405020304" pitchFamily="18" charset="0"/>
                <a:cs typeface="Times New Roman" panose="02020603050405020304" pitchFamily="18" charset="0"/>
              </a:rPr>
              <a:t>2. Kendini tehlikelerden ve kazalardan korumak için yapılması gerekenleri söyler.</a:t>
            </a:r>
            <a:br>
              <a:rPr lang="tr-TR" sz="1200" dirty="0">
                <a:solidFill>
                  <a:schemeClr val="tx1"/>
                </a:solidFill>
                <a:latin typeface="Times New Roman" panose="02020603050405020304" pitchFamily="18" charset="0"/>
                <a:cs typeface="Times New Roman" panose="02020603050405020304" pitchFamily="18" charset="0"/>
              </a:rPr>
            </a:br>
            <a:r>
              <a:rPr lang="tr-TR" sz="1200" dirty="0">
                <a:solidFill>
                  <a:schemeClr val="tx1"/>
                </a:solidFill>
                <a:latin typeface="Times New Roman" panose="02020603050405020304" pitchFamily="18" charset="0"/>
                <a:cs typeface="Times New Roman" panose="02020603050405020304" pitchFamily="18" charset="0"/>
              </a:rPr>
              <a:t>3. Temel güvenlik kurallarını bilir.</a:t>
            </a:r>
            <a:br>
              <a:rPr lang="tr-TR" sz="1200" dirty="0">
                <a:solidFill>
                  <a:schemeClr val="tx1"/>
                </a:solidFill>
                <a:latin typeface="Times New Roman" panose="02020603050405020304" pitchFamily="18" charset="0"/>
                <a:cs typeface="Times New Roman" panose="02020603050405020304" pitchFamily="18" charset="0"/>
              </a:rPr>
            </a:br>
            <a:r>
              <a:rPr lang="tr-TR" sz="1200" dirty="0">
                <a:solidFill>
                  <a:schemeClr val="tx1"/>
                </a:solidFill>
                <a:latin typeface="Times New Roman" panose="02020603050405020304" pitchFamily="18" charset="0"/>
                <a:cs typeface="Times New Roman" panose="02020603050405020304" pitchFamily="18" charset="0"/>
              </a:rPr>
              <a:t>4. Tehlikeli olan durumlardan, kişilerden, alışkanlıklardan uzak durur.</a:t>
            </a:r>
            <a:br>
              <a:rPr lang="tr-TR" sz="1200" dirty="0">
                <a:solidFill>
                  <a:schemeClr val="tx1"/>
                </a:solidFill>
                <a:latin typeface="Times New Roman" panose="02020603050405020304" pitchFamily="18" charset="0"/>
                <a:cs typeface="Times New Roman" panose="02020603050405020304" pitchFamily="18" charset="0"/>
              </a:rPr>
            </a:br>
            <a:r>
              <a:rPr lang="tr-TR" sz="1200" dirty="0">
                <a:solidFill>
                  <a:schemeClr val="tx1"/>
                </a:solidFill>
                <a:latin typeface="Times New Roman" panose="02020603050405020304" pitchFamily="18" charset="0"/>
                <a:cs typeface="Times New Roman" panose="02020603050405020304" pitchFamily="18" charset="0"/>
              </a:rPr>
              <a:t>5. Herhangi bir tehlike ve kaza anında yardım ister.</a:t>
            </a:r>
            <a:endParaRPr lang="tr-TR" sz="1200" b="1" dirty="0">
              <a:solidFill>
                <a:schemeClr val="tx1"/>
              </a:solidFill>
              <a:latin typeface="Times New Roman" panose="02020603050405020304" pitchFamily="18" charset="0"/>
              <a:cs typeface="Times New Roman" panose="02020603050405020304" pitchFamily="18" charset="0"/>
            </a:endParaRPr>
          </a:p>
          <a:p>
            <a:pPr>
              <a:buNone/>
            </a:pPr>
            <a:r>
              <a:rPr lang="tr-TR" sz="1200" b="1" dirty="0">
                <a:solidFill>
                  <a:schemeClr val="tx1"/>
                </a:solidFill>
                <a:latin typeface="Times New Roman" panose="02020603050405020304" pitchFamily="18" charset="0"/>
                <a:cs typeface="Times New Roman" panose="02020603050405020304" pitchFamily="18" charset="0"/>
              </a:rPr>
              <a:t>Kazanım 8: Sağlığı ile ilgili önlemler alır. </a:t>
            </a:r>
            <a:br>
              <a:rPr lang="tr-TR" sz="1200" b="1" dirty="0">
                <a:solidFill>
                  <a:schemeClr val="tx1"/>
                </a:solidFill>
                <a:latin typeface="Times New Roman" panose="02020603050405020304" pitchFamily="18" charset="0"/>
                <a:cs typeface="Times New Roman" panose="02020603050405020304" pitchFamily="18" charset="0"/>
              </a:rPr>
            </a:br>
            <a:r>
              <a:rPr lang="tr-TR" sz="1200" b="1" dirty="0">
                <a:solidFill>
                  <a:schemeClr val="tx1"/>
                </a:solidFill>
                <a:latin typeface="Times New Roman" panose="02020603050405020304" pitchFamily="18" charset="0"/>
                <a:cs typeface="Times New Roman" panose="02020603050405020304" pitchFamily="18" charset="0"/>
              </a:rPr>
              <a:t>Göstergeleri:</a:t>
            </a:r>
            <a:br>
              <a:rPr lang="tr-TR" sz="1200" b="1" dirty="0">
                <a:solidFill>
                  <a:schemeClr val="tx1"/>
                </a:solidFill>
                <a:latin typeface="Times New Roman" panose="02020603050405020304" pitchFamily="18" charset="0"/>
                <a:cs typeface="Times New Roman" panose="02020603050405020304" pitchFamily="18" charset="0"/>
              </a:rPr>
            </a:br>
            <a:r>
              <a:rPr lang="tr-TR" sz="1200" dirty="0">
                <a:solidFill>
                  <a:schemeClr val="tx1"/>
                </a:solidFill>
                <a:latin typeface="Times New Roman" panose="02020603050405020304" pitchFamily="18" charset="0"/>
                <a:cs typeface="Times New Roman" panose="02020603050405020304" pitchFamily="18" charset="0"/>
              </a:rPr>
              <a:t>1. Sağlığını korumak için yapması gerekenleri söyler.</a:t>
            </a:r>
            <a:br>
              <a:rPr lang="tr-TR" sz="1200" dirty="0">
                <a:solidFill>
                  <a:schemeClr val="tx1"/>
                </a:solidFill>
                <a:latin typeface="Times New Roman" panose="02020603050405020304" pitchFamily="18" charset="0"/>
                <a:cs typeface="Times New Roman" panose="02020603050405020304" pitchFamily="18" charset="0"/>
              </a:rPr>
            </a:br>
            <a:r>
              <a:rPr lang="tr-TR" sz="1200" dirty="0">
                <a:solidFill>
                  <a:schemeClr val="tx1"/>
                </a:solidFill>
                <a:latin typeface="Times New Roman" panose="02020603050405020304" pitchFamily="18" charset="0"/>
                <a:cs typeface="Times New Roman" panose="02020603050405020304" pitchFamily="18" charset="0"/>
              </a:rPr>
              <a:t>2. Sağlığına dikkat etmediğinde ortaya çıkabilecek sonuçları açıklar.</a:t>
            </a:r>
            <a:br>
              <a:rPr lang="tr-TR" sz="1200" dirty="0">
                <a:solidFill>
                  <a:schemeClr val="tx1"/>
                </a:solidFill>
                <a:latin typeface="Times New Roman" panose="02020603050405020304" pitchFamily="18" charset="0"/>
                <a:cs typeface="Times New Roman" panose="02020603050405020304" pitchFamily="18" charset="0"/>
              </a:rPr>
            </a:br>
            <a:r>
              <a:rPr lang="tr-TR" sz="1200" dirty="0">
                <a:solidFill>
                  <a:schemeClr val="tx1"/>
                </a:solidFill>
                <a:latin typeface="Times New Roman" panose="02020603050405020304" pitchFamily="18" charset="0"/>
                <a:cs typeface="Times New Roman" panose="02020603050405020304" pitchFamily="18" charset="0"/>
              </a:rPr>
              <a:t>3. Sağlığını korumak için gerekenleri yapar. </a:t>
            </a:r>
            <a:br>
              <a:rPr lang="tr-TR" sz="1200" dirty="0">
                <a:solidFill>
                  <a:schemeClr val="tx1"/>
                </a:solidFill>
                <a:latin typeface="Times New Roman" panose="02020603050405020304" pitchFamily="18" charset="0"/>
                <a:cs typeface="Times New Roman" panose="02020603050405020304" pitchFamily="18" charset="0"/>
              </a:rPr>
            </a:br>
            <a:endParaRPr lang="tr-TR" sz="1200" dirty="0">
              <a:solidFill>
                <a:schemeClr val="tx1"/>
              </a:solidFill>
              <a:latin typeface="Times New Roman" panose="02020603050405020304" pitchFamily="18" charset="0"/>
              <a:cs typeface="Times New Roman" panose="02020603050405020304" pitchFamily="18" charset="0"/>
            </a:endParaRPr>
          </a:p>
        </p:txBody>
      </p:sp>
      <p:sp>
        <p:nvSpPr>
          <p:cNvPr id="4" name="3 Veri Yer Tutucusu"/>
          <p:cNvSpPr>
            <a:spLocks noGrp="1"/>
          </p:cNvSpPr>
          <p:nvPr>
            <p:ph type="dt" sz="half" idx="10"/>
          </p:nvPr>
        </p:nvSpPr>
        <p:spPr/>
        <p:txBody>
          <a:bodyPr/>
          <a:lstStyle/>
          <a:p>
            <a:endParaRPr lang="es-ES" dirty="0"/>
          </a:p>
        </p:txBody>
      </p:sp>
      <p:sp>
        <p:nvSpPr>
          <p:cNvPr id="5" name="4 Altbilgi Yer Tutucusu"/>
          <p:cNvSpPr>
            <a:spLocks noGrp="1"/>
          </p:cNvSpPr>
          <p:nvPr>
            <p:ph type="ftr" sz="quarter" idx="11"/>
          </p:nvPr>
        </p:nvSpPr>
        <p:spPr/>
        <p:txBody>
          <a:bodyPr/>
          <a:lstStyle/>
          <a:p>
            <a:endParaRPr lang="es-ES" dirty="0"/>
          </a:p>
        </p:txBody>
      </p:sp>
      <p:sp>
        <p:nvSpPr>
          <p:cNvPr id="6" name="5 Slayt Numarası Yer Tutucusu"/>
          <p:cNvSpPr>
            <a:spLocks noGrp="1"/>
          </p:cNvSpPr>
          <p:nvPr>
            <p:ph type="sldNum" sz="quarter" idx="12"/>
          </p:nvPr>
        </p:nvSpPr>
        <p:spPr/>
        <p:txBody>
          <a:bodyPr/>
          <a:lstStyle/>
          <a:p>
            <a:fld id="{D595E6E9-9045-44F8-83D9-398C6C284C23}" type="slidenum">
              <a:rPr lang="es-ES" smtClean="0"/>
              <a:pPr/>
              <a:t>34</a:t>
            </a:fld>
            <a:endParaRPr lang="es-ES"/>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535E1DCE-7A2D-4365-8247-DA9CEDFA1237}"/>
              </a:ext>
            </a:extLst>
          </p:cNvPr>
          <p:cNvSpPr>
            <a:spLocks noGrp="1"/>
          </p:cNvSpPr>
          <p:nvPr>
            <p:ph type="title"/>
          </p:nvPr>
        </p:nvSpPr>
        <p:spPr/>
        <p:txBody>
          <a:bodyPr/>
          <a:lstStyle/>
          <a:p>
            <a:r>
              <a:rPr lang="tr-TR" dirty="0"/>
              <a:t>Kaynaklar</a:t>
            </a:r>
          </a:p>
        </p:txBody>
      </p:sp>
      <p:sp>
        <p:nvSpPr>
          <p:cNvPr id="3" name="İçerik Yer Tutucusu 2">
            <a:extLst>
              <a:ext uri="{FF2B5EF4-FFF2-40B4-BE49-F238E27FC236}">
                <a16:creationId xmlns:a16="http://schemas.microsoft.com/office/drawing/2014/main" id="{C3BB54B3-B680-42A0-AAB9-56967E225E2D}"/>
              </a:ext>
            </a:extLst>
          </p:cNvPr>
          <p:cNvSpPr>
            <a:spLocks noGrp="1"/>
          </p:cNvSpPr>
          <p:nvPr>
            <p:ph idx="1"/>
          </p:nvPr>
        </p:nvSpPr>
        <p:spPr/>
        <p:txBody>
          <a:bodyPr/>
          <a:lstStyle/>
          <a:p>
            <a:r>
              <a:rPr lang="tr-TR" dirty="0"/>
              <a:t>Köksal Akyol, A. 2019. Erken Çocukluk Döneminde Gelişim I-II. Anı Yayıncılık, Ankara.</a:t>
            </a:r>
          </a:p>
          <a:p>
            <a:r>
              <a:rPr lang="tr-TR" dirty="0"/>
              <a:t>Fazlıoğlu, Y. 2009. Erken Çocukluk Gelişimi ve Eğitimi. Kriter Yayınevi, İstanbul. </a:t>
            </a:r>
          </a:p>
          <a:p>
            <a:r>
              <a:rPr lang="tr-TR" dirty="0"/>
              <a:t>Milli Eğitim Bakanlığı, 2013. Okul Öncesi Eğitimi Programı. Milli Eğitim Bakanlığı, Ankara. Erişim Adresi: http://tegm.meb.gov.tr/dosya/okuloncesi/ooproram.pdf </a:t>
            </a:r>
          </a:p>
          <a:p>
            <a:r>
              <a:rPr lang="tr-TR" dirty="0"/>
              <a:t>Milli Eğitim Bakanlığı, 2013. 0-36 Aylık Çocuklar İçin Eğitim Programı. Milli Eğitim Bakanlığı, Ankara. Erişim adresi: http://tegm.meb.gov.tr/dosya/okuloncesi/0-36program.pdf</a:t>
            </a:r>
          </a:p>
        </p:txBody>
      </p:sp>
    </p:spTree>
    <p:extLst>
      <p:ext uri="{BB962C8B-B14F-4D97-AF65-F5344CB8AC3E}">
        <p14:creationId xmlns:p14="http://schemas.microsoft.com/office/powerpoint/2010/main" val="162813058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945201" y="624110"/>
            <a:ext cx="6589199" cy="356618"/>
          </a:xfrm>
        </p:spPr>
        <p:txBody>
          <a:bodyPr>
            <a:normAutofit fontScale="90000"/>
          </a:bodyPr>
          <a:lstStyle/>
          <a:p>
            <a:endParaRPr lang="tr-TR" dirty="0"/>
          </a:p>
        </p:txBody>
      </p:sp>
      <p:sp>
        <p:nvSpPr>
          <p:cNvPr id="3" name="İçerik Yer Tutucusu 2"/>
          <p:cNvSpPr>
            <a:spLocks noGrp="1"/>
          </p:cNvSpPr>
          <p:nvPr>
            <p:ph idx="1"/>
          </p:nvPr>
        </p:nvSpPr>
        <p:spPr>
          <a:xfrm>
            <a:off x="1971025" y="1130078"/>
            <a:ext cx="6591985" cy="4758314"/>
          </a:xfrm>
        </p:spPr>
        <p:txBody>
          <a:bodyPr>
            <a:normAutofit fontScale="92500" lnSpcReduction="10000"/>
          </a:bodyPr>
          <a:lstStyle/>
          <a:p>
            <a:pPr>
              <a:buNone/>
            </a:pPr>
            <a:r>
              <a:rPr lang="tr-TR" b="1" i="1" dirty="0">
                <a:solidFill>
                  <a:srgbClr val="FF0000"/>
                </a:solidFill>
                <a:latin typeface="Times New Roman" panose="02020603050405020304" pitchFamily="18" charset="0"/>
                <a:cs typeface="Times New Roman" panose="02020603050405020304" pitchFamily="18" charset="0"/>
              </a:rPr>
              <a:t>Konular amaç değil, araçtır</a:t>
            </a:r>
          </a:p>
          <a:p>
            <a:pPr>
              <a:buNone/>
            </a:pPr>
            <a:endParaRPr lang="tr-TR" dirty="0">
              <a:solidFill>
                <a:srgbClr val="FF0000"/>
              </a:solidFill>
              <a:latin typeface="Times New Roman" panose="02020603050405020304" pitchFamily="18" charset="0"/>
              <a:cs typeface="Times New Roman" panose="02020603050405020304" pitchFamily="18" charset="0"/>
            </a:endParaRPr>
          </a:p>
          <a:p>
            <a:pPr algn="just">
              <a:buFont typeface="Arial" panose="020B0604020202020204" pitchFamily="34" charset="0"/>
              <a:buChar char="•"/>
            </a:pPr>
            <a:r>
              <a:rPr lang="tr-TR" dirty="0">
                <a:solidFill>
                  <a:schemeClr val="tx1"/>
                </a:solidFill>
                <a:latin typeface="Times New Roman" panose="02020603050405020304" pitchFamily="18" charset="0"/>
                <a:cs typeface="Times New Roman" panose="02020603050405020304" pitchFamily="18" charset="0"/>
              </a:rPr>
              <a:t>Okul öncesi eğitimde, belirlenen kazanımlara ulaşılmasında konu  merkezli bir eğitim söz konusu olmamakla birlikte, eğitim planlanırken çeşitli konulardan yararlanılabilir.</a:t>
            </a:r>
          </a:p>
          <a:p>
            <a:pPr algn="just">
              <a:buFont typeface="Arial" panose="020B0604020202020204" pitchFamily="34" charset="0"/>
              <a:buChar char="•"/>
            </a:pPr>
            <a:r>
              <a:rPr lang="tr-TR" dirty="0">
                <a:solidFill>
                  <a:schemeClr val="tx1"/>
                </a:solidFill>
                <a:latin typeface="Times New Roman" panose="02020603050405020304" pitchFamily="18" charset="0"/>
                <a:cs typeface="Times New Roman" panose="02020603050405020304" pitchFamily="18" charset="0"/>
              </a:rPr>
              <a:t>Aynı konular farklı kazanımlar için yıl içinde farklı yönleriyle tekrar ele alınabilir. </a:t>
            </a:r>
          </a:p>
          <a:p>
            <a:pPr>
              <a:buNone/>
            </a:pPr>
            <a:r>
              <a:rPr lang="tr-TR" i="1" dirty="0">
                <a:solidFill>
                  <a:srgbClr val="002060"/>
                </a:solidFill>
                <a:latin typeface="Times New Roman" panose="02020603050405020304" pitchFamily="18" charset="0"/>
                <a:cs typeface="Times New Roman" panose="02020603050405020304" pitchFamily="18" charset="0"/>
              </a:rPr>
              <a:t>  </a:t>
            </a:r>
            <a:r>
              <a:rPr lang="tr-TR" i="1" dirty="0">
                <a:solidFill>
                  <a:schemeClr val="tx1"/>
                </a:solidFill>
                <a:latin typeface="Times New Roman" panose="02020603050405020304" pitchFamily="18" charset="0"/>
                <a:cs typeface="Times New Roman" panose="02020603050405020304" pitchFamily="18" charset="0"/>
              </a:rPr>
              <a:t>Burada asıl amaç, ele alınan konunun öğretimi </a:t>
            </a:r>
          </a:p>
          <a:p>
            <a:pPr>
              <a:buNone/>
            </a:pPr>
            <a:r>
              <a:rPr lang="tr-TR" i="1" dirty="0">
                <a:solidFill>
                  <a:schemeClr val="tx1"/>
                </a:solidFill>
                <a:latin typeface="Times New Roman" panose="02020603050405020304" pitchFamily="18" charset="0"/>
                <a:cs typeface="Times New Roman" panose="02020603050405020304" pitchFamily="18" charset="0"/>
              </a:rPr>
              <a:t>  değil, o konu yardımı ile kazanımların gerçekleştirilmesidir.</a:t>
            </a:r>
          </a:p>
          <a:p>
            <a:pPr>
              <a:buNone/>
            </a:pPr>
            <a:r>
              <a:rPr lang="tr-TR" b="1" i="1" dirty="0">
                <a:solidFill>
                  <a:srgbClr val="FF0000"/>
                </a:solidFill>
                <a:latin typeface="Times New Roman" panose="02020603050405020304" pitchFamily="18" charset="0"/>
                <a:cs typeface="Times New Roman" panose="02020603050405020304" pitchFamily="18" charset="0"/>
              </a:rPr>
              <a:t>Oyun temellidir</a:t>
            </a:r>
          </a:p>
          <a:p>
            <a:pPr algn="just">
              <a:buFont typeface="Arial" pitchFamily="34" charset="0"/>
              <a:buChar char="•"/>
            </a:pPr>
            <a:r>
              <a:rPr lang="tr-TR" dirty="0">
                <a:solidFill>
                  <a:schemeClr val="tx1"/>
                </a:solidFill>
                <a:latin typeface="Times New Roman" panose="02020603050405020304" pitchFamily="18" charset="0"/>
                <a:cs typeface="Times New Roman" panose="02020603050405020304" pitchFamily="18" charset="0"/>
              </a:rPr>
              <a:t>Çocuk oyun aracılığıyla öğrenir, kendini ve içinde yaşadığı dünyayı oyunla tanır ve kendini en iyi oyun sırasında ifade eder. Kritik düşünme becerilerini oyun içinde kazanır. </a:t>
            </a:r>
          </a:p>
          <a:p>
            <a:pPr algn="just">
              <a:buFont typeface="Arial" pitchFamily="34" charset="0"/>
              <a:buChar char="•"/>
            </a:pPr>
            <a:r>
              <a:rPr lang="tr-TR" dirty="0">
                <a:solidFill>
                  <a:schemeClr val="tx1"/>
                </a:solidFill>
                <a:latin typeface="Times New Roman" panose="02020603050405020304" pitchFamily="18" charset="0"/>
                <a:cs typeface="Times New Roman" panose="02020603050405020304" pitchFamily="18" charset="0"/>
              </a:rPr>
              <a:t>Oyun aracılığıyla öğrenmek bu programın ve okul öncesi eğitimin ayrılmaz parçasıdır. </a:t>
            </a:r>
          </a:p>
          <a:p>
            <a:pPr>
              <a:buNone/>
            </a:pPr>
            <a:endParaRPr lang="tr-TR" i="1" dirty="0">
              <a:solidFill>
                <a:srgbClr val="00B050"/>
              </a:solidFill>
              <a:latin typeface="Comic Sans MS" pitchFamily="66" charset="0"/>
            </a:endParaRPr>
          </a:p>
          <a:p>
            <a:endParaRPr lang="tr-TR" dirty="0"/>
          </a:p>
        </p:txBody>
      </p:sp>
      <p:sp>
        <p:nvSpPr>
          <p:cNvPr id="4" name="Veri Yer Tutucusu 3"/>
          <p:cNvSpPr>
            <a:spLocks noGrp="1"/>
          </p:cNvSpPr>
          <p:nvPr>
            <p:ph type="dt" sz="half" idx="10"/>
          </p:nvPr>
        </p:nvSpPr>
        <p:spPr/>
        <p:txBody>
          <a:bodyPr/>
          <a:lstStyle/>
          <a:p>
            <a:endParaRPr lang="es-ES" dirty="0"/>
          </a:p>
        </p:txBody>
      </p:sp>
      <p:sp>
        <p:nvSpPr>
          <p:cNvPr id="5" name="Altbilgi Yer Tutucusu 4"/>
          <p:cNvSpPr>
            <a:spLocks noGrp="1"/>
          </p:cNvSpPr>
          <p:nvPr>
            <p:ph type="ftr" sz="quarter" idx="11"/>
          </p:nvPr>
        </p:nvSpPr>
        <p:spPr/>
        <p:txBody>
          <a:bodyPr/>
          <a:lstStyle/>
          <a:p>
            <a:endParaRPr lang="es-ES" dirty="0"/>
          </a:p>
        </p:txBody>
      </p:sp>
      <p:sp>
        <p:nvSpPr>
          <p:cNvPr id="6" name="Slayt Numarası Yer Tutucusu 5"/>
          <p:cNvSpPr>
            <a:spLocks noGrp="1"/>
          </p:cNvSpPr>
          <p:nvPr>
            <p:ph type="sldNum" sz="quarter" idx="12"/>
          </p:nvPr>
        </p:nvSpPr>
        <p:spPr/>
        <p:txBody>
          <a:bodyPr/>
          <a:lstStyle/>
          <a:p>
            <a:fld id="{D595E6E9-9045-44F8-83D9-398C6C284C23}" type="slidenum">
              <a:rPr lang="es-ES" smtClean="0"/>
              <a:pPr/>
              <a:t>4</a:t>
            </a:fld>
            <a:endParaRPr lang="es-ES"/>
          </a:p>
        </p:txBody>
      </p:sp>
    </p:spTree>
    <p:extLst>
      <p:ext uri="{BB962C8B-B14F-4D97-AF65-F5344CB8AC3E}">
        <p14:creationId xmlns:p14="http://schemas.microsoft.com/office/powerpoint/2010/main" val="293211382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945201" y="624110"/>
            <a:ext cx="6589199" cy="528798"/>
          </a:xfrm>
        </p:spPr>
        <p:txBody>
          <a:bodyPr>
            <a:normAutofit fontScale="90000"/>
          </a:bodyPr>
          <a:lstStyle/>
          <a:p>
            <a:endParaRPr lang="tr-TR" dirty="0"/>
          </a:p>
        </p:txBody>
      </p:sp>
      <p:sp>
        <p:nvSpPr>
          <p:cNvPr id="3" name="İçerik Yer Tutucusu 2"/>
          <p:cNvSpPr>
            <a:spLocks noGrp="1"/>
          </p:cNvSpPr>
          <p:nvPr>
            <p:ph idx="1"/>
          </p:nvPr>
        </p:nvSpPr>
        <p:spPr>
          <a:xfrm>
            <a:off x="1942415" y="1268760"/>
            <a:ext cx="6591985" cy="4642462"/>
          </a:xfrm>
        </p:spPr>
        <p:txBody>
          <a:bodyPr/>
          <a:lstStyle/>
          <a:p>
            <a:pPr>
              <a:buNone/>
            </a:pPr>
            <a:r>
              <a:rPr lang="tr-TR" b="1" i="1" dirty="0">
                <a:solidFill>
                  <a:srgbClr val="FF0000"/>
                </a:solidFill>
                <a:latin typeface="Times New Roman" panose="02020603050405020304" pitchFamily="18" charset="0"/>
                <a:cs typeface="Times New Roman" panose="02020603050405020304" pitchFamily="18" charset="0"/>
              </a:rPr>
              <a:t>Keşfederek öğrenme önceliklidir</a:t>
            </a:r>
          </a:p>
          <a:p>
            <a:pPr>
              <a:buFontTx/>
              <a:buChar char="-"/>
            </a:pPr>
            <a:endParaRPr lang="tr-TR" dirty="0">
              <a:latin typeface="Times New Roman" panose="02020603050405020304" pitchFamily="18" charset="0"/>
              <a:cs typeface="Times New Roman" panose="02020603050405020304" pitchFamily="18" charset="0"/>
            </a:endParaRPr>
          </a:p>
          <a:p>
            <a:pPr algn="just">
              <a:buFont typeface="Arial" panose="020B0604020202020204" pitchFamily="34" charset="0"/>
              <a:buChar char="•"/>
            </a:pPr>
            <a:r>
              <a:rPr lang="tr-TR" dirty="0">
                <a:solidFill>
                  <a:schemeClr val="tx1"/>
                </a:solidFill>
                <a:latin typeface="Times New Roman" panose="02020603050405020304" pitchFamily="18" charset="0"/>
                <a:cs typeface="Times New Roman" panose="02020603050405020304" pitchFamily="18" charset="0"/>
              </a:rPr>
              <a:t>Çocuğun çevresinde olanları fark etmesini, merak ettiği konulara ilişkin sorular sormasını, araştırma yapmasını, keşfetmesini ve oynayarak öğrenmesini teşvik eder.</a:t>
            </a:r>
          </a:p>
          <a:p>
            <a:pPr algn="just"/>
            <a:endParaRPr lang="tr-TR" dirty="0">
              <a:solidFill>
                <a:schemeClr val="tx1"/>
              </a:solidFill>
              <a:latin typeface="Times New Roman" panose="02020603050405020304" pitchFamily="18" charset="0"/>
              <a:cs typeface="Times New Roman" panose="02020603050405020304" pitchFamily="18" charset="0"/>
            </a:endParaRPr>
          </a:p>
          <a:p>
            <a:pPr>
              <a:buNone/>
            </a:pPr>
            <a:r>
              <a:rPr lang="tr-TR" b="1" i="1" dirty="0">
                <a:solidFill>
                  <a:srgbClr val="FF0000"/>
                </a:solidFill>
                <a:latin typeface="Times New Roman" panose="02020603050405020304" pitchFamily="18" charset="0"/>
                <a:cs typeface="Times New Roman" panose="02020603050405020304" pitchFamily="18" charset="0"/>
              </a:rPr>
              <a:t>Öğrenme merkezleri önemlidir</a:t>
            </a:r>
          </a:p>
          <a:p>
            <a:pPr>
              <a:buNone/>
            </a:pPr>
            <a:endParaRPr lang="tr-TR" dirty="0">
              <a:latin typeface="Times New Roman" panose="02020603050405020304" pitchFamily="18" charset="0"/>
              <a:cs typeface="Times New Roman" panose="02020603050405020304" pitchFamily="18" charset="0"/>
            </a:endParaRPr>
          </a:p>
          <a:p>
            <a:pPr algn="just">
              <a:buFont typeface="Arial" pitchFamily="34" charset="0"/>
              <a:buChar char="•"/>
            </a:pPr>
            <a:r>
              <a:rPr lang="tr-TR" dirty="0">
                <a:solidFill>
                  <a:schemeClr val="tx1"/>
                </a:solidFill>
                <a:latin typeface="Times New Roman" panose="02020603050405020304" pitchFamily="18" charset="0"/>
                <a:cs typeface="Times New Roman" panose="02020603050405020304" pitchFamily="18" charset="0"/>
              </a:rPr>
              <a:t>Öğrenme ortamları çocukların gelişim özellikleri, ilgileri ve gereksinimleri dikkate alınarak düzenlenirse çocukların keşfetmesini, yeni beceriler edinmesini ve öğrenmesini destekler. </a:t>
            </a:r>
          </a:p>
          <a:p>
            <a:pPr>
              <a:buNone/>
            </a:pPr>
            <a:endParaRPr lang="tr-TR" dirty="0">
              <a:solidFill>
                <a:schemeClr val="tx1"/>
              </a:solidFill>
              <a:latin typeface="Times New Roman" panose="02020603050405020304" pitchFamily="18" charset="0"/>
              <a:cs typeface="Times New Roman" panose="02020603050405020304" pitchFamily="18" charset="0"/>
            </a:endParaRPr>
          </a:p>
          <a:p>
            <a:endParaRPr lang="tr-TR" dirty="0"/>
          </a:p>
        </p:txBody>
      </p:sp>
      <p:sp>
        <p:nvSpPr>
          <p:cNvPr id="4" name="Veri Yer Tutucusu 3"/>
          <p:cNvSpPr>
            <a:spLocks noGrp="1"/>
          </p:cNvSpPr>
          <p:nvPr>
            <p:ph type="dt" sz="half" idx="10"/>
          </p:nvPr>
        </p:nvSpPr>
        <p:spPr/>
        <p:txBody>
          <a:bodyPr/>
          <a:lstStyle/>
          <a:p>
            <a:endParaRPr lang="es-ES" dirty="0"/>
          </a:p>
        </p:txBody>
      </p:sp>
      <p:sp>
        <p:nvSpPr>
          <p:cNvPr id="5" name="Altbilgi Yer Tutucusu 4"/>
          <p:cNvSpPr>
            <a:spLocks noGrp="1"/>
          </p:cNvSpPr>
          <p:nvPr>
            <p:ph type="ftr" sz="quarter" idx="11"/>
          </p:nvPr>
        </p:nvSpPr>
        <p:spPr/>
        <p:txBody>
          <a:bodyPr/>
          <a:lstStyle/>
          <a:p>
            <a:endParaRPr lang="es-ES" dirty="0"/>
          </a:p>
        </p:txBody>
      </p:sp>
      <p:sp>
        <p:nvSpPr>
          <p:cNvPr id="6" name="Slayt Numarası Yer Tutucusu 5"/>
          <p:cNvSpPr>
            <a:spLocks noGrp="1"/>
          </p:cNvSpPr>
          <p:nvPr>
            <p:ph type="sldNum" sz="quarter" idx="12"/>
          </p:nvPr>
        </p:nvSpPr>
        <p:spPr/>
        <p:txBody>
          <a:bodyPr/>
          <a:lstStyle/>
          <a:p>
            <a:fld id="{D595E6E9-9045-44F8-83D9-398C6C284C23}" type="slidenum">
              <a:rPr lang="es-ES" smtClean="0"/>
              <a:pPr/>
              <a:t>5</a:t>
            </a:fld>
            <a:endParaRPr lang="es-ES"/>
          </a:p>
        </p:txBody>
      </p:sp>
    </p:spTree>
    <p:extLst>
      <p:ext uri="{BB962C8B-B14F-4D97-AF65-F5344CB8AC3E}">
        <p14:creationId xmlns:p14="http://schemas.microsoft.com/office/powerpoint/2010/main" val="277024647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945201" y="624110"/>
            <a:ext cx="6589199" cy="528798"/>
          </a:xfrm>
        </p:spPr>
        <p:txBody>
          <a:bodyPr>
            <a:normAutofit fontScale="90000"/>
          </a:bodyPr>
          <a:lstStyle/>
          <a:p>
            <a:endParaRPr lang="tr-TR" dirty="0"/>
          </a:p>
        </p:txBody>
      </p:sp>
      <p:sp>
        <p:nvSpPr>
          <p:cNvPr id="3" name="İçerik Yer Tutucusu 2"/>
          <p:cNvSpPr>
            <a:spLocks noGrp="1"/>
          </p:cNvSpPr>
          <p:nvPr>
            <p:ph idx="1"/>
          </p:nvPr>
        </p:nvSpPr>
        <p:spPr>
          <a:xfrm>
            <a:off x="1942415" y="1484784"/>
            <a:ext cx="6591985" cy="4426438"/>
          </a:xfrm>
        </p:spPr>
        <p:txBody>
          <a:bodyPr>
            <a:normAutofit/>
          </a:bodyPr>
          <a:lstStyle/>
          <a:p>
            <a:pPr>
              <a:buNone/>
            </a:pPr>
            <a:r>
              <a:rPr lang="tr-TR" b="1" i="1" dirty="0">
                <a:solidFill>
                  <a:srgbClr val="FF0000"/>
                </a:solidFill>
                <a:latin typeface="Times New Roman" panose="02020603050405020304" pitchFamily="18" charset="0"/>
                <a:cs typeface="Times New Roman" panose="02020603050405020304" pitchFamily="18" charset="0"/>
              </a:rPr>
              <a:t>Büyük grup, küçük grup ve bireysel etkinliklere dengeli bir biçimde yer verilmelidir</a:t>
            </a:r>
            <a:endParaRPr lang="tr-TR" dirty="0">
              <a:latin typeface="Times New Roman" panose="02020603050405020304" pitchFamily="18" charset="0"/>
              <a:cs typeface="Times New Roman" panose="02020603050405020304" pitchFamily="18" charset="0"/>
            </a:endParaRPr>
          </a:p>
          <a:p>
            <a:pPr algn="just">
              <a:buNone/>
            </a:pPr>
            <a:r>
              <a:rPr lang="tr-TR" dirty="0">
                <a:latin typeface="Times New Roman" panose="02020603050405020304" pitchFamily="18" charset="0"/>
                <a:cs typeface="Times New Roman" panose="02020603050405020304" pitchFamily="18" charset="0"/>
              </a:rPr>
              <a:t>   </a:t>
            </a:r>
            <a:r>
              <a:rPr lang="tr-TR" dirty="0">
                <a:solidFill>
                  <a:schemeClr val="tx1"/>
                </a:solidFill>
                <a:latin typeface="Times New Roman" panose="02020603050405020304" pitchFamily="18" charset="0"/>
                <a:cs typeface="Times New Roman" panose="02020603050405020304" pitchFamily="18" charset="0"/>
              </a:rPr>
              <a:t>Okul öncesi eğitim kurumlarında öğrenme ortamları düzenlenirken şu üç temel ortama yer verildiğinden emin olunmalıdır:</a:t>
            </a:r>
          </a:p>
          <a:p>
            <a:pPr algn="just">
              <a:buFont typeface="Arial" panose="020B0604020202020204" pitchFamily="34" charset="0"/>
              <a:buChar char="•"/>
            </a:pPr>
            <a:r>
              <a:rPr lang="tr-TR" dirty="0">
                <a:solidFill>
                  <a:schemeClr val="tx1"/>
                </a:solidFill>
                <a:latin typeface="Times New Roman" panose="02020603050405020304" pitchFamily="18" charset="0"/>
                <a:cs typeface="Times New Roman" panose="02020603050405020304" pitchFamily="18" charset="0"/>
              </a:rPr>
              <a:t>        Büyük grup etkinliklerinin yapılabileceği, sınıftaki tüm çocukların bir arada çalışmasına fırsat verecek bir alan, </a:t>
            </a:r>
          </a:p>
          <a:p>
            <a:pPr algn="just">
              <a:buFont typeface="Arial" panose="020B0604020202020204" pitchFamily="34" charset="0"/>
              <a:buChar char="•"/>
            </a:pPr>
            <a:r>
              <a:rPr lang="tr-TR" dirty="0">
                <a:solidFill>
                  <a:schemeClr val="tx1"/>
                </a:solidFill>
                <a:latin typeface="Times New Roman" panose="02020603050405020304" pitchFamily="18" charset="0"/>
                <a:cs typeface="Times New Roman" panose="02020603050405020304" pitchFamily="18" charset="0"/>
              </a:rPr>
              <a:t>        Küçük grup etkinliklerinin yapılmasına fırsat verecek bir alan, </a:t>
            </a:r>
          </a:p>
          <a:p>
            <a:pPr algn="just">
              <a:buFont typeface="Arial" panose="020B0604020202020204" pitchFamily="34" charset="0"/>
              <a:buChar char="•"/>
            </a:pPr>
            <a:r>
              <a:rPr lang="tr-TR" dirty="0">
                <a:solidFill>
                  <a:schemeClr val="tx1"/>
                </a:solidFill>
                <a:latin typeface="Times New Roman" panose="02020603050405020304" pitchFamily="18" charset="0"/>
                <a:cs typeface="Times New Roman" panose="02020603050405020304" pitchFamily="18" charset="0"/>
              </a:rPr>
              <a:t>       Çocukların bireysel çalışmalarına fırsat verecek bir alan. </a:t>
            </a:r>
          </a:p>
          <a:p>
            <a:pPr marL="0" indent="0" algn="just">
              <a:buNone/>
            </a:pPr>
            <a:r>
              <a:rPr lang="tr-TR" i="1" dirty="0">
                <a:solidFill>
                  <a:schemeClr val="tx1"/>
                </a:solidFill>
                <a:latin typeface="Times New Roman" panose="02020603050405020304" pitchFamily="18" charset="0"/>
                <a:cs typeface="Times New Roman" panose="02020603050405020304" pitchFamily="18" charset="0"/>
              </a:rPr>
              <a:t>     Öğretmenler daha sessiz etkinliklerin yapılacağı alan ile hareketli/sesli etkinliklerin yapılacağı alanları birbirlerinden uzak bir şekilde yerleştirmeye özen göstermelidirler.</a:t>
            </a:r>
          </a:p>
          <a:p>
            <a:endParaRPr lang="tr-TR" dirty="0">
              <a:solidFill>
                <a:schemeClr val="tx1"/>
              </a:solidFill>
            </a:endParaRPr>
          </a:p>
        </p:txBody>
      </p:sp>
      <p:sp>
        <p:nvSpPr>
          <p:cNvPr id="4" name="Veri Yer Tutucusu 3"/>
          <p:cNvSpPr>
            <a:spLocks noGrp="1"/>
          </p:cNvSpPr>
          <p:nvPr>
            <p:ph type="dt" sz="half" idx="10"/>
          </p:nvPr>
        </p:nvSpPr>
        <p:spPr/>
        <p:txBody>
          <a:bodyPr/>
          <a:lstStyle/>
          <a:p>
            <a:endParaRPr lang="es-ES" dirty="0"/>
          </a:p>
        </p:txBody>
      </p:sp>
      <p:sp>
        <p:nvSpPr>
          <p:cNvPr id="5" name="Altbilgi Yer Tutucusu 4"/>
          <p:cNvSpPr>
            <a:spLocks noGrp="1"/>
          </p:cNvSpPr>
          <p:nvPr>
            <p:ph type="ftr" sz="quarter" idx="11"/>
          </p:nvPr>
        </p:nvSpPr>
        <p:spPr/>
        <p:txBody>
          <a:bodyPr/>
          <a:lstStyle/>
          <a:p>
            <a:endParaRPr lang="es-ES" dirty="0"/>
          </a:p>
        </p:txBody>
      </p:sp>
      <p:sp>
        <p:nvSpPr>
          <p:cNvPr id="6" name="Slayt Numarası Yer Tutucusu 5"/>
          <p:cNvSpPr>
            <a:spLocks noGrp="1"/>
          </p:cNvSpPr>
          <p:nvPr>
            <p:ph type="sldNum" sz="quarter" idx="12"/>
          </p:nvPr>
        </p:nvSpPr>
        <p:spPr/>
        <p:txBody>
          <a:bodyPr/>
          <a:lstStyle/>
          <a:p>
            <a:fld id="{D595E6E9-9045-44F8-83D9-398C6C284C23}" type="slidenum">
              <a:rPr lang="es-ES" smtClean="0"/>
              <a:pPr/>
              <a:t>6</a:t>
            </a:fld>
            <a:endParaRPr lang="es-ES"/>
          </a:p>
        </p:txBody>
      </p:sp>
    </p:spTree>
    <p:extLst>
      <p:ext uri="{BB962C8B-B14F-4D97-AF65-F5344CB8AC3E}">
        <p14:creationId xmlns:p14="http://schemas.microsoft.com/office/powerpoint/2010/main" val="33055993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buNone/>
            </a:pPr>
            <a:r>
              <a:rPr lang="tr-TR" b="1" i="1" dirty="0">
                <a:solidFill>
                  <a:srgbClr val="FF0000"/>
                </a:solidFill>
                <a:latin typeface="Times New Roman" panose="02020603050405020304" pitchFamily="18" charset="0"/>
                <a:cs typeface="Times New Roman" panose="02020603050405020304" pitchFamily="18" charset="0"/>
              </a:rPr>
              <a:t>Yaratıcılığın geliştirilmesi ön plandadır</a:t>
            </a:r>
          </a:p>
          <a:p>
            <a:pPr>
              <a:buNone/>
            </a:pPr>
            <a:endParaRPr lang="tr-TR" dirty="0">
              <a:solidFill>
                <a:srgbClr val="FF0000"/>
              </a:solidFill>
              <a:latin typeface="Times New Roman" panose="02020603050405020304" pitchFamily="18" charset="0"/>
              <a:cs typeface="Times New Roman" panose="02020603050405020304" pitchFamily="18" charset="0"/>
            </a:endParaRPr>
          </a:p>
          <a:p>
            <a:pPr algn="just">
              <a:buNone/>
            </a:pPr>
            <a:r>
              <a:rPr lang="tr-TR" dirty="0">
                <a:latin typeface="Times New Roman" panose="02020603050405020304" pitchFamily="18" charset="0"/>
                <a:cs typeface="Times New Roman" panose="02020603050405020304" pitchFamily="18" charset="0"/>
              </a:rPr>
              <a:t>           </a:t>
            </a:r>
            <a:r>
              <a:rPr lang="tr-TR" dirty="0">
                <a:solidFill>
                  <a:schemeClr val="tx1"/>
                </a:solidFill>
                <a:latin typeface="Times New Roman" panose="02020603050405020304" pitchFamily="18" charset="0"/>
                <a:cs typeface="Times New Roman" panose="02020603050405020304" pitchFamily="18" charset="0"/>
              </a:rPr>
              <a:t>Programın amacına uygun bir şekilde uygulanabilmesi için, öğretmenlerin yaratıcı olması ve çocukları yaratıcı düşünmeye yönlendirmesi gerekir. </a:t>
            </a:r>
          </a:p>
          <a:p>
            <a:pPr>
              <a:buFontTx/>
              <a:buChar char="-"/>
            </a:pPr>
            <a:endParaRPr lang="tr-TR" i="1" dirty="0">
              <a:latin typeface="Comic Sans MS" pitchFamily="66" charset="0"/>
            </a:endParaRPr>
          </a:p>
          <a:p>
            <a:pPr>
              <a:buNone/>
            </a:pPr>
            <a:endParaRPr lang="tr-TR" dirty="0">
              <a:latin typeface="Comic Sans MS" pitchFamily="66" charset="0"/>
            </a:endParaRPr>
          </a:p>
          <a:p>
            <a:endParaRPr lang="tr-TR" dirty="0"/>
          </a:p>
        </p:txBody>
      </p:sp>
      <p:sp>
        <p:nvSpPr>
          <p:cNvPr id="4" name="Veri Yer Tutucusu 3"/>
          <p:cNvSpPr>
            <a:spLocks noGrp="1"/>
          </p:cNvSpPr>
          <p:nvPr>
            <p:ph type="dt" sz="half" idx="10"/>
          </p:nvPr>
        </p:nvSpPr>
        <p:spPr/>
        <p:txBody>
          <a:bodyPr/>
          <a:lstStyle/>
          <a:p>
            <a:endParaRPr lang="es-ES" dirty="0"/>
          </a:p>
        </p:txBody>
      </p:sp>
      <p:sp>
        <p:nvSpPr>
          <p:cNvPr id="5" name="Altbilgi Yer Tutucusu 4"/>
          <p:cNvSpPr>
            <a:spLocks noGrp="1"/>
          </p:cNvSpPr>
          <p:nvPr>
            <p:ph type="ftr" sz="quarter" idx="11"/>
          </p:nvPr>
        </p:nvSpPr>
        <p:spPr/>
        <p:txBody>
          <a:bodyPr/>
          <a:lstStyle/>
          <a:p>
            <a:endParaRPr lang="es-ES" dirty="0"/>
          </a:p>
        </p:txBody>
      </p:sp>
      <p:sp>
        <p:nvSpPr>
          <p:cNvPr id="6" name="Slayt Numarası Yer Tutucusu 5"/>
          <p:cNvSpPr>
            <a:spLocks noGrp="1"/>
          </p:cNvSpPr>
          <p:nvPr>
            <p:ph type="sldNum" sz="quarter" idx="12"/>
          </p:nvPr>
        </p:nvSpPr>
        <p:spPr/>
        <p:txBody>
          <a:bodyPr/>
          <a:lstStyle/>
          <a:p>
            <a:fld id="{D595E6E9-9045-44F8-83D9-398C6C284C23}" type="slidenum">
              <a:rPr lang="es-ES" smtClean="0"/>
              <a:pPr/>
              <a:t>7</a:t>
            </a:fld>
            <a:endParaRPr lang="es-ES"/>
          </a:p>
        </p:txBody>
      </p:sp>
    </p:spTree>
    <p:extLst>
      <p:ext uri="{BB962C8B-B14F-4D97-AF65-F5344CB8AC3E}">
        <p14:creationId xmlns:p14="http://schemas.microsoft.com/office/powerpoint/2010/main" val="285919980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945201" y="624110"/>
            <a:ext cx="6589199" cy="356618"/>
          </a:xfrm>
        </p:spPr>
        <p:txBody>
          <a:bodyPr>
            <a:normAutofit fontScale="90000"/>
          </a:bodyPr>
          <a:lstStyle/>
          <a:p>
            <a:endParaRPr lang="tr-TR" dirty="0"/>
          </a:p>
        </p:txBody>
      </p:sp>
      <p:sp>
        <p:nvSpPr>
          <p:cNvPr id="3" name="İçerik Yer Tutucusu 2"/>
          <p:cNvSpPr>
            <a:spLocks noGrp="1"/>
          </p:cNvSpPr>
          <p:nvPr>
            <p:ph idx="1"/>
          </p:nvPr>
        </p:nvSpPr>
        <p:spPr>
          <a:xfrm>
            <a:off x="1943807" y="1152908"/>
            <a:ext cx="6591985" cy="4758314"/>
          </a:xfrm>
        </p:spPr>
        <p:txBody>
          <a:bodyPr/>
          <a:lstStyle/>
          <a:p>
            <a:pPr algn="just">
              <a:buNone/>
            </a:pPr>
            <a:r>
              <a:rPr lang="tr-TR" b="1" i="1" dirty="0">
                <a:solidFill>
                  <a:srgbClr val="FF0000"/>
                </a:solidFill>
                <a:latin typeface="Times New Roman" panose="02020603050405020304" pitchFamily="18" charset="0"/>
                <a:cs typeface="Times New Roman" panose="02020603050405020304" pitchFamily="18" charset="0"/>
              </a:rPr>
              <a:t>Günlük yaşam deneyimlerinin ve yakın çevre olanaklarının eğitim amaçlı kullanılması teşvik edilmektedir</a:t>
            </a:r>
          </a:p>
          <a:p>
            <a:pPr algn="just">
              <a:buFont typeface="Arial" panose="020B0604020202020204" pitchFamily="34" charset="0"/>
              <a:buChar char="•"/>
            </a:pPr>
            <a:r>
              <a:rPr lang="tr-TR" dirty="0">
                <a:solidFill>
                  <a:schemeClr val="tx1"/>
                </a:solidFill>
                <a:latin typeface="Times New Roman" panose="02020603050405020304" pitchFamily="18" charset="0"/>
                <a:cs typeface="Times New Roman" panose="02020603050405020304" pitchFamily="18" charset="0"/>
              </a:rPr>
              <a:t>   Programda günlük yaşam deneyimlerinin ve yakın çevrenin eğitim amaçlı olarak kullanılması önerilmektedir. </a:t>
            </a:r>
          </a:p>
          <a:p>
            <a:pPr algn="just">
              <a:buFont typeface="Arial" panose="020B0604020202020204" pitchFamily="34" charset="0"/>
              <a:buChar char="•"/>
            </a:pPr>
            <a:r>
              <a:rPr lang="tr-TR" dirty="0">
                <a:solidFill>
                  <a:schemeClr val="tx1"/>
                </a:solidFill>
                <a:latin typeface="Times New Roman" panose="02020603050405020304" pitchFamily="18" charset="0"/>
                <a:cs typeface="Times New Roman" panose="02020603050405020304" pitchFamily="18" charset="0"/>
              </a:rPr>
              <a:t>   Günlük yaşam deneyimlerinden yararlanılması eğitim sürecini hem zenginleştirir, hem de kolaylaştırır. </a:t>
            </a:r>
          </a:p>
          <a:p>
            <a:pPr algn="just">
              <a:buNone/>
            </a:pPr>
            <a:r>
              <a:rPr lang="tr-TR" b="1" i="1" dirty="0">
                <a:solidFill>
                  <a:srgbClr val="FF0000"/>
                </a:solidFill>
                <a:latin typeface="Times New Roman" panose="02020603050405020304" pitchFamily="18" charset="0"/>
                <a:cs typeface="Times New Roman" panose="02020603050405020304" pitchFamily="18" charset="0"/>
              </a:rPr>
              <a:t>Evrensel ve toplumsal değerlere yer verilmiştir</a:t>
            </a:r>
          </a:p>
          <a:p>
            <a:pPr algn="just">
              <a:buFont typeface="Arial" panose="020B0604020202020204" pitchFamily="34" charset="0"/>
              <a:buChar char="•"/>
            </a:pPr>
            <a:r>
              <a:rPr lang="tr-TR" dirty="0">
                <a:solidFill>
                  <a:schemeClr val="tx1"/>
                </a:solidFill>
                <a:latin typeface="Times New Roman" panose="02020603050405020304" pitchFamily="18" charset="0"/>
                <a:cs typeface="Times New Roman" panose="02020603050405020304" pitchFamily="18" charset="0"/>
              </a:rPr>
              <a:t>   Program, çocukların eleştirel bir şekilde doğrular ve yanlışlar hakkında düşünmelerini ve düşüncelerini özgür bir şekilde ifade etmelerini desteklemektedir. Program bu yönüyle, farklılıklara saygı duyulmasını ve farklı özellikleri olan bireylerle uyum içinde bir arada yaşamaya dair deneyimler kazanılmasını teşvik etmektedir.</a:t>
            </a:r>
          </a:p>
        </p:txBody>
      </p:sp>
      <p:sp>
        <p:nvSpPr>
          <p:cNvPr id="4" name="Veri Yer Tutucusu 3"/>
          <p:cNvSpPr>
            <a:spLocks noGrp="1"/>
          </p:cNvSpPr>
          <p:nvPr>
            <p:ph type="dt" sz="half" idx="10"/>
          </p:nvPr>
        </p:nvSpPr>
        <p:spPr/>
        <p:txBody>
          <a:bodyPr/>
          <a:lstStyle/>
          <a:p>
            <a:endParaRPr lang="es-ES" dirty="0"/>
          </a:p>
        </p:txBody>
      </p:sp>
      <p:sp>
        <p:nvSpPr>
          <p:cNvPr id="5" name="Altbilgi Yer Tutucusu 4"/>
          <p:cNvSpPr>
            <a:spLocks noGrp="1"/>
          </p:cNvSpPr>
          <p:nvPr>
            <p:ph type="ftr" sz="quarter" idx="11"/>
          </p:nvPr>
        </p:nvSpPr>
        <p:spPr/>
        <p:txBody>
          <a:bodyPr/>
          <a:lstStyle/>
          <a:p>
            <a:endParaRPr lang="es-ES" dirty="0"/>
          </a:p>
        </p:txBody>
      </p:sp>
      <p:sp>
        <p:nvSpPr>
          <p:cNvPr id="6" name="Slayt Numarası Yer Tutucusu 5"/>
          <p:cNvSpPr>
            <a:spLocks noGrp="1"/>
          </p:cNvSpPr>
          <p:nvPr>
            <p:ph type="sldNum" sz="quarter" idx="12"/>
          </p:nvPr>
        </p:nvSpPr>
        <p:spPr/>
        <p:txBody>
          <a:bodyPr/>
          <a:lstStyle/>
          <a:p>
            <a:fld id="{D595E6E9-9045-44F8-83D9-398C6C284C23}" type="slidenum">
              <a:rPr lang="es-ES" smtClean="0"/>
              <a:pPr/>
              <a:t>8</a:t>
            </a:fld>
            <a:endParaRPr lang="es-ES"/>
          </a:p>
        </p:txBody>
      </p:sp>
    </p:spTree>
    <p:extLst>
      <p:ext uri="{BB962C8B-B14F-4D97-AF65-F5344CB8AC3E}">
        <p14:creationId xmlns:p14="http://schemas.microsoft.com/office/powerpoint/2010/main" val="269612372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lnSpcReduction="10000"/>
          </a:bodyPr>
          <a:lstStyle/>
          <a:p>
            <a:pPr>
              <a:buNone/>
            </a:pPr>
            <a:r>
              <a:rPr lang="tr-TR" b="1" i="1" dirty="0">
                <a:solidFill>
                  <a:srgbClr val="FF0000"/>
                </a:solidFill>
                <a:latin typeface="Times New Roman" panose="02020603050405020304" pitchFamily="18" charset="0"/>
                <a:cs typeface="Times New Roman" panose="02020603050405020304" pitchFamily="18" charset="0"/>
              </a:rPr>
              <a:t>Öğretmene özgürlük tanır</a:t>
            </a:r>
          </a:p>
          <a:p>
            <a:pPr>
              <a:buNone/>
            </a:pPr>
            <a:endParaRPr lang="tr-TR" dirty="0">
              <a:solidFill>
                <a:srgbClr val="FF0000"/>
              </a:solidFill>
              <a:latin typeface="Times New Roman" panose="02020603050405020304" pitchFamily="18" charset="0"/>
              <a:cs typeface="Times New Roman" panose="02020603050405020304" pitchFamily="18" charset="0"/>
            </a:endParaRPr>
          </a:p>
          <a:p>
            <a:pPr algn="just">
              <a:buFont typeface="Arial" panose="020B0604020202020204" pitchFamily="34" charset="0"/>
              <a:buChar char="•"/>
            </a:pPr>
            <a:r>
              <a:rPr lang="tr-TR" dirty="0">
                <a:solidFill>
                  <a:schemeClr val="tx1"/>
                </a:solidFill>
                <a:latin typeface="Times New Roman" panose="02020603050405020304" pitchFamily="18" charset="0"/>
                <a:cs typeface="Times New Roman" panose="02020603050405020304" pitchFamily="18" charset="0"/>
              </a:rPr>
              <a:t>Bu programı kullanan öğretmen eğitim planlarını kendisi hazırlar, uygular ve değerlendirir. </a:t>
            </a:r>
          </a:p>
          <a:p>
            <a:pPr algn="just">
              <a:buFont typeface="Arial" panose="020B0604020202020204" pitchFamily="34" charset="0"/>
              <a:buChar char="•"/>
            </a:pPr>
            <a:r>
              <a:rPr lang="tr-TR" dirty="0">
                <a:solidFill>
                  <a:schemeClr val="tx1"/>
                </a:solidFill>
                <a:latin typeface="Times New Roman" panose="02020603050405020304" pitchFamily="18" charset="0"/>
                <a:cs typeface="Times New Roman" panose="02020603050405020304" pitchFamily="18" charset="0"/>
              </a:rPr>
              <a:t>Programda yer alan kazanım ve göstergeleri farklı biçimlerde bir araya getirebilir. </a:t>
            </a:r>
          </a:p>
          <a:p>
            <a:pPr algn="just">
              <a:buFont typeface="Arial" panose="020B0604020202020204" pitchFamily="34" charset="0"/>
              <a:buChar char="•"/>
            </a:pPr>
            <a:r>
              <a:rPr lang="tr-TR" dirty="0">
                <a:solidFill>
                  <a:schemeClr val="tx1"/>
                </a:solidFill>
                <a:latin typeface="Times New Roman" panose="02020603050405020304" pitchFamily="18" charset="0"/>
                <a:cs typeface="Times New Roman" panose="02020603050405020304" pitchFamily="18" charset="0"/>
              </a:rPr>
              <a:t>Etkinliklerini ayrı ayrı veya bütünleştirilmiş olarak hazırlayabilir. Değişik konulardan, ortam ve materyallerden yararlanarak öğrenme sürecini zenginleştirebilir. </a:t>
            </a:r>
          </a:p>
          <a:p>
            <a:pPr algn="just">
              <a:buFont typeface="Arial" panose="020B0604020202020204" pitchFamily="34" charset="0"/>
              <a:buChar char="•"/>
            </a:pPr>
            <a:r>
              <a:rPr lang="tr-TR" dirty="0">
                <a:solidFill>
                  <a:schemeClr val="tx1"/>
                </a:solidFill>
                <a:latin typeface="Times New Roman" panose="02020603050405020304" pitchFamily="18" charset="0"/>
                <a:cs typeface="Times New Roman" panose="02020603050405020304" pitchFamily="18" charset="0"/>
              </a:rPr>
              <a:t>Değişik etkinlikler geliştirerek kendi etkinlik havuzunu oluşturur. Bu etkinlik havuzundan, o ayın planına aldığı kazanımlarla ilgili olan etkinlikleri çocuklarla birlikte  belirler ve uygular.</a:t>
            </a:r>
          </a:p>
          <a:p>
            <a:endParaRPr lang="tr-TR" dirty="0"/>
          </a:p>
        </p:txBody>
      </p:sp>
      <p:sp>
        <p:nvSpPr>
          <p:cNvPr id="4" name="Veri Yer Tutucusu 3"/>
          <p:cNvSpPr>
            <a:spLocks noGrp="1"/>
          </p:cNvSpPr>
          <p:nvPr>
            <p:ph type="dt" sz="half" idx="10"/>
          </p:nvPr>
        </p:nvSpPr>
        <p:spPr/>
        <p:txBody>
          <a:bodyPr/>
          <a:lstStyle/>
          <a:p>
            <a:endParaRPr lang="es-ES" dirty="0"/>
          </a:p>
        </p:txBody>
      </p:sp>
      <p:sp>
        <p:nvSpPr>
          <p:cNvPr id="5" name="Altbilgi Yer Tutucusu 4"/>
          <p:cNvSpPr>
            <a:spLocks noGrp="1"/>
          </p:cNvSpPr>
          <p:nvPr>
            <p:ph type="ftr" sz="quarter" idx="11"/>
          </p:nvPr>
        </p:nvSpPr>
        <p:spPr/>
        <p:txBody>
          <a:bodyPr/>
          <a:lstStyle/>
          <a:p>
            <a:r>
              <a:rPr lang="es-ES" dirty="0"/>
              <a:t> </a:t>
            </a:r>
          </a:p>
        </p:txBody>
      </p:sp>
      <p:sp>
        <p:nvSpPr>
          <p:cNvPr id="6" name="Slayt Numarası Yer Tutucusu 5"/>
          <p:cNvSpPr>
            <a:spLocks noGrp="1"/>
          </p:cNvSpPr>
          <p:nvPr>
            <p:ph type="sldNum" sz="quarter" idx="12"/>
          </p:nvPr>
        </p:nvSpPr>
        <p:spPr/>
        <p:txBody>
          <a:bodyPr/>
          <a:lstStyle/>
          <a:p>
            <a:fld id="{D595E6E9-9045-44F8-83D9-398C6C284C23}" type="slidenum">
              <a:rPr lang="es-ES" smtClean="0"/>
              <a:pPr/>
              <a:t>9</a:t>
            </a:fld>
            <a:endParaRPr lang="es-ES"/>
          </a:p>
        </p:txBody>
      </p:sp>
    </p:spTree>
    <p:extLst>
      <p:ext uri="{BB962C8B-B14F-4D97-AF65-F5344CB8AC3E}">
        <p14:creationId xmlns:p14="http://schemas.microsoft.com/office/powerpoint/2010/main" val="2417082256"/>
      </p:ext>
    </p:extLst>
  </p:cSld>
  <p:clrMapOvr>
    <a:masterClrMapping/>
  </p:clrMapOvr>
</p:sld>
</file>

<file path=ppt/theme/theme1.xml><?xml version="1.0" encoding="utf-8"?>
<a:theme xmlns:a="http://schemas.openxmlformats.org/drawingml/2006/main" name="Duman">
  <a:themeElements>
    <a:clrScheme name="Duman">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Duman">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uma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ppt/theme/theme2.xml><?xml version="1.0" encoding="utf-8"?>
<a:theme xmlns:a="http://schemas.openxmlformats.org/drawingml/2006/main" name="1_Duman">
  <a:themeElements>
    <a:clrScheme name="Duman">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Duman">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uma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ppt/theme/theme3.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Wisp</Template>
  <TotalTime>1064</TotalTime>
  <Words>4869</Words>
  <Application>Microsoft Office PowerPoint</Application>
  <PresentationFormat>Ekran Gösterisi (4:3)</PresentationFormat>
  <Paragraphs>226</Paragraphs>
  <Slides>35</Slides>
  <Notes>2</Notes>
  <HiddenSlides>0</HiddenSlides>
  <MMClips>0</MMClips>
  <ScaleCrop>false</ScaleCrop>
  <HeadingPairs>
    <vt:vector size="6" baseType="variant">
      <vt:variant>
        <vt:lpstr>Kullanılan Yazı Tipleri</vt:lpstr>
      </vt:variant>
      <vt:variant>
        <vt:i4>7</vt:i4>
      </vt:variant>
      <vt:variant>
        <vt:lpstr>Tema</vt:lpstr>
      </vt:variant>
      <vt:variant>
        <vt:i4>2</vt:i4>
      </vt:variant>
      <vt:variant>
        <vt:lpstr>Slayt Başlıkları</vt:lpstr>
      </vt:variant>
      <vt:variant>
        <vt:i4>35</vt:i4>
      </vt:variant>
    </vt:vector>
  </HeadingPairs>
  <TitlesOfParts>
    <vt:vector size="44" baseType="lpstr">
      <vt:lpstr>Arial</vt:lpstr>
      <vt:lpstr>Calibri</vt:lpstr>
      <vt:lpstr>Century Gothic</vt:lpstr>
      <vt:lpstr>Comic Sans MS</vt:lpstr>
      <vt:lpstr>Times New Roman</vt:lpstr>
      <vt:lpstr>Wingdings</vt:lpstr>
      <vt:lpstr>Wingdings 3</vt:lpstr>
      <vt:lpstr>Duman</vt:lpstr>
      <vt:lpstr>1_Duman</vt:lpstr>
      <vt:lpstr>ERKEN ÇOCUKLUK EĞİTİMİNDE PROGRAM</vt:lpstr>
      <vt:lpstr>PowerPoint Sunusu</vt:lpstr>
      <vt:lpstr>Programın Temel Özellikleri</vt:lpstr>
      <vt:lpstr>PowerPoint Sunusu</vt:lpstr>
      <vt:lpstr>PowerPoint Sunusu</vt:lpstr>
      <vt:lpstr>PowerPoint Sunusu</vt:lpstr>
      <vt:lpstr>PowerPoint Sunusu</vt:lpstr>
      <vt:lpstr>PowerPoint Sunusu</vt:lpstr>
      <vt:lpstr>PowerPoint Sunusu</vt:lpstr>
      <vt:lpstr>PowerPoint Sunusu</vt:lpstr>
      <vt:lpstr>PowerPoint Sunusu</vt:lpstr>
      <vt:lpstr>BİLİŞSEL GELİŞİM KAZANIM VE GÖSTERGELERİ </vt:lpstr>
      <vt:lpstr>PowerPoint Sunusu</vt:lpstr>
      <vt:lpstr>PowerPoint Sunusu</vt:lpstr>
      <vt:lpstr>PowerPoint Sunusu</vt:lpstr>
      <vt:lpstr>PowerPoint Sunusu</vt:lpstr>
      <vt:lpstr>PowerPoint Sunusu</vt:lpstr>
      <vt:lpstr>PowerPoint Sunusu</vt:lpstr>
      <vt:lpstr>PowerPoint Sunusu</vt:lpstr>
      <vt:lpstr>PowerPoint Sunusu</vt:lpstr>
      <vt:lpstr>DİL GELİŞİMİ KAZANIM VE GÖSTERGELERİ </vt:lpstr>
      <vt:lpstr>PowerPoint Sunusu</vt:lpstr>
      <vt:lpstr>PowerPoint Sunusu</vt:lpstr>
      <vt:lpstr>PowerPoint Sunusu</vt:lpstr>
      <vt:lpstr>SOSYAL VE DUYGUSAL GELİŞİM KAZANIM VE GÖSTERGELERİ </vt:lpstr>
      <vt:lpstr>PowerPoint Sunusu</vt:lpstr>
      <vt:lpstr>PowerPoint Sunusu</vt:lpstr>
      <vt:lpstr>PowerPoint Sunusu</vt:lpstr>
      <vt:lpstr>MOTOR GELİŞİM KAZANIM VE GÖSTERGELERİ </vt:lpstr>
      <vt:lpstr>PowerPoint Sunusu</vt:lpstr>
      <vt:lpstr>PowerPoint Sunusu</vt:lpstr>
      <vt:lpstr>PowerPoint Sunusu</vt:lpstr>
      <vt:lpstr>ÖZBAKIM BECERİLERİ KAZANIM VE GÖSTERGELERİ </vt:lpstr>
      <vt:lpstr>PowerPoint Sunusu</vt:lpstr>
      <vt:lpstr>Kaynaklar</vt:lpstr>
    </vt:vector>
  </TitlesOfParts>
  <Company>Toshiba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dc:title>
  <dc:creator>Mariajose</dc:creator>
  <cp:lastModifiedBy>Selim Tosun</cp:lastModifiedBy>
  <cp:revision>167</cp:revision>
  <dcterms:created xsi:type="dcterms:W3CDTF">2009-09-08T02:07:17Z</dcterms:created>
  <dcterms:modified xsi:type="dcterms:W3CDTF">2020-05-04T15:14:12Z</dcterms:modified>
</cp:coreProperties>
</file>