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4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BB6714-A13A-4B71-B4A7-9DC4C3C1E1B5}" type="datetimeFigureOut">
              <a:rPr lang="tr-TR" smtClean="0"/>
              <a:t>7.05.2020</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980E37B-03C6-4BE9-B76B-4F9B77FF7C61}" type="slidenum">
              <a:rPr lang="tr-TR" smtClean="0"/>
              <a:t>‹#›</a:t>
            </a:fld>
            <a:endParaRPr lang="tr-TR"/>
          </a:p>
        </p:txBody>
      </p:sp>
    </p:spTree>
    <p:extLst>
      <p:ext uri="{BB962C8B-B14F-4D97-AF65-F5344CB8AC3E}">
        <p14:creationId xmlns:p14="http://schemas.microsoft.com/office/powerpoint/2010/main" val="347344523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
        <p:nvSpPr>
          <p:cNvPr id="7" name="Unvan 1"/>
          <p:cNvSpPr txBox="1">
            <a:spLocks/>
          </p:cNvSpPr>
          <p:nvPr userDrawn="1"/>
        </p:nvSpPr>
        <p:spPr>
          <a:xfrm rot="19943020">
            <a:off x="-348548" y="2911952"/>
            <a:ext cx="9841095" cy="1376998"/>
          </a:xfrm>
          <a:prstGeom prst="rect">
            <a:avLst/>
          </a:prstGeom>
          <a:noFill/>
          <a:ln>
            <a:noFill/>
          </a:ln>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
        <p:nvSpPr>
          <p:cNvPr id="5" name="Unvan 1"/>
          <p:cNvSpPr txBox="1">
            <a:spLocks/>
          </p:cNvSpPr>
          <p:nvPr userDrawn="1"/>
        </p:nvSpPr>
        <p:spPr>
          <a:xfrm rot="19943020">
            <a:off x="-348548" y="2911952"/>
            <a:ext cx="9841095" cy="1376998"/>
          </a:xfrm>
          <a:prstGeom prst="rect">
            <a:avLst/>
          </a:prstGeom>
          <a:noFill/>
          <a:ln>
            <a:noFill/>
          </a:ln>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7.05.2020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27584" y="2276872"/>
            <a:ext cx="7772400" cy="2522711"/>
          </a:xfrm>
        </p:spPr>
        <p:txBody>
          <a:bodyPr>
            <a:noAutofit/>
          </a:bodyPr>
          <a:lstStyle/>
          <a:p>
            <a:r>
              <a:rPr lang="tr-TR" sz="2400" b="1" dirty="0" smtClean="0"/>
              <a:t>KAYNAKÇA</a:t>
            </a:r>
            <a:br>
              <a:rPr lang="tr-TR" sz="2400" b="1" dirty="0" smtClean="0"/>
            </a:br>
            <a:r>
              <a:rPr lang="tr-TR" sz="2400" b="1" dirty="0" smtClean="0"/>
              <a:t/>
            </a:r>
            <a:br>
              <a:rPr lang="tr-TR" sz="2400" b="1" dirty="0" smtClean="0"/>
            </a:br>
            <a:r>
              <a:rPr lang="tr-TR" sz="2400" dirty="0"/>
              <a:t>Milli Eğitim Bakanlığı (2012). Yabancı Dilde Kişi ve Yer Tanıtımı, Konaklama ve Seyahat Hizmetleri Modülü</a:t>
            </a:r>
            <a:br>
              <a:rPr lang="tr-TR" sz="2400" dirty="0"/>
            </a:br>
            <a:r>
              <a:rPr lang="tr-TR" sz="2400" dirty="0"/>
              <a:t> </a:t>
            </a:r>
            <a:br>
              <a:rPr lang="tr-TR" sz="2400" dirty="0"/>
            </a:br>
            <a:r>
              <a:rPr lang="tr-TR" sz="2400" dirty="0"/>
              <a:t>Milli Eğitim Bakanlığı (2012). Yabancı Dilde Rezervasyon ve Sipariş İşlemleri, Konaklama ve Seyahat Hizmetleri Modülü</a:t>
            </a:r>
            <a:br>
              <a:rPr lang="tr-TR" sz="2400" dirty="0"/>
            </a:br>
            <a:r>
              <a:rPr lang="tr-TR" sz="2400" dirty="0"/>
              <a:t> </a:t>
            </a:r>
            <a:br>
              <a:rPr lang="tr-TR" sz="2400" dirty="0"/>
            </a:br>
            <a:r>
              <a:rPr lang="tr-TR" sz="2400" dirty="0"/>
              <a:t>Milli Eğitim Bakanlığı (2012). Yabancı Dilde Kurum Tanıtımı, Konaklama ve Seyahat Hizmetleri Modülü</a:t>
            </a:r>
            <a:br>
              <a:rPr lang="tr-TR" sz="2400" dirty="0"/>
            </a:br>
            <a:r>
              <a:rPr lang="tr-TR" sz="2400" dirty="0"/>
              <a:t> </a:t>
            </a:r>
            <a:br>
              <a:rPr lang="tr-TR" sz="2400" dirty="0"/>
            </a:br>
            <a:r>
              <a:rPr lang="tr-TR" sz="2400" dirty="0"/>
              <a:t>Milli Eğitim Bakanlığı (2012). Yabancı Dilde Müşteri ve Konuk İlişkileri, Konaklama ve Seyahat Hizmetleri Modülü</a:t>
            </a:r>
            <a:br>
              <a:rPr lang="tr-TR" sz="2400" dirty="0"/>
            </a:br>
            <a:r>
              <a:rPr lang="tr-TR" sz="2400" dirty="0"/>
              <a:t> </a:t>
            </a:r>
            <a:br>
              <a:rPr lang="tr-TR" sz="2400" dirty="0"/>
            </a:br>
            <a:r>
              <a:rPr lang="tr-TR" sz="2400" dirty="0"/>
              <a:t>Milli Eğitim Bakanlığı (2012). Yabancı Dilde Turistik Tanıtım, Konaklama ve Seyahat Hizmetleri Modülü</a:t>
            </a:r>
            <a:br>
              <a:rPr lang="tr-TR" sz="2400" dirty="0"/>
            </a:br>
            <a:r>
              <a:rPr lang="tr-TR" sz="2400" dirty="0"/>
              <a:t> </a:t>
            </a:r>
            <a:br>
              <a:rPr lang="tr-TR" sz="2400" dirty="0"/>
            </a:br>
            <a:endParaRPr lang="tr-TR" sz="2400" dirty="0"/>
          </a:p>
        </p:txBody>
      </p:sp>
    </p:spTree>
    <p:extLst>
      <p:ext uri="{BB962C8B-B14F-4D97-AF65-F5344CB8AC3E}">
        <p14:creationId xmlns:p14="http://schemas.microsoft.com/office/powerpoint/2010/main" val="24013696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104</Words>
  <Application>Microsoft Office PowerPoint</Application>
  <PresentationFormat>Ekran Gösterisi (4:3)</PresentationFormat>
  <Paragraphs>1</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Times New Roman</vt:lpstr>
      <vt:lpstr>Ofis Teması</vt:lpstr>
      <vt:lpstr>KAYNAKÇA  Milli Eğitim Bakanlığı (2012). Yabancı Dilde Kişi ve Yer Tanıtımı, Konaklama ve Seyahat Hizmetleri Modülü   Milli Eğitim Bakanlığı (2012). Yabancı Dilde Rezervasyon ve Sipariş İşlemleri, Konaklama ve Seyahat Hizmetleri Modülü   Milli Eğitim Bakanlığı (2012). Yabancı Dilde Kurum Tanıtımı, Konaklama ve Seyahat Hizmetleri Modülü   Milli Eğitim Bakanlığı (2012). Yabancı Dilde Müşteri ve Konuk İlişkileri, Konaklama ve Seyahat Hizmetleri Modülü   Milli Eğitim Bakanlığı (2012). Yabancı Dilde Turistik Tanıtım, Konaklama ve Seyahat Hizmetleri Modülü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Otel Otomasyon Programı Nedir?</dc:title>
  <dc:creator>nihat</dc:creator>
  <cp:lastModifiedBy>Fuat Atasoy</cp:lastModifiedBy>
  <cp:revision>7</cp:revision>
  <dcterms:created xsi:type="dcterms:W3CDTF">2018-02-17T13:28:18Z</dcterms:created>
  <dcterms:modified xsi:type="dcterms:W3CDTF">2020-05-07T13:09:25Z</dcterms:modified>
</cp:coreProperties>
</file>