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Religion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Gender</a:t>
            </a:r>
            <a:r>
              <a:rPr lang="tr-TR" dirty="0"/>
              <a:t> </a:t>
            </a:r>
            <a:r>
              <a:rPr lang="tr-TR" dirty="0" err="1"/>
              <a:t>Violence</a:t>
            </a:r>
            <a:r>
              <a:rPr lang="tr-TR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30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smtClean="0"/>
              <a:t>Introduction</a:t>
            </a:r>
            <a:r>
              <a:rPr lang="en-US" dirty="0"/>
              <a:t>. In Human Rights And Gender Violence.</a:t>
            </a:r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72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Violence Against Women and the Role of Religion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13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*</a:t>
            </a:r>
            <a:r>
              <a:rPr lang="tr-TR" dirty="0" err="1" smtClean="0"/>
              <a:t>Religious</a:t>
            </a:r>
            <a:r>
              <a:rPr lang="tr-TR" dirty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Domestic</a:t>
            </a:r>
            <a:r>
              <a:rPr lang="tr-TR" dirty="0" smtClean="0"/>
              <a:t> </a:t>
            </a:r>
            <a:r>
              <a:rPr lang="tr-TR" dirty="0" err="1" smtClean="0"/>
              <a:t>Violence</a:t>
            </a:r>
            <a:r>
              <a:rPr lang="tr-TR" dirty="0" smtClean="0"/>
              <a:t> </a:t>
            </a:r>
            <a:r>
              <a:rPr lang="tr-TR" dirty="0" err="1" smtClean="0"/>
              <a:t>Myths</a:t>
            </a:r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8268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Stoning Of Soraya (2009)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914051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</TotalTime>
  <Words>36</Words>
  <Application>Microsoft Office PowerPoint</Application>
  <PresentationFormat>Ekran Gösterisi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Hava Akımı</vt:lpstr>
      <vt:lpstr>Religion and Gender Violence </vt:lpstr>
      <vt:lpstr>PowerPoint Sunusu</vt:lpstr>
      <vt:lpstr>PowerPoint Sunusu</vt:lpstr>
      <vt:lpstr>PowerPoint Sunusu</vt:lpstr>
      <vt:lpstr>Film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 and Gender </dc:title>
  <dc:creator>Administrator</dc:creator>
  <cp:lastModifiedBy>Administrator</cp:lastModifiedBy>
  <cp:revision>2</cp:revision>
  <dcterms:created xsi:type="dcterms:W3CDTF">2019-04-03T08:58:38Z</dcterms:created>
  <dcterms:modified xsi:type="dcterms:W3CDTF">2019-04-03T09:20:01Z</dcterms:modified>
</cp:coreProperties>
</file>