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9" r:id="rId1"/>
  </p:sldMasterIdLst>
  <p:sldIdLst>
    <p:sldId id="256" r:id="rId2"/>
    <p:sldId id="259" r:id="rId3"/>
    <p:sldId id="260" r:id="rId4"/>
    <p:sldId id="257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62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6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4164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847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8986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375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476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879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3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579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89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934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5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89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113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8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BCEAB-1246-4D6B-B31A-F0CCA1AEDABE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DE48BD-2A39-4538-AF8D-8F47A92B6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  <p:sldLayoutId id="2147484071" r:id="rId12"/>
    <p:sldLayoutId id="2147484072" r:id="rId13"/>
    <p:sldLayoutId id="2147484073" r:id="rId14"/>
    <p:sldLayoutId id="2147484074" r:id="rId15"/>
    <p:sldLayoutId id="214748407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Değişme ve Teknoloji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2400" dirty="0"/>
              <a:t>Genel Değerlendirme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423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Değişme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Doğanın, toplumların ve insanların sürekli bir değişme içinde oldukları bilinen bir gerçektir. </a:t>
            </a:r>
          </a:p>
          <a:p>
            <a:pPr algn="just"/>
            <a:r>
              <a:rPr lang="tr-TR" dirty="0" smtClean="0"/>
              <a:t>Tüm zamanlarda ve toplumlarda değişme görülmekle beraber, günümüzde bilim ve teknolojide meydan gelen gelişmeler ile daha hızlı bir değişmenin yaşandığı söylenebilir. </a:t>
            </a:r>
          </a:p>
          <a:p>
            <a:pPr algn="just"/>
            <a:r>
              <a:rPr lang="tr-TR" dirty="0" smtClean="0"/>
              <a:t>Toplumlar statik değildir ve sürekli sosyal, politik, ekonomik ve kültürel değişmeler meydana gelmektedir.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543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Değişme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Macionis’e</a:t>
            </a:r>
            <a:r>
              <a:rPr lang="tr-TR" dirty="0" smtClean="0"/>
              <a:t>  göre, toplumsal değişmenin dört temel karakteristiği bulunmaktadır: </a:t>
            </a:r>
          </a:p>
          <a:p>
            <a:pPr>
              <a:buNone/>
            </a:pPr>
            <a:r>
              <a:rPr lang="tr-TR" dirty="0" smtClean="0"/>
              <a:t>1. Toplumsal değişme tüm toplumlarda oluşmaktadır.</a:t>
            </a:r>
          </a:p>
          <a:p>
            <a:pPr>
              <a:buNone/>
            </a:pPr>
            <a:r>
              <a:rPr lang="tr-TR" dirty="0" smtClean="0"/>
              <a:t>2. Ancak değişmenin hızı (rate) toplumdan topluma değişmektedir. </a:t>
            </a:r>
          </a:p>
          <a:p>
            <a:pPr>
              <a:buNone/>
            </a:pPr>
            <a:r>
              <a:rPr lang="tr-TR" dirty="0" smtClean="0"/>
              <a:t>3. Toplumsal değişme bazen planlıdır fakat genellikle planlanmadan olur. </a:t>
            </a:r>
          </a:p>
          <a:p>
            <a:pPr>
              <a:buNone/>
            </a:pPr>
            <a:r>
              <a:rPr lang="tr-TR" dirty="0" smtClean="0"/>
              <a:t>4. Toplumsal değişme bazen tartışmaya neden olabilir.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070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Değişmenin Hızı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Değişmenin hızı ile ne anlatılmak isteniyor? </a:t>
            </a:r>
          </a:p>
          <a:p>
            <a:r>
              <a:rPr lang="tr-TR" dirty="0" smtClean="0"/>
              <a:t>Değişmenin hızı bireyleri, toplumları nasıl etkiliyor?</a:t>
            </a:r>
          </a:p>
          <a:p>
            <a:r>
              <a:rPr lang="tr-TR" dirty="0" smtClean="0"/>
              <a:t>Somut bir güç müdür?</a:t>
            </a:r>
          </a:p>
          <a:p>
            <a:r>
              <a:rPr lang="tr-TR" dirty="0" smtClean="0"/>
              <a:t>Değişmeyi nasıl bilebiliyoruz? Değişmenin hızlandığını nereden biliyoruz? </a:t>
            </a:r>
          </a:p>
          <a:p>
            <a:r>
              <a:rPr lang="tr-TR" dirty="0" smtClean="0"/>
              <a:t>TOFFLER, eserinde geleceğin belirsizliği, süratle değişim ve değişime ayak uydurabilme üzerinde durmuştur. Değişimin baskısına uğrayan insanlara neler olduğu, geleceğe uyum sağlama veya uyum sağlayamama nedenleri vurgulanmıştır.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508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Değişmeyi Etki Eden Faktörler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tr-TR" dirty="0" smtClean="0"/>
              <a:t>   Toplumsal değişmenin niçin olduğu sorusu genel olarak toplumsal değişmeyi etkileyen faktörlerle yakından ilişkilidir ancak bu konu oldukça karmaşıktır ve çoğunlukla tek faktörle açıklamak mümkün olamamaktadır. </a:t>
            </a:r>
          </a:p>
          <a:p>
            <a:r>
              <a:rPr lang="tr-TR" b="1" dirty="0" smtClean="0"/>
              <a:t>Bilim ve teknoloji</a:t>
            </a:r>
          </a:p>
          <a:p>
            <a:r>
              <a:rPr lang="tr-TR" b="1" dirty="0" smtClean="0"/>
              <a:t>Kitle iletişim araçları</a:t>
            </a:r>
          </a:p>
          <a:p>
            <a:r>
              <a:rPr lang="tr-TR" b="1" dirty="0" smtClean="0"/>
              <a:t>Nüfus</a:t>
            </a:r>
          </a:p>
          <a:p>
            <a:r>
              <a:rPr lang="tr-TR" b="1" dirty="0" smtClean="0"/>
              <a:t>Ekonomi </a:t>
            </a:r>
          </a:p>
          <a:p>
            <a:r>
              <a:rPr lang="tr-TR" b="1" dirty="0" smtClean="0"/>
              <a:t>Çevresel faktörler </a:t>
            </a:r>
            <a:endParaRPr lang="tr-TR" dirty="0" smtClean="0"/>
          </a:p>
          <a:p>
            <a:r>
              <a:rPr lang="tr-TR" b="1" dirty="0" smtClean="0"/>
              <a:t>Çatışma </a:t>
            </a:r>
          </a:p>
          <a:p>
            <a:r>
              <a:rPr lang="tr-TR" b="1" dirty="0" smtClean="0"/>
              <a:t>Kültür</a:t>
            </a:r>
          </a:p>
          <a:p>
            <a:r>
              <a:rPr lang="tr-TR" b="1" dirty="0" smtClean="0"/>
              <a:t>Liderler </a:t>
            </a:r>
          </a:p>
          <a:p>
            <a:endParaRPr lang="tr-TR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409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Gözetlenen Toplum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Temel sorular:</a:t>
            </a:r>
          </a:p>
          <a:p>
            <a:r>
              <a:rPr lang="tr-TR" dirty="0" smtClean="0"/>
              <a:t>Gözetlenen toplum gündelik yaşamımızı nasıl değiştirmektedir? Ne amaçla bilgiler toplanmaktadır ve kim kimi gözetlemektedir? Bu durum kişisel hak, özgürlükleri ve özel yaşamı nasıl etkilemektedir?</a:t>
            </a:r>
          </a:p>
          <a:p>
            <a:r>
              <a:rPr lang="tr-TR" dirty="0" smtClean="0"/>
              <a:t>Gözetlenen toplumlarda iletişim: “Gözetlenen toplumların yükselişi, bütünüyle kaybolan bedenlerle ilgilidir. Bir şeyleri uzaktan gerçekleştirdiğimiz zaman, bedenler yok olur. Bir telefon açmak sesle iletişim kurmak anlamına gelir, ama e-posta gönderdiğimiz zaman, bu tip bir somutlaştırmanın izi bile kalmaz. </a:t>
            </a:r>
            <a:r>
              <a:rPr lang="tr-TR" dirty="0" err="1" smtClean="0"/>
              <a:t>Messenger'larda</a:t>
            </a:r>
            <a:r>
              <a:rPr lang="tr-TR" dirty="0" smtClean="0"/>
              <a:t> gülen yüzler gibi harf karakterleriyle belirlenmiş sembollerin, görülmeyen yüzün yerine geçmesi bu nedenledir.”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571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Gözetlenen Toplum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Gözetlenen toplumlarda </a:t>
            </a:r>
            <a:r>
              <a:rPr lang="tr-TR" dirty="0" smtClean="0"/>
              <a:t>yaşamaktayız ve bireylerin davranışları birçok yerde gözetlenmektedir. </a:t>
            </a:r>
          </a:p>
          <a:p>
            <a:r>
              <a:rPr lang="tr-TR" dirty="0" smtClean="0"/>
              <a:t>Bunun temelinde yatan birçok sosyal, ekonomik, politik faktör olduğu bir gerçektir. İletişim ve bilgisayar teknolojilerinin kapitalist bir toplumda aldığı şekille birlikte gündelik hayatı daha çok etkileyebilecek bir duruma gelmiş bulunmaktadır.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2854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Globalleşme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Günümüzde toplumsal değişmeyi ancak global sistem içinde anlamak mümkündür. </a:t>
            </a:r>
          </a:p>
          <a:p>
            <a:r>
              <a:rPr lang="tr-TR" dirty="0" smtClean="0"/>
              <a:t>Modern öncesi toplumlar birbirleri ile sınırlı ticaret ve ilişkilere sahip iken günümüzde modern sistemde her politik birim ve birey karşılıklı ilişkiler içinde bulunmaktadır. </a:t>
            </a:r>
          </a:p>
          <a:p>
            <a:r>
              <a:rPr lang="tr-TR" dirty="0" smtClean="0"/>
              <a:t>Her geçen gün daha fazla sayıda insan yaşamlarının global ölçekte faaliyet gösteren güçler tarafından güçlü bir şekilde etkilendiğini fark etmektedir.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402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Globalleşme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ABD gibi gelişmiş ekonomiler, kendi mal üretimlerini daha az gelişmiş ülkelere aktarmakta ve gelişmiş ülkeler daha çok eğitim, pazarlama, sigorta gibi hizmetler sektöründe mi odaklanmaktadırlar? </a:t>
            </a:r>
          </a:p>
          <a:p>
            <a:r>
              <a:rPr lang="tr-TR" dirty="0" smtClean="0"/>
              <a:t>2</a:t>
            </a:r>
            <a:r>
              <a:rPr lang="tr-TR" smtClean="0"/>
              <a:t>. </a:t>
            </a:r>
            <a:r>
              <a:rPr lang="tr-TR" smtClean="0"/>
              <a:t>Bizim </a:t>
            </a:r>
            <a:r>
              <a:rPr lang="tr-TR" dirty="0" smtClean="0"/>
              <a:t>için önemli olan, global ölçekte üretimin bu şekilde işleyişi gelişme/değişme anlayışımızı ne ölçüde değiştirecektir?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70739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465</Words>
  <Application>Microsoft Office PowerPoint</Application>
  <PresentationFormat>Geniş ekran</PresentationFormat>
  <Paragraphs>42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Duman</vt:lpstr>
      <vt:lpstr>Sosyal Değişme ve Teknoloji</vt:lpstr>
      <vt:lpstr>Değişme </vt:lpstr>
      <vt:lpstr>Değişme </vt:lpstr>
      <vt:lpstr>Değişmenin Hızı </vt:lpstr>
      <vt:lpstr>Değişmeyi Etki Eden Faktörler </vt:lpstr>
      <vt:lpstr>Gözetlenen Toplum </vt:lpstr>
      <vt:lpstr>Gözetlenen Toplum </vt:lpstr>
      <vt:lpstr>Globalleşme </vt:lpstr>
      <vt:lpstr>Globalleşme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Feryal</cp:lastModifiedBy>
  <cp:revision>7</cp:revision>
  <dcterms:created xsi:type="dcterms:W3CDTF">2017-04-18T14:33:43Z</dcterms:created>
  <dcterms:modified xsi:type="dcterms:W3CDTF">2018-09-16T16:32:03Z</dcterms:modified>
</cp:coreProperties>
</file>