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94" r:id="rId3"/>
    <p:sldId id="296" r:id="rId4"/>
    <p:sldId id="297" r:id="rId5"/>
    <p:sldId id="298" r:id="rId6"/>
    <p:sldId id="300" r:id="rId7"/>
    <p:sldId id="304" r:id="rId8"/>
    <p:sldId id="305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974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90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59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02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38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493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786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09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350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AFD927-35D8-439D-B28B-70FF79E9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58C182-02DD-4FFF-9A9C-D8E325714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FB3E57-A570-4CFD-AA20-EC2590D2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3105A5-2D14-4D60-B5D2-86160E2B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BDBBA4-03D0-4B4E-BCF8-155B99BC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92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00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42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54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5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94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94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D30417-3121-4CEA-9672-42E09B6F1481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054833-B272-432C-BDE5-015A7DC3A8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69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7C3BDE-D9E2-43E2-902B-B8D89E655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Büro türleri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4C38E12-8B2D-47BB-A342-EAFA5E13D3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94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92369" y="225082"/>
            <a:ext cx="10142807" cy="4783016"/>
          </a:xfrm>
        </p:spPr>
        <p:txBody>
          <a:bodyPr/>
          <a:lstStyle/>
          <a:p>
            <a:pPr algn="just"/>
            <a:r>
              <a:rPr lang="tr-TR" sz="2800" b="1" i="1" u="sng" cap="none" dirty="0"/>
              <a:t>Geçici Bürolar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B</a:t>
            </a:r>
            <a:r>
              <a:rPr lang="tr-TR" cap="none" dirty="0"/>
              <a:t>elli bir iş için kurulan, işin tamamlanmasıyla da dağılan bürolardır.  </a:t>
            </a:r>
            <a:r>
              <a:rPr lang="tr-TR" dirty="0"/>
              <a:t>B</a:t>
            </a:r>
            <a:r>
              <a:rPr lang="tr-TR" cap="none" dirty="0"/>
              <a:t>u ortamda ortaya çıkan belli amaçlar yerine getirmek için, işin tipine göre alanında uzman kişiler bir araya gelir, işlerini tamamlar ve dağılırlar.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F</a:t>
            </a:r>
            <a:r>
              <a:rPr lang="tr-TR" cap="none" dirty="0"/>
              <a:t>arklı projeleri gerçekleştirmek için bu süreç devam eder. işte bu süreç içerisinde geçici bürolar oluşturulur</a:t>
            </a:r>
            <a:r>
              <a:rPr lang="tr-TR" dirty="0"/>
              <a:t>. B</a:t>
            </a:r>
            <a:r>
              <a:rPr lang="tr-TR" cap="none" dirty="0"/>
              <a:t>u büroların sürekli ve sabit biçimde kurulan bürolara göre bazı avantajları vardır. bu avantajlar: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03384" y="506438"/>
            <a:ext cx="10379299" cy="486814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dirty="0"/>
              <a:t>B</a:t>
            </a:r>
            <a:r>
              <a:rPr lang="tr-TR" cap="none" dirty="0"/>
              <a:t>ürokrasi ortadan kalkar,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/>
              <a:t>K</a:t>
            </a:r>
            <a:r>
              <a:rPr lang="tr-TR" cap="none" dirty="0"/>
              <a:t>armaşıklık, </a:t>
            </a:r>
            <a:r>
              <a:rPr lang="tr-TR" cap="none" dirty="0" err="1"/>
              <a:t>merkezilik</a:t>
            </a:r>
            <a:r>
              <a:rPr lang="tr-TR" cap="none" dirty="0"/>
              <a:t>, ve resmilik yerine, örgütsel esneklik sağlanır,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/>
              <a:t>E</a:t>
            </a:r>
            <a:r>
              <a:rPr lang="tr-TR" cap="none" dirty="0"/>
              <a:t>snek iş çalışma saatleri oluşturulur,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/>
              <a:t>V</a:t>
            </a:r>
            <a:r>
              <a:rPr lang="tr-TR" cap="none" dirty="0"/>
              <a:t>erimlilik artar,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/>
              <a:t>M</a:t>
            </a:r>
            <a:r>
              <a:rPr lang="tr-TR" cap="none" dirty="0"/>
              <a:t>aliyetleri azalır.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62707" y="717451"/>
            <a:ext cx="10438227" cy="4557933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2800" i="1" u="sng" cap="none" dirty="0"/>
              <a:t>Ev Büroları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E</a:t>
            </a:r>
            <a:r>
              <a:rPr lang="tr-TR" cap="none" dirty="0"/>
              <a:t>v büroları esnek çalışma için kullanılan büro çeşitlerindendir. bu bürolarda çalışanlar, kendi evlerinde, bilgisayar, telefon, faks, internet gibi teknolojik iletişim araçlarını kullanarak, iş yeri ile interaktif iletişim sağlar.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801857" y="618978"/>
            <a:ext cx="10213145" cy="4715022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2400" i="1" u="sng" cap="none" dirty="0"/>
              <a:t>Sanal Bürolar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G</a:t>
            </a:r>
            <a:r>
              <a:rPr lang="tr-TR" cap="none" dirty="0"/>
              <a:t>elişen teknoloji sayesinde bilgi ve iletişimin sağlandığı belli bir fiziksel mekana bağlı olmadan işlerin gerçekleştirdiği bürolardır. Sanal bürolarda, sanal çalışanlar bulunur.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Ç</a:t>
            </a:r>
            <a:r>
              <a:rPr lang="tr-TR" cap="none" dirty="0"/>
              <a:t>alışan grubu, internette bir web sitesi üzerinden işlerini yürütürler. Bu bürolarda, karmaşık işler sanal ortamda düşük maliyetle hızlı bir biçimde gerçekleştirilir.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18977" y="520505"/>
            <a:ext cx="10761785" cy="4881489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i="1" u="sng" cap="none" dirty="0"/>
              <a:t>Yaratıcı Bürolar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Ç</a:t>
            </a:r>
            <a:r>
              <a:rPr lang="tr-TR" cap="none" dirty="0"/>
              <a:t>alışma ortamının planlanmasıyla ilgili yeni yaklaşımların uygulandığı, hiyerarşik bir ortam yerine, daha esnek ve alışılmışın dışında tasarımların kullanıldığı bürolardır.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Y</a:t>
            </a:r>
            <a:r>
              <a:rPr lang="tr-TR" cap="none" dirty="0"/>
              <a:t>aratıcı büroların bir diğer özelliği de teknolojinin etkin bir biçimde kullanılmasına olanak sağlamasıdır. tüm makine ve malzemeler çalışanların her an ve her yerde kullanmasını mümkün kılacak biçimde yerleştirilmesidir.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BCB8DB82-DB42-4BC4-9C10-8AC3B4672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BÜRO TEKNOLOJİLERİ VE OTOMASYON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62FE0A8E-B4A4-41D4-A9D8-C818257137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68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EF93DD-698B-42C9-95BF-CA743D54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22B62C-C1C4-469E-B944-787961E4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000000"/>
                </a:solidFill>
                <a:latin typeface="Helvetica Neue"/>
              </a:rPr>
              <a:t>T</a:t>
            </a:r>
            <a:r>
              <a:rPr lang="tr-TR" sz="2400" cap="none" dirty="0">
                <a:solidFill>
                  <a:srgbClr val="000000"/>
                </a:solidFill>
                <a:latin typeface="Helvetica Neue"/>
              </a:rPr>
              <a:t>eknoloji; telefon, bilgisayar, yazılım ya da ağlardan daha fazlasıdır; iş yapma yöntemleri ve biçimleri, enformasyon yapıları ve bunların bilgi işçileri tarafından kullanılma biçimleri de teknoloji kavramının içerisindedir. </a:t>
            </a:r>
          </a:p>
          <a:p>
            <a:pPr algn="just"/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26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731836"/>
            <a:ext cx="8229600" cy="792088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Büro Teknolojisi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6775" y="731837"/>
            <a:ext cx="10860259" cy="48530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S</a:t>
            </a:r>
            <a:r>
              <a:rPr lang="tr-TR" cap="none" dirty="0"/>
              <a:t>ektörler arasında teknolojinin tanımı ve uygulamaları farklılık gösterebilir. bu bağlamda, söz gelimi iletişim teknolojileri daha iyi iletişim kurmayı, inşaat teknolojileri daha sağlam, ucuz ve konforlu yapılar in­şa etmeyi, ulaştırma teknolojileri daha güvenli ve hızlı seyahat olanakları geliştirmeyi, tıp teknolojileri ise hastalıkların tedavisi ve insan ömrünü uzatmayı amaçlar.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dirty="0"/>
              <a:t>B</a:t>
            </a:r>
            <a:r>
              <a:rPr lang="tr-TR" cap="none" dirty="0"/>
              <a:t>üro teknolojileri de bürolarda gerçekleştirilen faaliyetlerin daha etkin ve verimli olması yanında çalışma koşullarının iyileştirilmesini hedefler.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12</TotalTime>
  <Words>355</Words>
  <Application>Microsoft Office PowerPoint</Application>
  <PresentationFormat>Geniş ekran</PresentationFormat>
  <Paragraphs>22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Courier New</vt:lpstr>
      <vt:lpstr>Helvetica Neue</vt:lpstr>
      <vt:lpstr>Impact</vt:lpstr>
      <vt:lpstr>Wingdings</vt:lpstr>
      <vt:lpstr>Ana Olay</vt:lpstr>
      <vt:lpstr>Büro türleri</vt:lpstr>
      <vt:lpstr>PowerPoint Sunusu</vt:lpstr>
      <vt:lpstr>PowerPoint Sunusu</vt:lpstr>
      <vt:lpstr>PowerPoint Sunusu</vt:lpstr>
      <vt:lpstr>PowerPoint Sunusu</vt:lpstr>
      <vt:lpstr>PowerPoint Sunusu</vt:lpstr>
      <vt:lpstr>BÜRO TEKNOLOJİLERİ VE OTOMASYON</vt:lpstr>
      <vt:lpstr>PowerPoint Sunusu</vt:lpstr>
      <vt:lpstr> Büro Teknolojisi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6</cp:revision>
  <dcterms:created xsi:type="dcterms:W3CDTF">2020-05-03T16:11:11Z</dcterms:created>
  <dcterms:modified xsi:type="dcterms:W3CDTF">2020-05-03T17:30:25Z</dcterms:modified>
</cp:coreProperties>
</file>