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embeddedFontLst>
    <p:embeddedFont>
      <p:font typeface="Roboto"/>
      <p:regular r:id="rId14"/>
      <p:bold r:id="rId15"/>
      <p:italic r:id="rId16"/>
      <p:boldItalic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oboto-bold.fntdata"/><Relationship Id="rId14" Type="http://schemas.openxmlformats.org/officeDocument/2006/relationships/font" Target="fonts/Roboto-regular.fntdata"/><Relationship Id="rId17" Type="http://schemas.openxmlformats.org/officeDocument/2006/relationships/font" Target="fonts/Roboto-boldItalic.fntdata"/><Relationship Id="rId16" Type="http://schemas.openxmlformats.org/officeDocument/2006/relationships/font" Target="fonts/Robo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3" name="Shape 63"/>
        <p:cNvGrpSpPr/>
        <p:nvPr/>
      </p:nvGrpSpPr>
      <p:grpSpPr>
        <a:xfrm>
          <a:off x="0" y="0"/>
          <a:ext cx="0" cy="0"/>
          <a:chOff x="0" y="0"/>
          <a:chExt cx="0" cy="0"/>
        </a:xfrm>
      </p:grpSpPr>
      <p:sp>
        <p:nvSpPr>
          <p:cNvPr id="64" name="Google Shape;64;gc6f919934_0_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c6f91993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Eklektik terimi Christina Bratt Paulston ve Mary Newton Burder tarafından ortaya atılmıştır.Eklektik Yöntem terimi ise Henry Sweet ve Harold Palmer tarafından eğitim terimlerine kazandırılmıştır.</a:t>
            </a:r>
            <a:r>
              <a:rPr lang="en"/>
              <a:t>综合法 ismi ilk defa 李培元 tarafından 1988 yılında kullanılmıştır.20 yy. Özellikle de 1960’lı yıllarda ortaya çıkmış öğretim sistemlerinin özelliklerini “pratiklik” ya da “yararlılık” ilkesini baz alarak bir araya toplar.</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9" name="Shape 69"/>
        <p:cNvGrpSpPr/>
        <p:nvPr/>
      </p:nvGrpSpPr>
      <p:grpSpPr>
        <a:xfrm>
          <a:off x="0" y="0"/>
          <a:ext cx="0" cy="0"/>
          <a:chOff x="0" y="0"/>
          <a:chExt cx="0" cy="0"/>
        </a:xfrm>
      </p:grpSpPr>
      <p:sp>
        <p:nvSpPr>
          <p:cNvPr id="70" name="Google Shape;70;gc6f919934_0_1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c6f919934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5" name="Shape 75"/>
        <p:cNvGrpSpPr/>
        <p:nvPr/>
      </p:nvGrpSpPr>
      <p:grpSpPr>
        <a:xfrm>
          <a:off x="0" y="0"/>
          <a:ext cx="0" cy="0"/>
          <a:chOff x="0" y="0"/>
          <a:chExt cx="0" cy="0"/>
        </a:xfrm>
      </p:grpSpPr>
      <p:sp>
        <p:nvSpPr>
          <p:cNvPr id="76" name="Google Shape;76;gc6f919934_0_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c6f919934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1" name="Shape 81"/>
        <p:cNvGrpSpPr/>
        <p:nvPr/>
      </p:nvGrpSpPr>
      <p:grpSpPr>
        <a:xfrm>
          <a:off x="0" y="0"/>
          <a:ext cx="0" cy="0"/>
          <a:chOff x="0" y="0"/>
          <a:chExt cx="0" cy="0"/>
        </a:xfrm>
      </p:grpSpPr>
      <p:sp>
        <p:nvSpPr>
          <p:cNvPr id="82" name="Google Shape;82;gc6f919934_0_1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c6f919934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7" name="Shape 87"/>
        <p:cNvGrpSpPr/>
        <p:nvPr/>
      </p:nvGrpSpPr>
      <p:grpSpPr>
        <a:xfrm>
          <a:off x="0" y="0"/>
          <a:ext cx="0" cy="0"/>
          <a:chOff x="0" y="0"/>
          <a:chExt cx="0" cy="0"/>
        </a:xfrm>
      </p:grpSpPr>
      <p:sp>
        <p:nvSpPr>
          <p:cNvPr id="88" name="Google Shape;88;gc6f919934_0_24: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c6f919934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1.Sınıfın toplanması</a:t>
            </a:r>
            <a:endParaRPr sz="1600">
              <a:solidFill>
                <a:schemeClr val="lt2"/>
              </a:solidFill>
              <a:latin typeface="Roboto"/>
              <a:ea typeface="Roboto"/>
              <a:cs typeface="Roboto"/>
              <a:sym typeface="Roboto"/>
            </a:endParaRPr>
          </a:p>
          <a:p>
            <a:pPr indent="0" lvl="0" marL="0" rtl="0" algn="l">
              <a:spcBef>
                <a:spcPts val="0"/>
              </a:spcBef>
              <a:spcAft>
                <a:spcPts val="0"/>
              </a:spcAft>
              <a:buNone/>
            </a:pPr>
            <a:r>
              <a:rPr lang="en"/>
              <a:t>Öğretmen ve öğrenciler selamlaşır.İmza toplanır.(2 dakika)</a:t>
            </a:r>
            <a:endParaRPr/>
          </a:p>
          <a:p>
            <a:pPr indent="0" lvl="0" marL="0" rtl="0" algn="l">
              <a:spcBef>
                <a:spcPts val="0"/>
              </a:spcBef>
              <a:spcAft>
                <a:spcPts val="0"/>
              </a:spcAft>
              <a:buNone/>
            </a:pPr>
            <a:r>
              <a:rPr lang="en"/>
              <a:t>2.Tekrar</a:t>
            </a:r>
            <a:endParaRPr/>
          </a:p>
          <a:p>
            <a:pPr indent="0" lvl="0" marL="0" rtl="0" algn="l">
              <a:spcBef>
                <a:spcPts val="0"/>
              </a:spcBef>
              <a:spcAft>
                <a:spcPts val="0"/>
              </a:spcAft>
              <a:buNone/>
            </a:pPr>
            <a:r>
              <a:rPr lang="en"/>
              <a:t>Öğretmen öğrencilere bir önceki derste öğrenilen dil bilgisi yapıları ve sözcüklerle sorular sorar.Öğrencileri konuşturur.(5 dakika)</a:t>
            </a:r>
            <a:endParaRPr/>
          </a:p>
          <a:p>
            <a:pPr indent="0" lvl="0" marL="0" rtl="0" algn="l">
              <a:spcBef>
                <a:spcPts val="0"/>
              </a:spcBef>
              <a:spcAft>
                <a:spcPts val="0"/>
              </a:spcAft>
              <a:buNone/>
            </a:pPr>
            <a:r>
              <a:rPr lang="en"/>
              <a:t>3.Yeni Ders</a:t>
            </a:r>
            <a:endParaRPr/>
          </a:p>
          <a:p>
            <a:pPr indent="0" lvl="0" marL="0" rtl="0" algn="l">
              <a:spcBef>
                <a:spcPts val="0"/>
              </a:spcBef>
              <a:spcAft>
                <a:spcPts val="0"/>
              </a:spcAft>
              <a:buNone/>
            </a:pPr>
            <a:r>
              <a:rPr lang="en"/>
              <a:t>Öğretmen öğrencilere yeni dil bilgisi yapıları ve sözcükleri öğretir.Her öğretilen sözcük sırasıyla anlamı tanıtma, örnek gösterme ve inceleme, alakalı yapılar ve sözcükleri gösterme, sözcüğün diğer bir sözcükten ayrımı, öğretmen sorar öğrenci cevaplar, sözcük ya da yapıyla uyumlu yeni sözcükler gibi alıştırma yapma aşamasıyla öğretilir.(20 dakika)</a:t>
            </a:r>
            <a:endParaRPr/>
          </a:p>
          <a:p>
            <a:pPr indent="0" lvl="0" marL="0" rtl="0" algn="l">
              <a:spcBef>
                <a:spcPts val="0"/>
              </a:spcBef>
              <a:spcAft>
                <a:spcPts val="0"/>
              </a:spcAft>
              <a:buNone/>
            </a:pPr>
            <a:r>
              <a:rPr lang="en"/>
              <a:t>4.Aktivite</a:t>
            </a:r>
            <a:endParaRPr/>
          </a:p>
          <a:p>
            <a:pPr indent="0" lvl="0" marL="0" rtl="0" algn="l">
              <a:spcBef>
                <a:spcPts val="0"/>
              </a:spcBef>
              <a:spcAft>
                <a:spcPts val="0"/>
              </a:spcAft>
              <a:buNone/>
            </a:pPr>
            <a:r>
              <a:rPr lang="en"/>
              <a:t>Öğrencilere yeni öğrenilen dil bilgisi yapıları ve sözcüklerle aktiviteler oynatılır.Bunlar yeni öğrenilen sözcüklerin betimlediği objelerin resmini gösterip öğrencilerin sözcüğü tahmin etmesi, sınıfı iki gruba bölüp her grubun sırasıyla tahtaya çıkıp bir sözcüğü anlatıp diğer grubun tahmin etmeye çalışması, sınıfı iki gruba bölüp bir grubun soru sorup diğer grubun cevap vermesi gibi oyunlar olabilir.Oyunlar öğrencileri eğlendirmeli ve yeni öğrendikleri bilgileri pekiştirmelerini sağlamalı, böylece öğrenciler üniteyi daha hızlı öğrenip kavrayacaktır.(15 dakika)</a:t>
            </a:r>
            <a:endParaRPr/>
          </a:p>
          <a:p>
            <a:pPr indent="0" lvl="0" marL="0" rtl="0" algn="l">
              <a:spcBef>
                <a:spcPts val="0"/>
              </a:spcBef>
              <a:spcAft>
                <a:spcPts val="0"/>
              </a:spcAft>
              <a:buNone/>
            </a:pPr>
            <a:r>
              <a:rPr lang="en"/>
              <a:t>5.Özet ve Ödev</a:t>
            </a:r>
            <a:endParaRPr/>
          </a:p>
          <a:p>
            <a:pPr indent="0" lvl="0" marL="0" rtl="0" algn="l">
              <a:spcBef>
                <a:spcPts val="0"/>
              </a:spcBef>
              <a:spcAft>
                <a:spcPts val="0"/>
              </a:spcAft>
              <a:buNone/>
            </a:pPr>
            <a:r>
              <a:rPr lang="en"/>
              <a:t>Öğrenciler yeni işlenen yapı ve sözcükleri tekrardan okur.Öğretmen ses tonlarına dikkat eder ve yanlış ses tonlarını düzeltir.Öğretmen her bir yapı ve sözcükten 3er kez yazma ya da cümle kurma gibi ödevler isteyebilir.Bir sonraki dersin metnine çalışılmasını ister.Öğretmen yine isterse 5 tane resim verip bu 5 resmi kullanıp en kısa şekilde açıklayan gruba ya da öğrenciye ödül vereceğini söyleyip bir ödev verebilir.(3 dakika)</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1" name="Shape 121"/>
        <p:cNvGrpSpPr/>
        <p:nvPr/>
      </p:nvGrpSpPr>
      <p:grpSpPr>
        <a:xfrm>
          <a:off x="0" y="0"/>
          <a:ext cx="0" cy="0"/>
          <a:chOff x="0" y="0"/>
          <a:chExt cx="0" cy="0"/>
        </a:xfrm>
      </p:grpSpPr>
      <p:sp>
        <p:nvSpPr>
          <p:cNvPr id="122" name="Google Shape;122;gc6f919934_0_57: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c6f919934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Araştırma:</a:t>
            </a:r>
            <a:endParaRPr/>
          </a:p>
          <a:p>
            <a:pPr indent="0" lvl="0" marL="0" rtl="0" algn="l">
              <a:spcBef>
                <a:spcPts val="0"/>
              </a:spcBef>
              <a:spcAft>
                <a:spcPts val="0"/>
              </a:spcAft>
              <a:buNone/>
            </a:pPr>
            <a:r>
              <a:rPr lang="en"/>
              <a:t>Grup, Konya ili Kadınhanı ilçesi Osmancık İmam-Hatip Ortaokulu 5-A sınıfında öğrenim gören toplam 24 öğrenciden oluşmaktadır. MEB tarafından hazırlanan İngilizce dersi “Health” ünitesindeki etkinliklerin eklektik yöntem ile belirlenen bilgi, kavrama, uygulama ve toplam düzeydeki hedefleri öğrencilere kazandırmada anlamlı derecede bir katkısının olup olmadığına bakılacaktır. Ünite 9 ders saatinde işlenmiştir.(Teke, 2016).Ön testlerin ve son testlerin verdiği bilginin ışığında eklektik yöntemin bilgi, kavrama ve uygulama bakımından gruba faydası dokunmuştur.Eklektik yöntem ile uygulanmak üzere kullanılacak teknikler belirlenmiştir. Teknikler öğrencilerin derste pasif kalmalarını engelleyerek derse katılım sağlamalarını gerektirecek şekilde seçilmiştir. Yöntemin uygulanmasında kullanılan materyallerden bazıları içeriğe göre elde edilen ve hazırlanan şarkılar, videolar, PowerPoint sunumları ve flash kartlardır. Öğrencilerin drama, tekrar alıştırması (repetition drill), soru cevap alıştırması (question and answer drill) gibi teknikleri uygulayarak yabancı dili kullanmaları sağlanmıştır(Teke, 2016).</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Eleştiriler:</a:t>
            </a:r>
            <a:endParaRPr/>
          </a:p>
          <a:p>
            <a:pPr indent="0" lvl="0" marL="0" rtl="0" algn="l">
              <a:spcBef>
                <a:spcPts val="0"/>
              </a:spcBef>
              <a:spcAft>
                <a:spcPts val="0"/>
              </a:spcAft>
              <a:buNone/>
            </a:pPr>
            <a:r>
              <a:rPr lang="en"/>
              <a:t>Teknolojiyi iyi kullanabilen, değişime açık, sabırlı, özenli, istekli öğreticiyi her zaman bulmak zordur. Öğretmenin şu ana kadar uygulanmış bütün yöntemleri bilmesi gerekliliği yararlı bir ders programı oluşturmayı zorlaştırmaktadır.Aksi takdirde yanlış bir öğretim biriminde yanlış bir tekniğin kullanılması öğrencinin öğrenmesine katkı sağlamayacak ve dolayısıyla eklektik yöntemin de doğasına ters düşecektir(Teke, 2016).</a:t>
            </a:r>
            <a:r>
              <a:rPr lang="en"/>
              <a:t>Tüm bu gereklilikler hem öğretimin kalitesinin haddinden fazla öğretmene bağımlı olmasına yol açmaktadır ve her zaman bu yetenekte öğretmen bulmanın zorluğu yöntemin eksileri arasındadır.</a:t>
            </a:r>
            <a:endParaRPr/>
          </a:p>
          <a:p>
            <a:pPr indent="0" lvl="0" marL="0" rtl="0" algn="l">
              <a:spcBef>
                <a:spcPts val="0"/>
              </a:spcBef>
              <a:spcAft>
                <a:spcPts val="0"/>
              </a:spcAft>
              <a:buNone/>
            </a:pPr>
            <a:r>
              <a:rPr lang="en"/>
              <a:t> Değişime kapalı öğrencilerin öğrenim motivasyonlarını kaybetmelerine yol açmaktadır.</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Öneriler:</a:t>
            </a:r>
            <a:endParaRPr/>
          </a:p>
          <a:p>
            <a:pPr indent="0" lvl="0" marL="0" rtl="0" algn="l">
              <a:spcBef>
                <a:spcPts val="0"/>
              </a:spcBef>
              <a:spcAft>
                <a:spcPts val="0"/>
              </a:spcAft>
              <a:buNone/>
            </a:pPr>
            <a:r>
              <a:rPr lang="en"/>
              <a:t>Yabancı dil öğretmeni yetiştiren kurumlar, dil öğretim yöntemlerini öğretirken eklektik yöntemin de üzerinde durmalı ve örnek eklektik yöntem uygulamaları yapılmalıdır. Öğretmen adaylarına hangi yöntemin hangi tekniğin hangi alanda daha etkili olabileceği yine örnek uygulamalarla anlatılmalıdır. Ayrıca öğretmenler ve öğretmen adayları ders kitaplarını ve ders materyallerini bir arada nasıl kullanabileceklerini iyi belirlemelidir. Bu ikisi arasındaki denge iyi sağlandığında eklektik yöntemi doğru şekilde kullanmak da daha kolay hale gelecektir.</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8" name="Shape 128"/>
        <p:cNvGrpSpPr/>
        <p:nvPr/>
      </p:nvGrpSpPr>
      <p:grpSpPr>
        <a:xfrm>
          <a:off x="0" y="0"/>
          <a:ext cx="0" cy="0"/>
          <a:chOff x="0" y="0"/>
          <a:chExt cx="0" cy="0"/>
        </a:xfrm>
      </p:grpSpPr>
      <p:sp>
        <p:nvSpPr>
          <p:cNvPr id="129" name="Google Shape;129;g72373e7d99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72373e7d99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3" name="Shape 133"/>
        <p:cNvGrpSpPr/>
        <p:nvPr/>
      </p:nvGrpSpPr>
      <p:grpSpPr>
        <a:xfrm>
          <a:off x="0" y="0"/>
          <a:ext cx="0" cy="0"/>
          <a:chOff x="0" y="0"/>
          <a:chExt cx="0" cy="0"/>
        </a:xfrm>
      </p:grpSpPr>
      <p:sp>
        <p:nvSpPr>
          <p:cNvPr id="134" name="Google Shape;134;g72373e7d9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72373e7d9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flipH="1">
            <a:off x="8246400" y="4245925"/>
            <a:ext cx="897600" cy="897600"/>
          </a:xfrm>
          <a:prstGeom prst="rtTriangle">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8246400" y="4245875"/>
            <a:ext cx="897600" cy="897600"/>
          </a:xfrm>
          <a:prstGeom prst="round1Rect">
            <a:avLst>
              <a:gd fmla="val 16667" name="adj"/>
            </a:avLst>
          </a:prstGeom>
          <a:solidFill>
            <a:schemeClr val="lt1">
              <a:alpha val="6808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390525" y="1819275"/>
            <a:ext cx="8222100" cy="933600"/>
          </a:xfrm>
          <a:prstGeom prst="rect">
            <a:avLst/>
          </a:prstGeom>
        </p:spPr>
        <p:txBody>
          <a:bodyPr anchorCtr="0" anchor="b"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13" name="Google Shape;13;p2"/>
          <p:cNvSpPr txBox="1"/>
          <p:nvPr>
            <p:ph idx="1" type="subTitle"/>
          </p:nvPr>
        </p:nvSpPr>
        <p:spPr>
          <a:xfrm>
            <a:off x="390525" y="2789130"/>
            <a:ext cx="8222100" cy="4329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1800">
                <a:solidFill>
                  <a:schemeClr val="lt1"/>
                </a:solidFill>
              </a:defRPr>
            </a:lvl2pPr>
            <a:lvl3pPr lvl="2">
              <a:lnSpc>
                <a:spcPct val="100000"/>
              </a:lnSpc>
              <a:spcBef>
                <a:spcPts val="0"/>
              </a:spcBef>
              <a:spcAft>
                <a:spcPts val="0"/>
              </a:spcAft>
              <a:buClr>
                <a:schemeClr val="lt1"/>
              </a:buClr>
              <a:buSzPts val="1800"/>
              <a:buNone/>
              <a:defRPr sz="1800">
                <a:solidFill>
                  <a:schemeClr val="lt1"/>
                </a:solidFill>
              </a:defRPr>
            </a:lvl3pPr>
            <a:lvl4pPr lvl="3">
              <a:lnSpc>
                <a:spcPct val="100000"/>
              </a:lnSpc>
              <a:spcBef>
                <a:spcPts val="0"/>
              </a:spcBef>
              <a:spcAft>
                <a:spcPts val="0"/>
              </a:spcAft>
              <a:buClr>
                <a:schemeClr val="lt1"/>
              </a:buClr>
              <a:buSzPts val="1800"/>
              <a:buNone/>
              <a:defRPr sz="1800">
                <a:solidFill>
                  <a:schemeClr val="lt1"/>
                </a:solidFill>
              </a:defRPr>
            </a:lvl4pPr>
            <a:lvl5pPr lvl="4">
              <a:lnSpc>
                <a:spcPct val="100000"/>
              </a:lnSpc>
              <a:spcBef>
                <a:spcPts val="0"/>
              </a:spcBef>
              <a:spcAft>
                <a:spcPts val="0"/>
              </a:spcAft>
              <a:buClr>
                <a:schemeClr val="lt1"/>
              </a:buClr>
              <a:buSzPts val="1800"/>
              <a:buNone/>
              <a:defRPr sz="1800">
                <a:solidFill>
                  <a:schemeClr val="lt1"/>
                </a:solidFill>
              </a:defRPr>
            </a:lvl5pPr>
            <a:lvl6pPr lvl="5">
              <a:lnSpc>
                <a:spcPct val="100000"/>
              </a:lnSpc>
              <a:spcBef>
                <a:spcPts val="0"/>
              </a:spcBef>
              <a:spcAft>
                <a:spcPts val="0"/>
              </a:spcAft>
              <a:buClr>
                <a:schemeClr val="lt1"/>
              </a:buClr>
              <a:buSzPts val="1800"/>
              <a:buNone/>
              <a:defRPr sz="1800">
                <a:solidFill>
                  <a:schemeClr val="lt1"/>
                </a:solidFill>
              </a:defRPr>
            </a:lvl6pPr>
            <a:lvl7pPr lvl="6">
              <a:lnSpc>
                <a:spcPct val="100000"/>
              </a:lnSpc>
              <a:spcBef>
                <a:spcPts val="0"/>
              </a:spcBef>
              <a:spcAft>
                <a:spcPts val="0"/>
              </a:spcAft>
              <a:buClr>
                <a:schemeClr val="lt1"/>
              </a:buClr>
              <a:buSzPts val="1800"/>
              <a:buNone/>
              <a:defRPr sz="1800">
                <a:solidFill>
                  <a:schemeClr val="lt1"/>
                </a:solidFill>
              </a:defRPr>
            </a:lvl7pPr>
            <a:lvl8pPr lvl="7">
              <a:lnSpc>
                <a:spcPct val="100000"/>
              </a:lnSpc>
              <a:spcBef>
                <a:spcPts val="0"/>
              </a:spcBef>
              <a:spcAft>
                <a:spcPts val="0"/>
              </a:spcAft>
              <a:buClr>
                <a:schemeClr val="lt1"/>
              </a:buClr>
              <a:buSzPts val="1800"/>
              <a:buNone/>
              <a:defRPr sz="1800">
                <a:solidFill>
                  <a:schemeClr val="lt1"/>
                </a:solidFill>
              </a:defRPr>
            </a:lvl8pPr>
            <a:lvl9pPr lvl="8">
              <a:lnSpc>
                <a:spcPct val="100000"/>
              </a:lnSpc>
              <a:spcBef>
                <a:spcPts val="0"/>
              </a:spcBef>
              <a:spcAft>
                <a:spcPts val="0"/>
              </a:spcAft>
              <a:buClr>
                <a:schemeClr val="lt1"/>
              </a:buClr>
              <a:buSzPts val="1800"/>
              <a:buNone/>
              <a:defRPr sz="1800">
                <a:solidFill>
                  <a:schemeClr val="lt1"/>
                </a:solidFill>
              </a:defRPr>
            </a:lvl9pPr>
          </a:lstStyle>
          <a:p/>
        </p:txBody>
      </p:sp>
      <p:sp>
        <p:nvSpPr>
          <p:cNvPr id="14" name="Google Shape;14;p2"/>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57" name="Shape 57"/>
        <p:cNvGrpSpPr/>
        <p:nvPr/>
      </p:nvGrpSpPr>
      <p:grpSpPr>
        <a:xfrm>
          <a:off x="0" y="0"/>
          <a:ext cx="0" cy="0"/>
          <a:chOff x="0" y="0"/>
          <a:chExt cx="0" cy="0"/>
        </a:xfrm>
      </p:grpSpPr>
      <p:sp>
        <p:nvSpPr>
          <p:cNvPr id="58" name="Google Shape;58;p11"/>
          <p:cNvSpPr txBox="1"/>
          <p:nvPr>
            <p:ph hasCustomPrompt="1" type="title"/>
          </p:nvPr>
        </p:nvSpPr>
        <p:spPr>
          <a:xfrm>
            <a:off x="475500" y="1258525"/>
            <a:ext cx="8222100" cy="1963500"/>
          </a:xfrm>
          <a:prstGeom prst="rect">
            <a:avLst/>
          </a:prstGeom>
        </p:spPr>
        <p:txBody>
          <a:bodyPr anchorCtr="0" anchor="b" bIns="91425" lIns="91425" spcFirstLastPara="1" rIns="91425" wrap="square" tIns="91425">
            <a:noAutofit/>
          </a:bodyPr>
          <a:lstStyle>
            <a:lvl1pPr lvl="0" algn="ctr">
              <a:spcBef>
                <a:spcPts val="0"/>
              </a:spcBef>
              <a:spcAft>
                <a:spcPts val="0"/>
              </a:spcAft>
              <a:buClr>
                <a:schemeClr val="dk2"/>
              </a:buClr>
              <a:buSzPts val="12000"/>
              <a:buNone/>
              <a:defRPr sz="12000">
                <a:solidFill>
                  <a:schemeClr val="dk2"/>
                </a:solidFill>
              </a:defRPr>
            </a:lvl1pPr>
            <a:lvl2pPr lvl="1" algn="ctr">
              <a:spcBef>
                <a:spcPts val="0"/>
              </a:spcBef>
              <a:spcAft>
                <a:spcPts val="0"/>
              </a:spcAft>
              <a:buClr>
                <a:schemeClr val="dk2"/>
              </a:buClr>
              <a:buSzPts val="12000"/>
              <a:buNone/>
              <a:defRPr sz="12000">
                <a:solidFill>
                  <a:schemeClr val="dk2"/>
                </a:solidFill>
              </a:defRPr>
            </a:lvl2pPr>
            <a:lvl3pPr lvl="2" algn="ctr">
              <a:spcBef>
                <a:spcPts val="0"/>
              </a:spcBef>
              <a:spcAft>
                <a:spcPts val="0"/>
              </a:spcAft>
              <a:buClr>
                <a:schemeClr val="dk2"/>
              </a:buClr>
              <a:buSzPts val="12000"/>
              <a:buNone/>
              <a:defRPr sz="12000">
                <a:solidFill>
                  <a:schemeClr val="dk2"/>
                </a:solidFill>
              </a:defRPr>
            </a:lvl3pPr>
            <a:lvl4pPr lvl="3" algn="ctr">
              <a:spcBef>
                <a:spcPts val="0"/>
              </a:spcBef>
              <a:spcAft>
                <a:spcPts val="0"/>
              </a:spcAft>
              <a:buClr>
                <a:schemeClr val="dk2"/>
              </a:buClr>
              <a:buSzPts val="12000"/>
              <a:buNone/>
              <a:defRPr sz="12000">
                <a:solidFill>
                  <a:schemeClr val="dk2"/>
                </a:solidFill>
              </a:defRPr>
            </a:lvl4pPr>
            <a:lvl5pPr lvl="4" algn="ctr">
              <a:spcBef>
                <a:spcPts val="0"/>
              </a:spcBef>
              <a:spcAft>
                <a:spcPts val="0"/>
              </a:spcAft>
              <a:buClr>
                <a:schemeClr val="dk2"/>
              </a:buClr>
              <a:buSzPts val="12000"/>
              <a:buNone/>
              <a:defRPr sz="12000">
                <a:solidFill>
                  <a:schemeClr val="dk2"/>
                </a:solidFill>
              </a:defRPr>
            </a:lvl5pPr>
            <a:lvl6pPr lvl="5" algn="ctr">
              <a:spcBef>
                <a:spcPts val="0"/>
              </a:spcBef>
              <a:spcAft>
                <a:spcPts val="0"/>
              </a:spcAft>
              <a:buClr>
                <a:schemeClr val="dk2"/>
              </a:buClr>
              <a:buSzPts val="12000"/>
              <a:buNone/>
              <a:defRPr sz="12000">
                <a:solidFill>
                  <a:schemeClr val="dk2"/>
                </a:solidFill>
              </a:defRPr>
            </a:lvl6pPr>
            <a:lvl7pPr lvl="6" algn="ctr">
              <a:spcBef>
                <a:spcPts val="0"/>
              </a:spcBef>
              <a:spcAft>
                <a:spcPts val="0"/>
              </a:spcAft>
              <a:buClr>
                <a:schemeClr val="dk2"/>
              </a:buClr>
              <a:buSzPts val="12000"/>
              <a:buNone/>
              <a:defRPr sz="12000">
                <a:solidFill>
                  <a:schemeClr val="dk2"/>
                </a:solidFill>
              </a:defRPr>
            </a:lvl7pPr>
            <a:lvl8pPr lvl="7" algn="ctr">
              <a:spcBef>
                <a:spcPts val="0"/>
              </a:spcBef>
              <a:spcAft>
                <a:spcPts val="0"/>
              </a:spcAft>
              <a:buClr>
                <a:schemeClr val="dk2"/>
              </a:buClr>
              <a:buSzPts val="12000"/>
              <a:buNone/>
              <a:defRPr sz="12000">
                <a:solidFill>
                  <a:schemeClr val="dk2"/>
                </a:solidFill>
              </a:defRPr>
            </a:lvl8pPr>
            <a:lvl9pPr lvl="8" algn="ctr">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p:nvPr>
            <p:ph idx="1" type="body"/>
          </p:nvPr>
        </p:nvSpPr>
        <p:spPr>
          <a:xfrm>
            <a:off x="475500" y="3304625"/>
            <a:ext cx="82221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60" name="Google Shape;60;p11"/>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61" name="Shape 61"/>
        <p:cNvGrpSpPr/>
        <p:nvPr/>
      </p:nvGrpSpPr>
      <p:grpSpPr>
        <a:xfrm>
          <a:off x="0" y="0"/>
          <a:ext cx="0" cy="0"/>
          <a:chOff x="0" y="0"/>
          <a:chExt cx="0" cy="0"/>
        </a:xfrm>
      </p:grpSpPr>
      <p:sp>
        <p:nvSpPr>
          <p:cNvPr id="62" name="Google Shape;62;p12"/>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5" name="Shape 15"/>
        <p:cNvGrpSpPr/>
        <p:nvPr/>
      </p:nvGrpSpPr>
      <p:grpSpPr>
        <a:xfrm>
          <a:off x="0" y="0"/>
          <a:ext cx="0" cy="0"/>
          <a:chOff x="0" y="0"/>
          <a:chExt cx="0" cy="0"/>
        </a:xfrm>
      </p:grpSpPr>
      <p:sp>
        <p:nvSpPr>
          <p:cNvPr id="16" name="Google Shape;16;p3"/>
          <p:cNvSpPr txBox="1"/>
          <p:nvPr>
            <p:ph type="title"/>
          </p:nvPr>
        </p:nvSpPr>
        <p:spPr>
          <a:xfrm>
            <a:off x="460950" y="2065350"/>
            <a:ext cx="8222100" cy="1012800"/>
          </a:xfrm>
          <a:prstGeom prst="rect">
            <a:avLst/>
          </a:prstGeom>
        </p:spPr>
        <p:txBody>
          <a:bodyPr anchorCtr="0" anchor="ctr" bIns="91425" lIns="91425" spcFirstLastPara="1" rIns="91425" wrap="square" tIns="91425">
            <a:no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17" name="Google Shape;17;p3"/>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8" name="Shape 18"/>
        <p:cNvGrpSpPr/>
        <p:nvPr/>
      </p:nvGrpSpPr>
      <p:grpSpPr>
        <a:xfrm>
          <a:off x="0" y="0"/>
          <a:ext cx="0" cy="0"/>
          <a:chOff x="0" y="0"/>
          <a:chExt cx="0" cy="0"/>
        </a:xfrm>
      </p:grpSpPr>
      <p:sp>
        <p:nvSpPr>
          <p:cNvPr id="19" name="Google Shape;19;p4"/>
          <p:cNvSpPr/>
          <p:nvPr/>
        </p:nvSpPr>
        <p:spPr>
          <a:xfrm flipH="1" rot="10800000">
            <a:off x="0" y="1686000"/>
            <a:ext cx="9144000" cy="3457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2" name="Google Shape;22;p4"/>
          <p:cNvSpPr txBox="1"/>
          <p:nvPr>
            <p:ph idx="1" type="body"/>
          </p:nvPr>
        </p:nvSpPr>
        <p:spPr>
          <a:xfrm>
            <a:off x="471900" y="1919075"/>
            <a:ext cx="8222100" cy="27102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3" name="Google Shape;23;p4"/>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p:nvPr/>
        </p:nvSpPr>
        <p:spPr>
          <a:xfrm flipH="1" rot="10800000">
            <a:off x="0" y="1686000"/>
            <a:ext cx="9144000" cy="3457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5"/>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8" name="Google Shape;28;p5"/>
          <p:cNvSpPr txBox="1"/>
          <p:nvPr>
            <p:ph idx="1" type="body"/>
          </p:nvPr>
        </p:nvSpPr>
        <p:spPr>
          <a:xfrm>
            <a:off x="471900" y="1919075"/>
            <a:ext cx="3999900" cy="27102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9" name="Google Shape;29;p5"/>
          <p:cNvSpPr txBox="1"/>
          <p:nvPr>
            <p:ph idx="2" type="body"/>
          </p:nvPr>
        </p:nvSpPr>
        <p:spPr>
          <a:xfrm>
            <a:off x="4694250" y="1919075"/>
            <a:ext cx="3999900" cy="27102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0" name="Google Shape;30;p5"/>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31" name="Shape 31"/>
        <p:cNvGrpSpPr/>
        <p:nvPr/>
      </p:nvGrpSpPr>
      <p:grpSpPr>
        <a:xfrm>
          <a:off x="0" y="0"/>
          <a:ext cx="0" cy="0"/>
          <a:chOff x="0" y="0"/>
          <a:chExt cx="0" cy="0"/>
        </a:xfrm>
      </p:grpSpPr>
      <p:sp>
        <p:nvSpPr>
          <p:cNvPr id="32" name="Google Shape;32;p6"/>
          <p:cNvSpPr/>
          <p:nvPr/>
        </p:nvSpPr>
        <p:spPr>
          <a:xfrm flipH="1" rot="10800000">
            <a:off x="0" y="656400"/>
            <a:ext cx="9144000" cy="44871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6"/>
          <p:cNvSpPr txBox="1"/>
          <p:nvPr>
            <p:ph type="title"/>
          </p:nvPr>
        </p:nvSpPr>
        <p:spPr>
          <a:xfrm>
            <a:off x="98250" y="16350"/>
            <a:ext cx="8826600" cy="602700"/>
          </a:xfrm>
          <a:prstGeom prst="rect">
            <a:avLst/>
          </a:prstGeom>
        </p:spPr>
        <p:txBody>
          <a:bodyPr anchorCtr="0" anchor="ctr" bIns="91425" lIns="91425" spcFirstLastPara="1" rIns="91425" wrap="square" tIns="91425">
            <a:noAutofit/>
          </a:bodyPr>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p:txBody>
      </p:sp>
      <p:sp>
        <p:nvSpPr>
          <p:cNvPr id="35" name="Google Shape;35;p6"/>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36" name="Shape 36"/>
        <p:cNvGrpSpPr/>
        <p:nvPr/>
      </p:nvGrpSpPr>
      <p:grpSpPr>
        <a:xfrm>
          <a:off x="0" y="0"/>
          <a:ext cx="0" cy="0"/>
          <a:chOff x="0" y="0"/>
          <a:chExt cx="0" cy="0"/>
        </a:xfrm>
      </p:grpSpPr>
      <p:sp>
        <p:nvSpPr>
          <p:cNvPr id="37" name="Google Shape;37;p7"/>
          <p:cNvSpPr txBox="1"/>
          <p:nvPr/>
        </p:nvSpPr>
        <p:spPr>
          <a:xfrm flipH="1" rot="10800000">
            <a:off x="3276600" y="25"/>
            <a:ext cx="5867400" cy="5143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7"/>
          <p:cNvSpPr txBox="1"/>
          <p:nvPr>
            <p:ph type="title"/>
          </p:nvPr>
        </p:nvSpPr>
        <p:spPr>
          <a:xfrm>
            <a:off x="226078" y="357800"/>
            <a:ext cx="2808000" cy="9534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0" name="Google Shape;40;p7"/>
          <p:cNvSpPr txBox="1"/>
          <p:nvPr>
            <p:ph idx="1" type="body"/>
          </p:nvPr>
        </p:nvSpPr>
        <p:spPr>
          <a:xfrm>
            <a:off x="226075" y="1465800"/>
            <a:ext cx="2808000" cy="3163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Clr>
                <a:schemeClr val="lt1"/>
              </a:buClr>
              <a:buSzPts val="1200"/>
              <a:buChar char="●"/>
              <a:defRPr sz="1200">
                <a:solidFill>
                  <a:schemeClr val="lt1"/>
                </a:solidFill>
              </a:defRPr>
            </a:lvl1pPr>
            <a:lvl2pPr indent="-304800" lvl="1" marL="914400">
              <a:spcBef>
                <a:spcPts val="1600"/>
              </a:spcBef>
              <a:spcAft>
                <a:spcPts val="0"/>
              </a:spcAft>
              <a:buClr>
                <a:schemeClr val="lt1"/>
              </a:buClr>
              <a:buSzPts val="1200"/>
              <a:buChar char="○"/>
              <a:defRPr sz="1200">
                <a:solidFill>
                  <a:schemeClr val="lt1"/>
                </a:solidFill>
              </a:defRPr>
            </a:lvl2pPr>
            <a:lvl3pPr indent="-304800" lvl="2" marL="1371600">
              <a:spcBef>
                <a:spcPts val="1600"/>
              </a:spcBef>
              <a:spcAft>
                <a:spcPts val="0"/>
              </a:spcAft>
              <a:buClr>
                <a:schemeClr val="lt1"/>
              </a:buClr>
              <a:buSzPts val="1200"/>
              <a:buChar char="■"/>
              <a:defRPr sz="1200">
                <a:solidFill>
                  <a:schemeClr val="lt1"/>
                </a:solidFill>
              </a:defRPr>
            </a:lvl3pPr>
            <a:lvl4pPr indent="-304800" lvl="3" marL="1828800">
              <a:spcBef>
                <a:spcPts val="1600"/>
              </a:spcBef>
              <a:spcAft>
                <a:spcPts val="0"/>
              </a:spcAft>
              <a:buClr>
                <a:schemeClr val="lt1"/>
              </a:buClr>
              <a:buSzPts val="1200"/>
              <a:buChar char="●"/>
              <a:defRPr sz="1200">
                <a:solidFill>
                  <a:schemeClr val="lt1"/>
                </a:solidFill>
              </a:defRPr>
            </a:lvl4pPr>
            <a:lvl5pPr indent="-304800" lvl="4" marL="2286000">
              <a:spcBef>
                <a:spcPts val="1600"/>
              </a:spcBef>
              <a:spcAft>
                <a:spcPts val="0"/>
              </a:spcAft>
              <a:buClr>
                <a:schemeClr val="lt1"/>
              </a:buClr>
              <a:buSzPts val="1200"/>
              <a:buChar char="○"/>
              <a:defRPr sz="1200">
                <a:solidFill>
                  <a:schemeClr val="lt1"/>
                </a:solidFill>
              </a:defRPr>
            </a:lvl5pPr>
            <a:lvl6pPr indent="-304800" lvl="5" marL="2743200">
              <a:spcBef>
                <a:spcPts val="1600"/>
              </a:spcBef>
              <a:spcAft>
                <a:spcPts val="0"/>
              </a:spcAft>
              <a:buClr>
                <a:schemeClr val="lt1"/>
              </a:buClr>
              <a:buSzPts val="1200"/>
              <a:buChar char="■"/>
              <a:defRPr sz="1200">
                <a:solidFill>
                  <a:schemeClr val="lt1"/>
                </a:solidFill>
              </a:defRPr>
            </a:lvl6pPr>
            <a:lvl7pPr indent="-304800" lvl="6" marL="3200400">
              <a:spcBef>
                <a:spcPts val="1600"/>
              </a:spcBef>
              <a:spcAft>
                <a:spcPts val="0"/>
              </a:spcAft>
              <a:buClr>
                <a:schemeClr val="lt1"/>
              </a:buClr>
              <a:buSzPts val="1200"/>
              <a:buChar char="●"/>
              <a:defRPr sz="1200">
                <a:solidFill>
                  <a:schemeClr val="lt1"/>
                </a:solidFill>
              </a:defRPr>
            </a:lvl7pPr>
            <a:lvl8pPr indent="-304800" lvl="7" marL="3657600">
              <a:spcBef>
                <a:spcPts val="1600"/>
              </a:spcBef>
              <a:spcAft>
                <a:spcPts val="0"/>
              </a:spcAft>
              <a:buClr>
                <a:schemeClr val="lt1"/>
              </a:buClr>
              <a:buSzPts val="1200"/>
              <a:buChar char="○"/>
              <a:defRPr sz="1200">
                <a:solidFill>
                  <a:schemeClr val="lt1"/>
                </a:solidFill>
              </a:defRPr>
            </a:lvl8pPr>
            <a:lvl9pPr indent="-304800" lvl="8" marL="4114800">
              <a:spcBef>
                <a:spcPts val="1600"/>
              </a:spcBef>
              <a:spcAft>
                <a:spcPts val="1600"/>
              </a:spcAft>
              <a:buClr>
                <a:schemeClr val="lt1"/>
              </a:buClr>
              <a:buSzPts val="1200"/>
              <a:buChar char="■"/>
              <a:defRPr sz="1200">
                <a:solidFill>
                  <a:schemeClr val="lt1"/>
                </a:solidFill>
              </a:defRPr>
            </a:lvl9pPr>
          </a:lstStyle>
          <a:p/>
        </p:txBody>
      </p:sp>
      <p:sp>
        <p:nvSpPr>
          <p:cNvPr id="41" name="Google Shape;41;p7"/>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42" name="Shape 42"/>
        <p:cNvGrpSpPr/>
        <p:nvPr/>
      </p:nvGrpSpPr>
      <p:grpSpPr>
        <a:xfrm>
          <a:off x="0" y="0"/>
          <a:ext cx="0" cy="0"/>
          <a:chOff x="0" y="0"/>
          <a:chExt cx="0" cy="0"/>
        </a:xfrm>
      </p:grpSpPr>
      <p:sp>
        <p:nvSpPr>
          <p:cNvPr id="43" name="Google Shape;43;p8"/>
          <p:cNvSpPr txBox="1"/>
          <p:nvPr>
            <p:ph type="title"/>
          </p:nvPr>
        </p:nvSpPr>
        <p:spPr>
          <a:xfrm>
            <a:off x="490250" y="488250"/>
            <a:ext cx="62271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p:txBody>
      </p:sp>
      <p:sp>
        <p:nvSpPr>
          <p:cNvPr id="44" name="Google Shape;44;p8"/>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Clr>
                <a:schemeClr val="dk2"/>
              </a:buClr>
              <a:buSzPts val="4200"/>
              <a:buNone/>
              <a:defRPr sz="4200">
                <a:solidFill>
                  <a:schemeClr val="dk2"/>
                </a:solidFill>
              </a:defRPr>
            </a:lvl1pPr>
            <a:lvl2pPr lvl="1" algn="ctr">
              <a:spcBef>
                <a:spcPts val="0"/>
              </a:spcBef>
              <a:spcAft>
                <a:spcPts val="0"/>
              </a:spcAft>
              <a:buClr>
                <a:schemeClr val="dk2"/>
              </a:buClr>
              <a:buSzPts val="4200"/>
              <a:buNone/>
              <a:defRPr sz="4200">
                <a:solidFill>
                  <a:schemeClr val="dk2"/>
                </a:solidFill>
              </a:defRPr>
            </a:lvl2pPr>
            <a:lvl3pPr lvl="2" algn="ctr">
              <a:spcBef>
                <a:spcPts val="0"/>
              </a:spcBef>
              <a:spcAft>
                <a:spcPts val="0"/>
              </a:spcAft>
              <a:buClr>
                <a:schemeClr val="dk2"/>
              </a:buClr>
              <a:buSzPts val="4200"/>
              <a:buNone/>
              <a:defRPr sz="4200">
                <a:solidFill>
                  <a:schemeClr val="dk2"/>
                </a:solidFill>
              </a:defRPr>
            </a:lvl3pPr>
            <a:lvl4pPr lvl="3" algn="ctr">
              <a:spcBef>
                <a:spcPts val="0"/>
              </a:spcBef>
              <a:spcAft>
                <a:spcPts val="0"/>
              </a:spcAft>
              <a:buClr>
                <a:schemeClr val="dk2"/>
              </a:buClr>
              <a:buSzPts val="4200"/>
              <a:buNone/>
              <a:defRPr sz="4200">
                <a:solidFill>
                  <a:schemeClr val="dk2"/>
                </a:solidFill>
              </a:defRPr>
            </a:lvl4pPr>
            <a:lvl5pPr lvl="4" algn="ctr">
              <a:spcBef>
                <a:spcPts val="0"/>
              </a:spcBef>
              <a:spcAft>
                <a:spcPts val="0"/>
              </a:spcAft>
              <a:buClr>
                <a:schemeClr val="dk2"/>
              </a:buClr>
              <a:buSzPts val="4200"/>
              <a:buNone/>
              <a:defRPr sz="4200">
                <a:solidFill>
                  <a:schemeClr val="dk2"/>
                </a:solidFill>
              </a:defRPr>
            </a:lvl5pPr>
            <a:lvl6pPr lvl="5" algn="ctr">
              <a:spcBef>
                <a:spcPts val="0"/>
              </a:spcBef>
              <a:spcAft>
                <a:spcPts val="0"/>
              </a:spcAft>
              <a:buClr>
                <a:schemeClr val="dk2"/>
              </a:buClr>
              <a:buSzPts val="4200"/>
              <a:buNone/>
              <a:defRPr sz="4200">
                <a:solidFill>
                  <a:schemeClr val="dk2"/>
                </a:solidFill>
              </a:defRPr>
            </a:lvl6pPr>
            <a:lvl7pPr lvl="6" algn="ctr">
              <a:spcBef>
                <a:spcPts val="0"/>
              </a:spcBef>
              <a:spcAft>
                <a:spcPts val="0"/>
              </a:spcAft>
              <a:buClr>
                <a:schemeClr val="dk2"/>
              </a:buClr>
              <a:buSzPts val="4200"/>
              <a:buNone/>
              <a:defRPr sz="4200">
                <a:solidFill>
                  <a:schemeClr val="dk2"/>
                </a:solidFill>
              </a:defRPr>
            </a:lvl7pPr>
            <a:lvl8pPr lvl="7" algn="ctr">
              <a:spcBef>
                <a:spcPts val="0"/>
              </a:spcBef>
              <a:spcAft>
                <a:spcPts val="0"/>
              </a:spcAft>
              <a:buClr>
                <a:schemeClr val="dk2"/>
              </a:buClr>
              <a:buSzPts val="4200"/>
              <a:buNone/>
              <a:defRPr sz="4200">
                <a:solidFill>
                  <a:schemeClr val="dk2"/>
                </a:solidFill>
              </a:defRPr>
            </a:lvl8pPr>
            <a:lvl9pPr lvl="8" algn="ctr">
              <a:spcBef>
                <a:spcPts val="0"/>
              </a:spcBef>
              <a:spcAft>
                <a:spcPts val="0"/>
              </a:spcAft>
              <a:buClr>
                <a:schemeClr val="dk2"/>
              </a:buClr>
              <a:buSzPts val="4200"/>
              <a:buNone/>
              <a:defRPr sz="4200">
                <a:solidFill>
                  <a:schemeClr val="dk2"/>
                </a:solidFill>
              </a:defRPr>
            </a:lvl9pPr>
          </a:lstStyle>
          <a:p/>
        </p:txBody>
      </p:sp>
      <p:sp>
        <p:nvSpPr>
          <p:cNvPr id="49" name="Google Shape;49;p9"/>
          <p:cNvSpPr txBox="1"/>
          <p:nvPr>
            <p:ph idx="1" type="subTitle"/>
          </p:nvPr>
        </p:nvSpPr>
        <p:spPr>
          <a:xfrm>
            <a:off x="265500" y="2779467"/>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0" name="Google Shape;50;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p:txBody>
      </p:sp>
      <p:sp>
        <p:nvSpPr>
          <p:cNvPr id="51" name="Google Shape;51;p9"/>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52" name="Shape 52"/>
        <p:cNvGrpSpPr/>
        <p:nvPr/>
      </p:nvGrpSpPr>
      <p:grpSpPr>
        <a:xfrm>
          <a:off x="0" y="0"/>
          <a:ext cx="0" cy="0"/>
          <a:chOff x="0" y="0"/>
          <a:chExt cx="0" cy="0"/>
        </a:xfrm>
      </p:grpSpPr>
      <p:sp>
        <p:nvSpPr>
          <p:cNvPr id="53" name="Google Shape;53;p10"/>
          <p:cNvSpPr txBox="1"/>
          <p:nvPr/>
        </p:nvSpPr>
        <p:spPr>
          <a:xfrm flipH="1" rot="10800000">
            <a:off x="0" y="0"/>
            <a:ext cx="9144000" cy="4695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10"/>
          <p:cNvSpPr/>
          <p:nvPr/>
        </p:nvSpPr>
        <p:spPr>
          <a:xfrm flipH="1" rot="10800000">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10"/>
          <p:cNvSpPr txBox="1"/>
          <p:nvPr>
            <p:ph idx="1" type="body"/>
          </p:nvPr>
        </p:nvSpPr>
        <p:spPr>
          <a:xfrm>
            <a:off x="57150" y="4696825"/>
            <a:ext cx="8382000" cy="4467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Clr>
                <a:schemeClr val="lt1"/>
              </a:buClr>
              <a:buSzPts val="1200"/>
              <a:buNone/>
              <a:defRPr sz="1200">
                <a:solidFill>
                  <a:schemeClr val="lt1"/>
                </a:solidFill>
              </a:defRPr>
            </a:lvl1pPr>
          </a:lstStyle>
          <a:p/>
        </p:txBody>
      </p:sp>
      <p:sp>
        <p:nvSpPr>
          <p:cNvPr id="56" name="Google Shape;56;p10"/>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material">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71900" y="738725"/>
            <a:ext cx="8222100" cy="767700"/>
          </a:xfrm>
          <a:prstGeom prst="rect">
            <a:avLst/>
          </a:prstGeom>
          <a:noFill/>
          <a:ln>
            <a:noFill/>
          </a:ln>
        </p:spPr>
        <p:txBody>
          <a:bodyPr anchorCtr="0" anchor="b" bIns="91425" lIns="91425" spcFirstLastPara="1" rIns="91425" wrap="square" tIns="91425">
            <a:no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p:txBody>
      </p:sp>
      <p:sp>
        <p:nvSpPr>
          <p:cNvPr id="7" name="Google Shape;7;p1"/>
          <p:cNvSpPr txBox="1"/>
          <p:nvPr>
            <p:ph idx="1" type="body"/>
          </p:nvPr>
        </p:nvSpPr>
        <p:spPr>
          <a:xfrm>
            <a:off x="471900" y="1919075"/>
            <a:ext cx="8222100" cy="27102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indent="-317500" lvl="1" marL="9144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2pPr>
            <a:lvl3pPr indent="-317500" lvl="2" marL="13716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3pPr>
            <a:lvl4pPr indent="-317500" lvl="3" marL="18288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4pPr>
            <a:lvl5pPr indent="-317500" lvl="4" marL="22860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5pPr>
            <a:lvl6pPr indent="-317500" lvl="5" marL="27432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6pPr>
            <a:lvl7pPr indent="-317500" lvl="6" marL="32004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7pPr>
            <a:lvl8pPr indent="-317500" lvl="7" marL="36576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8pPr>
            <a:lvl9pPr indent="-317500" lvl="8" marL="4114800">
              <a:lnSpc>
                <a:spcPct val="115000"/>
              </a:lnSpc>
              <a:spcBef>
                <a:spcPts val="1600"/>
              </a:spcBef>
              <a:spcAft>
                <a:spcPts val="1600"/>
              </a:spcAft>
              <a:buClr>
                <a:schemeClr val="lt2"/>
              </a:buClr>
              <a:buSzPts val="1400"/>
              <a:buFont typeface="Roboto"/>
              <a:buChar char="■"/>
              <a:defRPr>
                <a:solidFill>
                  <a:schemeClr val="lt2"/>
                </a:solidFill>
                <a:latin typeface="Roboto"/>
                <a:ea typeface="Roboto"/>
                <a:cs typeface="Roboto"/>
                <a:sym typeface="Roboto"/>
              </a:defRPr>
            </a:lvl9pPr>
          </a:lstStyle>
          <a:p/>
        </p:txBody>
      </p:sp>
      <p:sp>
        <p:nvSpPr>
          <p:cNvPr id="8" name="Google Shape;8;p1"/>
          <p:cNvSpPr txBox="1"/>
          <p:nvPr>
            <p:ph idx="12" type="sldNum"/>
          </p:nvPr>
        </p:nvSpPr>
        <p:spPr>
          <a:xfrm>
            <a:off x="8523541" y="4695623"/>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lt2"/>
                </a:solidFill>
                <a:latin typeface="Roboto"/>
                <a:ea typeface="Roboto"/>
                <a:cs typeface="Roboto"/>
                <a:sym typeface="Roboto"/>
              </a:defRPr>
            </a:lvl1pPr>
            <a:lvl2pPr lvl="1" algn="r">
              <a:buNone/>
              <a:defRPr sz="1000">
                <a:solidFill>
                  <a:schemeClr val="lt2"/>
                </a:solidFill>
                <a:latin typeface="Roboto"/>
                <a:ea typeface="Roboto"/>
                <a:cs typeface="Roboto"/>
                <a:sym typeface="Roboto"/>
              </a:defRPr>
            </a:lvl2pPr>
            <a:lvl3pPr lvl="2" algn="r">
              <a:buNone/>
              <a:defRPr sz="1000">
                <a:solidFill>
                  <a:schemeClr val="lt2"/>
                </a:solidFill>
                <a:latin typeface="Roboto"/>
                <a:ea typeface="Roboto"/>
                <a:cs typeface="Roboto"/>
                <a:sym typeface="Roboto"/>
              </a:defRPr>
            </a:lvl3pPr>
            <a:lvl4pPr lvl="3" algn="r">
              <a:buNone/>
              <a:defRPr sz="1000">
                <a:solidFill>
                  <a:schemeClr val="lt2"/>
                </a:solidFill>
                <a:latin typeface="Roboto"/>
                <a:ea typeface="Roboto"/>
                <a:cs typeface="Roboto"/>
                <a:sym typeface="Roboto"/>
              </a:defRPr>
            </a:lvl4pPr>
            <a:lvl5pPr lvl="4" algn="r">
              <a:buNone/>
              <a:defRPr sz="1000">
                <a:solidFill>
                  <a:schemeClr val="lt2"/>
                </a:solidFill>
                <a:latin typeface="Roboto"/>
                <a:ea typeface="Roboto"/>
                <a:cs typeface="Roboto"/>
                <a:sym typeface="Roboto"/>
              </a:defRPr>
            </a:lvl5pPr>
            <a:lvl6pPr lvl="5" algn="r">
              <a:buNone/>
              <a:defRPr sz="1000">
                <a:solidFill>
                  <a:schemeClr val="lt2"/>
                </a:solidFill>
                <a:latin typeface="Roboto"/>
                <a:ea typeface="Roboto"/>
                <a:cs typeface="Roboto"/>
                <a:sym typeface="Roboto"/>
              </a:defRPr>
            </a:lvl6pPr>
            <a:lvl7pPr lvl="6" algn="r">
              <a:buNone/>
              <a:defRPr sz="1000">
                <a:solidFill>
                  <a:schemeClr val="lt2"/>
                </a:solidFill>
                <a:latin typeface="Roboto"/>
                <a:ea typeface="Roboto"/>
                <a:cs typeface="Roboto"/>
                <a:sym typeface="Roboto"/>
              </a:defRPr>
            </a:lvl7pPr>
            <a:lvl8pPr lvl="7" algn="r">
              <a:buNone/>
              <a:defRPr sz="1000">
                <a:solidFill>
                  <a:schemeClr val="lt2"/>
                </a:solidFill>
                <a:latin typeface="Roboto"/>
                <a:ea typeface="Roboto"/>
                <a:cs typeface="Roboto"/>
                <a:sym typeface="Roboto"/>
              </a:defRPr>
            </a:lvl8pPr>
            <a:lvl9pPr lvl="8" algn="r">
              <a:buNone/>
              <a:defRPr sz="1000">
                <a:solidFill>
                  <a:schemeClr val="lt2"/>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6" name="Shape 66"/>
        <p:cNvGrpSpPr/>
        <p:nvPr/>
      </p:nvGrpSpPr>
      <p:grpSpPr>
        <a:xfrm>
          <a:off x="0" y="0"/>
          <a:ext cx="0" cy="0"/>
          <a:chOff x="0" y="0"/>
          <a:chExt cx="0" cy="0"/>
        </a:xfrm>
      </p:grpSpPr>
      <p:sp>
        <p:nvSpPr>
          <p:cNvPr id="67" name="Google Shape;67;p13"/>
          <p:cNvSpPr txBox="1"/>
          <p:nvPr>
            <p:ph type="title"/>
          </p:nvPr>
        </p:nvSpPr>
        <p:spPr>
          <a:xfrm>
            <a:off x="460950" y="2065350"/>
            <a:ext cx="8222100" cy="1012800"/>
          </a:xfrm>
          <a:prstGeom prst="rect">
            <a:avLst/>
          </a:prstGeom>
          <a:effectLst>
            <a:outerShdw blurRad="128588"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rPr lang="en" sz="3000"/>
              <a:t>Seçmeli(Seçmeci) ya da Eklektik Yöntem</a:t>
            </a:r>
            <a:endParaRPr sz="3000"/>
          </a:p>
          <a:p>
            <a:pPr indent="0" lvl="0" marL="0" rtl="0" algn="l">
              <a:spcBef>
                <a:spcPts val="0"/>
              </a:spcBef>
              <a:spcAft>
                <a:spcPts val="0"/>
              </a:spcAft>
              <a:buNone/>
            </a:pPr>
            <a:r>
              <a:rPr lang="en" sz="3000"/>
              <a:t>综合教学法或者折衷式教学法</a:t>
            </a:r>
            <a:endParaRPr sz="3000"/>
          </a:p>
        </p:txBody>
      </p:sp>
      <p:sp>
        <p:nvSpPr>
          <p:cNvPr id="68" name="Google Shape;68;p13"/>
          <p:cNvSpPr txBox="1"/>
          <p:nvPr>
            <p:ph idx="4294967295" type="subTitle"/>
          </p:nvPr>
        </p:nvSpPr>
        <p:spPr>
          <a:xfrm>
            <a:off x="390525" y="3170130"/>
            <a:ext cx="8222100" cy="4329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a:solidFill>
                  <a:srgbClr val="FFFFFF"/>
                </a:solidFill>
              </a:rPr>
              <a:t>Mehmet Gürbüz GÜVEN 16010867</a:t>
            </a:r>
            <a:endParaRPr>
              <a:solidFill>
                <a:srgbClr val="FFFFFF"/>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2" name="Shape 72"/>
        <p:cNvGrpSpPr/>
        <p:nvPr/>
      </p:nvGrpSpPr>
      <p:grpSpPr>
        <a:xfrm>
          <a:off x="0" y="0"/>
          <a:ext cx="0" cy="0"/>
          <a:chOff x="0" y="0"/>
          <a:chExt cx="0" cy="0"/>
        </a:xfrm>
      </p:grpSpPr>
      <p:sp>
        <p:nvSpPr>
          <p:cNvPr id="73" name="Google Shape;73;p14"/>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3600"/>
              <a:t>Amaç</a:t>
            </a:r>
            <a:endParaRPr sz="3600"/>
          </a:p>
        </p:txBody>
      </p:sp>
      <p:sp>
        <p:nvSpPr>
          <p:cNvPr id="74" name="Google Shape;74;p14"/>
          <p:cNvSpPr txBox="1"/>
          <p:nvPr>
            <p:ph idx="1" type="body"/>
          </p:nvPr>
        </p:nvSpPr>
        <p:spPr>
          <a:xfrm>
            <a:off x="471900" y="1919075"/>
            <a:ext cx="8222100" cy="2710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Seçmeci/Eklektik Yöntem “Dil öğretiminde çeşitli yöntemlerin özelliklerini, örneğin hem dilsel-işitsel hem de iletişimsel öğretim tekniklerini kullanma çabası için getirilen bir terimdir.”Bu metodun esası, öğretmenin her metodun iyi taraflarını alıp kullanabilmesidir. Bu da öğretmenin şimdiye kadar uygulanmış bütün metotlardan haberdar olmasını gerektirir (Gür &amp; Gür, 1995).</a:t>
            </a:r>
            <a:endParaRPr b="1"/>
          </a:p>
          <a:p>
            <a:pPr indent="0" lvl="0" marL="0" rtl="0" algn="l">
              <a:spcBef>
                <a:spcPts val="1600"/>
              </a:spcBef>
              <a:spcAft>
                <a:spcPts val="1600"/>
              </a:spcAft>
              <a:buNone/>
            </a:pPr>
            <a:r>
              <a:rPr b="1" lang="en"/>
              <a:t>Çeviri, dili yeni öğrenenler için faydalı değildir (Barın, 1994).Mekanik tekrarlar yerine anlamlı ve iletişime dönük alıştırmalara yer verilmelidir.  (Barın, 1994).Bu yüzden dil öğretimi hayata dönük olmalıdır.</a:t>
            </a:r>
            <a:endParaRPr b="1"/>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8" name="Shape 78"/>
        <p:cNvGrpSpPr/>
        <p:nvPr/>
      </p:nvGrpSpPr>
      <p:grpSpPr>
        <a:xfrm>
          <a:off x="0" y="0"/>
          <a:ext cx="0" cy="0"/>
          <a:chOff x="0" y="0"/>
          <a:chExt cx="0" cy="0"/>
        </a:xfrm>
      </p:grpSpPr>
      <p:sp>
        <p:nvSpPr>
          <p:cNvPr id="79" name="Google Shape;79;p15"/>
          <p:cNvSpPr txBox="1"/>
          <p:nvPr>
            <p:ph type="title"/>
          </p:nvPr>
        </p:nvSpPr>
        <p:spPr>
          <a:xfrm>
            <a:off x="265500" y="1718250"/>
            <a:ext cx="4045200" cy="17070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Öğretim</a:t>
            </a:r>
            <a:endParaRPr/>
          </a:p>
          <a:p>
            <a:pPr indent="0" lvl="0" marL="0" rtl="0" algn="ctr">
              <a:spcBef>
                <a:spcPts val="0"/>
              </a:spcBef>
              <a:spcAft>
                <a:spcPts val="0"/>
              </a:spcAft>
              <a:buNone/>
            </a:pPr>
            <a:r>
              <a:rPr lang="en"/>
              <a:t>İlkeleri</a:t>
            </a:r>
            <a:endParaRPr/>
          </a:p>
        </p:txBody>
      </p:sp>
      <p:sp>
        <p:nvSpPr>
          <p:cNvPr id="80" name="Google Shape;80;p15"/>
          <p:cNvSpPr txBox="1"/>
          <p:nvPr>
            <p:ph idx="2" type="body"/>
          </p:nvPr>
        </p:nvSpPr>
        <p:spPr>
          <a:xfrm>
            <a:off x="4709025" y="724200"/>
            <a:ext cx="4434900" cy="3695100"/>
          </a:xfrm>
          <a:prstGeom prst="rect">
            <a:avLst/>
          </a:prstGeom>
        </p:spPr>
        <p:txBody>
          <a:bodyPr anchorCtr="0" anchor="ctr" bIns="91425" lIns="91425" spcFirstLastPara="1" rIns="91425" wrap="square" tIns="91425">
            <a:noAutofit/>
          </a:bodyPr>
          <a:lstStyle/>
          <a:p>
            <a:pPr indent="-381000" lvl="0" marL="457200" rtl="0" algn="l">
              <a:spcBef>
                <a:spcPts val="0"/>
              </a:spcBef>
              <a:spcAft>
                <a:spcPts val="0"/>
              </a:spcAft>
              <a:buSzPts val="2400"/>
              <a:buChar char="●"/>
            </a:pPr>
            <a:r>
              <a:rPr b="1" lang="en" sz="2400"/>
              <a:t>“Basitten karmaşığa”</a:t>
            </a:r>
            <a:endParaRPr b="1" sz="2400"/>
          </a:p>
          <a:p>
            <a:pPr indent="-381000" lvl="0" marL="457200" rtl="0" algn="l">
              <a:spcBef>
                <a:spcPts val="1600"/>
              </a:spcBef>
              <a:spcAft>
                <a:spcPts val="0"/>
              </a:spcAft>
              <a:buSzPts val="2400"/>
              <a:buChar char="●"/>
            </a:pPr>
            <a:r>
              <a:rPr b="1" lang="en" sz="2400"/>
              <a:t>“Soyuttan somuta”</a:t>
            </a:r>
            <a:endParaRPr b="1" sz="2400"/>
          </a:p>
          <a:p>
            <a:pPr indent="-381000" lvl="0" marL="457200" rtl="0" algn="l">
              <a:spcBef>
                <a:spcPts val="1600"/>
              </a:spcBef>
              <a:spcAft>
                <a:spcPts val="1600"/>
              </a:spcAft>
              <a:buSzPts val="2400"/>
              <a:buChar char="●"/>
            </a:pPr>
            <a:r>
              <a:rPr b="1" lang="en" sz="2400"/>
              <a:t>“Bilinenden bilinmeyene”</a:t>
            </a:r>
            <a:endParaRPr b="1" sz="24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4" name="Shape 84"/>
        <p:cNvGrpSpPr/>
        <p:nvPr/>
      </p:nvGrpSpPr>
      <p:grpSpPr>
        <a:xfrm>
          <a:off x="0" y="0"/>
          <a:ext cx="0" cy="0"/>
          <a:chOff x="0" y="0"/>
          <a:chExt cx="0" cy="0"/>
        </a:xfrm>
      </p:grpSpPr>
      <p:sp>
        <p:nvSpPr>
          <p:cNvPr id="85" name="Google Shape;85;p16"/>
          <p:cNvSpPr txBox="1"/>
          <p:nvPr>
            <p:ph type="title"/>
          </p:nvPr>
        </p:nvSpPr>
        <p:spPr>
          <a:xfrm>
            <a:off x="212075" y="795600"/>
            <a:ext cx="2808000" cy="35523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3000"/>
              <a:t>Öğretim ortamında ayrıntılara dikkat edilmelidir</a:t>
            </a:r>
            <a:endParaRPr sz="3000"/>
          </a:p>
        </p:txBody>
      </p:sp>
      <p:sp>
        <p:nvSpPr>
          <p:cNvPr id="86" name="Google Shape;86;p16"/>
          <p:cNvSpPr txBox="1"/>
          <p:nvPr>
            <p:ph idx="1" type="body"/>
          </p:nvPr>
        </p:nvSpPr>
        <p:spPr>
          <a:xfrm>
            <a:off x="4837025" y="228000"/>
            <a:ext cx="3572100" cy="3163500"/>
          </a:xfrm>
          <a:prstGeom prst="rect">
            <a:avLst/>
          </a:prstGeom>
        </p:spPr>
        <p:txBody>
          <a:bodyPr anchorCtr="0" anchor="t" bIns="91425" lIns="91425" spcFirstLastPara="1" rIns="91425" wrap="square" tIns="91425">
            <a:noAutofit/>
          </a:bodyPr>
          <a:lstStyle/>
          <a:p>
            <a:pPr indent="-381000" lvl="0" marL="457200" rtl="0" algn="l">
              <a:spcBef>
                <a:spcPts val="0"/>
              </a:spcBef>
              <a:spcAft>
                <a:spcPts val="0"/>
              </a:spcAft>
              <a:buClr>
                <a:srgbClr val="000000"/>
              </a:buClr>
              <a:buSzPts val="2400"/>
              <a:buChar char="●"/>
            </a:pPr>
            <a:r>
              <a:rPr lang="en" sz="2400">
                <a:solidFill>
                  <a:srgbClr val="000000"/>
                </a:solidFill>
              </a:rPr>
              <a:t>Yaş aralığı</a:t>
            </a:r>
            <a:endParaRPr sz="2400">
              <a:solidFill>
                <a:srgbClr val="000000"/>
              </a:solidFill>
            </a:endParaRPr>
          </a:p>
          <a:p>
            <a:pPr indent="-381000" lvl="0" marL="457200" rtl="0" algn="l">
              <a:spcBef>
                <a:spcPts val="1600"/>
              </a:spcBef>
              <a:spcAft>
                <a:spcPts val="0"/>
              </a:spcAft>
              <a:buClr>
                <a:srgbClr val="000000"/>
              </a:buClr>
              <a:buSzPts val="2400"/>
              <a:buChar char="●"/>
            </a:pPr>
            <a:r>
              <a:rPr lang="en" sz="2400">
                <a:solidFill>
                  <a:srgbClr val="000000"/>
                </a:solidFill>
              </a:rPr>
              <a:t>Sınıf Mevcudu</a:t>
            </a:r>
            <a:endParaRPr sz="2400">
              <a:solidFill>
                <a:srgbClr val="000000"/>
              </a:solidFill>
            </a:endParaRPr>
          </a:p>
          <a:p>
            <a:pPr indent="-381000" lvl="0" marL="457200" rtl="0" algn="l">
              <a:spcBef>
                <a:spcPts val="1600"/>
              </a:spcBef>
              <a:spcAft>
                <a:spcPts val="0"/>
              </a:spcAft>
              <a:buClr>
                <a:srgbClr val="000000"/>
              </a:buClr>
              <a:buSzPts val="2400"/>
              <a:buChar char="●"/>
            </a:pPr>
            <a:r>
              <a:rPr lang="en" sz="2400">
                <a:solidFill>
                  <a:srgbClr val="000000"/>
                </a:solidFill>
              </a:rPr>
              <a:t>Bireysel farklılıklar</a:t>
            </a:r>
            <a:endParaRPr sz="2400">
              <a:solidFill>
                <a:srgbClr val="000000"/>
              </a:solidFill>
            </a:endParaRPr>
          </a:p>
          <a:p>
            <a:pPr indent="-381000" lvl="0" marL="457200" rtl="0" algn="l">
              <a:spcBef>
                <a:spcPts val="1600"/>
              </a:spcBef>
              <a:spcAft>
                <a:spcPts val="0"/>
              </a:spcAft>
              <a:buClr>
                <a:srgbClr val="000000"/>
              </a:buClr>
              <a:buSzPts val="2400"/>
              <a:buChar char="●"/>
            </a:pPr>
            <a:r>
              <a:rPr lang="en" sz="2400">
                <a:solidFill>
                  <a:srgbClr val="000000"/>
                </a:solidFill>
              </a:rPr>
              <a:t>Meslek grupları</a:t>
            </a:r>
            <a:endParaRPr sz="2400">
              <a:solidFill>
                <a:srgbClr val="000000"/>
              </a:solidFill>
            </a:endParaRPr>
          </a:p>
          <a:p>
            <a:pPr indent="-381000" lvl="0" marL="457200" rtl="0" algn="l">
              <a:spcBef>
                <a:spcPts val="1600"/>
              </a:spcBef>
              <a:spcAft>
                <a:spcPts val="0"/>
              </a:spcAft>
              <a:buClr>
                <a:srgbClr val="000000"/>
              </a:buClr>
              <a:buSzPts val="2400"/>
              <a:buChar char="●"/>
            </a:pPr>
            <a:r>
              <a:rPr lang="en" sz="2400">
                <a:solidFill>
                  <a:srgbClr val="000000"/>
                </a:solidFill>
              </a:rPr>
              <a:t>Öğrencinin motivasyonu</a:t>
            </a:r>
            <a:endParaRPr sz="2400">
              <a:solidFill>
                <a:srgbClr val="000000"/>
              </a:solidFill>
            </a:endParaRPr>
          </a:p>
          <a:p>
            <a:pPr indent="-381000" lvl="0" marL="457200" rtl="0" algn="l">
              <a:spcBef>
                <a:spcPts val="1600"/>
              </a:spcBef>
              <a:spcAft>
                <a:spcPts val="1600"/>
              </a:spcAft>
              <a:buClr>
                <a:srgbClr val="000000"/>
              </a:buClr>
              <a:buSzPts val="2400"/>
              <a:buChar char="●"/>
            </a:pPr>
            <a:r>
              <a:rPr lang="en" sz="2400">
                <a:solidFill>
                  <a:srgbClr val="000000"/>
                </a:solidFill>
              </a:rPr>
              <a:t>Öğretmenin öğrencilerle iletişimi</a:t>
            </a:r>
            <a:endParaRPr sz="240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0" name="Shape 90"/>
        <p:cNvGrpSpPr/>
        <p:nvPr/>
      </p:nvGrpSpPr>
      <p:grpSpPr>
        <a:xfrm>
          <a:off x="0" y="0"/>
          <a:ext cx="0" cy="0"/>
          <a:chOff x="0" y="0"/>
          <a:chExt cx="0" cy="0"/>
        </a:xfrm>
      </p:grpSpPr>
      <p:sp>
        <p:nvSpPr>
          <p:cNvPr id="91" name="Google Shape;91;p17"/>
          <p:cNvSpPr/>
          <p:nvPr/>
        </p:nvSpPr>
        <p:spPr>
          <a:xfrm>
            <a:off x="340934" y="2199000"/>
            <a:ext cx="1872300" cy="745500"/>
          </a:xfrm>
          <a:prstGeom prst="homePlate">
            <a:avLst>
              <a:gd fmla="val 50000" name="adj"/>
            </a:avLst>
          </a:prstGeom>
          <a:solidFill>
            <a:schemeClr val="dk1"/>
          </a:solidFill>
          <a:ln cap="flat" cmpd="sng" w="9525">
            <a:solidFill>
              <a:schemeClr val="lt1"/>
            </a:solidFill>
            <a:prstDash val="solid"/>
            <a:round/>
            <a:headEnd len="sm" w="sm" type="none"/>
            <a:tailEnd len="sm" w="sm" type="none"/>
          </a:ln>
        </p:spPr>
        <p:txBody>
          <a:bodyPr anchorCtr="0" anchor="ctr" bIns="121875" lIns="121875" spcFirstLastPara="1" rIns="121875" wrap="square" tIns="121875">
            <a:noAutofit/>
          </a:bodyPr>
          <a:lstStyle/>
          <a:p>
            <a:pPr indent="0" lvl="0" marL="0" rtl="0" algn="l">
              <a:spcBef>
                <a:spcPts val="0"/>
              </a:spcBef>
              <a:spcAft>
                <a:spcPts val="0"/>
              </a:spcAft>
              <a:buNone/>
            </a:pPr>
            <a:r>
              <a:t/>
            </a:r>
            <a:endParaRPr/>
          </a:p>
        </p:txBody>
      </p:sp>
      <p:sp>
        <p:nvSpPr>
          <p:cNvPr id="92" name="Google Shape;92;p17"/>
          <p:cNvSpPr txBox="1"/>
          <p:nvPr>
            <p:ph idx="4294967295" type="body"/>
          </p:nvPr>
        </p:nvSpPr>
        <p:spPr>
          <a:xfrm>
            <a:off x="340923" y="2336550"/>
            <a:ext cx="1455600" cy="470400"/>
          </a:xfrm>
          <a:prstGeom prst="rect">
            <a:avLst/>
          </a:prstGeom>
        </p:spPr>
        <p:txBody>
          <a:bodyPr anchorCtr="0" anchor="ctr" bIns="91425" lIns="91425" spcFirstLastPara="1" rIns="91425" wrap="square" tIns="91425">
            <a:noAutofit/>
          </a:bodyPr>
          <a:lstStyle/>
          <a:p>
            <a:pPr indent="0" lvl="0" marL="0" rtl="0" algn="ctr">
              <a:lnSpc>
                <a:spcPct val="100000"/>
              </a:lnSpc>
              <a:spcBef>
                <a:spcPts val="0"/>
              </a:spcBef>
              <a:spcAft>
                <a:spcPts val="0"/>
              </a:spcAft>
              <a:buNone/>
            </a:pPr>
            <a:r>
              <a:rPr b="1" lang="en">
                <a:solidFill>
                  <a:srgbClr val="FFD966"/>
                </a:solidFill>
              </a:rPr>
              <a:t>Sınıfın toplanması</a:t>
            </a:r>
            <a:endParaRPr b="1">
              <a:solidFill>
                <a:srgbClr val="FFD966"/>
              </a:solidFill>
            </a:endParaRPr>
          </a:p>
        </p:txBody>
      </p:sp>
      <p:grpSp>
        <p:nvGrpSpPr>
          <p:cNvPr id="93" name="Google Shape;93;p17"/>
          <p:cNvGrpSpPr/>
          <p:nvPr/>
        </p:nvGrpSpPr>
        <p:grpSpPr>
          <a:xfrm>
            <a:off x="912820" y="1610215"/>
            <a:ext cx="198900" cy="593656"/>
            <a:chOff x="777447" y="1610215"/>
            <a:chExt cx="198900" cy="593656"/>
          </a:xfrm>
        </p:grpSpPr>
        <p:cxnSp>
          <p:nvCxnSpPr>
            <p:cNvPr id="94" name="Google Shape;94;p17"/>
            <p:cNvCxnSpPr/>
            <p:nvPr/>
          </p:nvCxnSpPr>
          <p:spPr>
            <a:xfrm>
              <a:off x="876909" y="1649171"/>
              <a:ext cx="0" cy="554700"/>
            </a:xfrm>
            <a:prstGeom prst="straightConnector1">
              <a:avLst/>
            </a:prstGeom>
            <a:noFill/>
            <a:ln cap="flat" cmpd="sng" w="9525">
              <a:solidFill>
                <a:schemeClr val="dk2"/>
              </a:solidFill>
              <a:prstDash val="solid"/>
              <a:round/>
              <a:headEnd len="sm" w="sm" type="none"/>
              <a:tailEnd len="sm" w="sm" type="none"/>
            </a:ln>
          </p:spPr>
        </p:cxnSp>
        <p:sp>
          <p:nvSpPr>
            <p:cNvPr id="95" name="Google Shape;95;p17"/>
            <p:cNvSpPr/>
            <p:nvPr/>
          </p:nvSpPr>
          <p:spPr>
            <a:xfrm>
              <a:off x="777447" y="1610215"/>
              <a:ext cx="198900" cy="198900"/>
            </a:xfrm>
            <a:prstGeom prst="ellips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6" name="Google Shape;96;p17"/>
          <p:cNvSpPr txBox="1"/>
          <p:nvPr>
            <p:ph idx="4294967295" type="body"/>
          </p:nvPr>
        </p:nvSpPr>
        <p:spPr>
          <a:xfrm>
            <a:off x="340925" y="250675"/>
            <a:ext cx="2555400" cy="906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solidFill>
                  <a:srgbClr val="FFFFFF"/>
                </a:solidFill>
              </a:rPr>
              <a:t>Öğretmen ve öğrenciler selamlaşır.İmza toplanır.</a:t>
            </a:r>
            <a:endParaRPr b="1">
              <a:solidFill>
                <a:srgbClr val="FFFFFF"/>
              </a:solidFill>
            </a:endParaRPr>
          </a:p>
        </p:txBody>
      </p:sp>
      <p:sp>
        <p:nvSpPr>
          <p:cNvPr id="97" name="Google Shape;97;p17"/>
          <p:cNvSpPr/>
          <p:nvPr/>
        </p:nvSpPr>
        <p:spPr>
          <a:xfrm>
            <a:off x="1817054" y="2199000"/>
            <a:ext cx="2051100" cy="745500"/>
          </a:xfrm>
          <a:prstGeom prst="chevron">
            <a:avLst>
              <a:gd fmla="val 50000" name="adj"/>
            </a:avLst>
          </a:prstGeom>
          <a:solidFill>
            <a:schemeClr val="dk1"/>
          </a:solidFill>
          <a:ln cap="flat" cmpd="sng" w="9525">
            <a:solidFill>
              <a:schemeClr val="lt1"/>
            </a:solidFill>
            <a:prstDash val="solid"/>
            <a:round/>
            <a:headEnd len="sm" w="sm" type="none"/>
            <a:tailEnd len="sm" w="sm" type="none"/>
          </a:ln>
        </p:spPr>
        <p:txBody>
          <a:bodyPr anchorCtr="0" anchor="ctr" bIns="121875" lIns="121875" spcFirstLastPara="1" rIns="121875" wrap="square" tIns="121875">
            <a:noAutofit/>
          </a:bodyPr>
          <a:lstStyle/>
          <a:p>
            <a:pPr indent="0" lvl="0" marL="0" rtl="0" algn="l">
              <a:spcBef>
                <a:spcPts val="0"/>
              </a:spcBef>
              <a:spcAft>
                <a:spcPts val="0"/>
              </a:spcAft>
              <a:buNone/>
            </a:pPr>
            <a:r>
              <a:t/>
            </a:r>
            <a:endParaRPr/>
          </a:p>
        </p:txBody>
      </p:sp>
      <p:sp>
        <p:nvSpPr>
          <p:cNvPr id="98" name="Google Shape;98;p17"/>
          <p:cNvSpPr txBox="1"/>
          <p:nvPr>
            <p:ph idx="4294967295" type="body"/>
          </p:nvPr>
        </p:nvSpPr>
        <p:spPr>
          <a:xfrm>
            <a:off x="2126317" y="2336550"/>
            <a:ext cx="1315500" cy="470400"/>
          </a:xfrm>
          <a:prstGeom prst="rect">
            <a:avLst/>
          </a:prstGeom>
        </p:spPr>
        <p:txBody>
          <a:bodyPr anchorCtr="0" anchor="ctr" bIns="91425" lIns="91425" spcFirstLastPara="1" rIns="91425" wrap="square" tIns="91425">
            <a:noAutofit/>
          </a:bodyPr>
          <a:lstStyle/>
          <a:p>
            <a:pPr indent="0" lvl="0" marL="0" rtl="0" algn="ctr">
              <a:lnSpc>
                <a:spcPct val="100000"/>
              </a:lnSpc>
              <a:spcBef>
                <a:spcPts val="0"/>
              </a:spcBef>
              <a:spcAft>
                <a:spcPts val="0"/>
              </a:spcAft>
              <a:buNone/>
            </a:pPr>
            <a:r>
              <a:rPr b="1" lang="en">
                <a:solidFill>
                  <a:srgbClr val="FFD966"/>
                </a:solidFill>
              </a:rPr>
              <a:t>Tekrar</a:t>
            </a:r>
            <a:endParaRPr b="1">
              <a:solidFill>
                <a:srgbClr val="FFD966"/>
              </a:solidFill>
            </a:endParaRPr>
          </a:p>
        </p:txBody>
      </p:sp>
      <p:grpSp>
        <p:nvGrpSpPr>
          <p:cNvPr id="99" name="Google Shape;99;p17"/>
          <p:cNvGrpSpPr/>
          <p:nvPr/>
        </p:nvGrpSpPr>
        <p:grpSpPr>
          <a:xfrm>
            <a:off x="2266282" y="2938958"/>
            <a:ext cx="198900" cy="593656"/>
            <a:chOff x="2223534" y="2938958"/>
            <a:chExt cx="198900" cy="593656"/>
          </a:xfrm>
        </p:grpSpPr>
        <p:cxnSp>
          <p:nvCxnSpPr>
            <p:cNvPr id="100" name="Google Shape;100;p17"/>
            <p:cNvCxnSpPr/>
            <p:nvPr/>
          </p:nvCxnSpPr>
          <p:spPr>
            <a:xfrm rot="10800000">
              <a:off x="2322997" y="2938958"/>
              <a:ext cx="0" cy="554700"/>
            </a:xfrm>
            <a:prstGeom prst="straightConnector1">
              <a:avLst/>
            </a:prstGeom>
            <a:noFill/>
            <a:ln cap="flat" cmpd="sng" w="9525">
              <a:solidFill>
                <a:schemeClr val="dk2"/>
              </a:solidFill>
              <a:prstDash val="solid"/>
              <a:round/>
              <a:headEnd len="sm" w="sm" type="none"/>
              <a:tailEnd len="sm" w="sm" type="none"/>
            </a:ln>
          </p:spPr>
        </p:cxnSp>
        <p:sp>
          <p:nvSpPr>
            <p:cNvPr id="101" name="Google Shape;101;p17"/>
            <p:cNvSpPr/>
            <p:nvPr/>
          </p:nvSpPr>
          <p:spPr>
            <a:xfrm flipH="1" rot="10800000">
              <a:off x="2223534" y="3333714"/>
              <a:ext cx="198900" cy="198900"/>
            </a:xfrm>
            <a:prstGeom prst="ellips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2" name="Google Shape;102;p17"/>
          <p:cNvSpPr txBox="1"/>
          <p:nvPr>
            <p:ph idx="4294967295" type="body"/>
          </p:nvPr>
        </p:nvSpPr>
        <p:spPr>
          <a:xfrm>
            <a:off x="787125" y="3605325"/>
            <a:ext cx="3470400" cy="906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solidFill>
                  <a:srgbClr val="FFFFFF"/>
                </a:solidFill>
              </a:rPr>
              <a:t>Öğretmen öğrencilere bir önceki derste öğrenilen dil bilgisi yapıları ve sözcüklerle sorular sorar.</a:t>
            </a:r>
            <a:endParaRPr b="1">
              <a:solidFill>
                <a:srgbClr val="FFFFFF"/>
              </a:solidFill>
            </a:endParaRPr>
          </a:p>
        </p:txBody>
      </p:sp>
      <p:sp>
        <p:nvSpPr>
          <p:cNvPr id="103" name="Google Shape;103;p17"/>
          <p:cNvSpPr/>
          <p:nvPr/>
        </p:nvSpPr>
        <p:spPr>
          <a:xfrm>
            <a:off x="3471973" y="2199000"/>
            <a:ext cx="2051100" cy="745500"/>
          </a:xfrm>
          <a:prstGeom prst="chevron">
            <a:avLst>
              <a:gd fmla="val 50000" name="adj"/>
            </a:avLst>
          </a:prstGeom>
          <a:solidFill>
            <a:schemeClr val="dk1"/>
          </a:solidFill>
          <a:ln cap="flat" cmpd="sng" w="9525">
            <a:solidFill>
              <a:schemeClr val="lt1"/>
            </a:solidFill>
            <a:prstDash val="solid"/>
            <a:round/>
            <a:headEnd len="sm" w="sm" type="none"/>
            <a:tailEnd len="sm" w="sm" type="none"/>
          </a:ln>
        </p:spPr>
        <p:txBody>
          <a:bodyPr anchorCtr="0" anchor="ctr" bIns="121875" lIns="121875" spcFirstLastPara="1" rIns="121875" wrap="square" tIns="121875">
            <a:noAutofit/>
          </a:bodyPr>
          <a:lstStyle/>
          <a:p>
            <a:pPr indent="0" lvl="0" marL="0" rtl="0" algn="l">
              <a:spcBef>
                <a:spcPts val="0"/>
              </a:spcBef>
              <a:spcAft>
                <a:spcPts val="0"/>
              </a:spcAft>
              <a:buNone/>
            </a:pPr>
            <a:r>
              <a:t/>
            </a:r>
            <a:endParaRPr/>
          </a:p>
        </p:txBody>
      </p:sp>
      <p:sp>
        <p:nvSpPr>
          <p:cNvPr id="104" name="Google Shape;104;p17"/>
          <p:cNvSpPr txBox="1"/>
          <p:nvPr>
            <p:ph idx="4294967295" type="body"/>
          </p:nvPr>
        </p:nvSpPr>
        <p:spPr>
          <a:xfrm>
            <a:off x="3767749" y="2336550"/>
            <a:ext cx="1599300" cy="470400"/>
          </a:xfrm>
          <a:prstGeom prst="rect">
            <a:avLst/>
          </a:prstGeom>
        </p:spPr>
        <p:txBody>
          <a:bodyPr anchorCtr="0" anchor="ctr" bIns="91425" lIns="91425" spcFirstLastPara="1" rIns="91425" wrap="square" tIns="91425">
            <a:noAutofit/>
          </a:bodyPr>
          <a:lstStyle/>
          <a:p>
            <a:pPr indent="0" lvl="0" marL="0" rtl="0" algn="ctr">
              <a:lnSpc>
                <a:spcPct val="100000"/>
              </a:lnSpc>
              <a:spcBef>
                <a:spcPts val="0"/>
              </a:spcBef>
              <a:spcAft>
                <a:spcPts val="0"/>
              </a:spcAft>
              <a:buNone/>
            </a:pPr>
            <a:r>
              <a:rPr b="1" lang="en">
                <a:solidFill>
                  <a:srgbClr val="FFD966"/>
                </a:solidFill>
              </a:rPr>
              <a:t>Derse Geçiş</a:t>
            </a:r>
            <a:endParaRPr b="1">
              <a:solidFill>
                <a:srgbClr val="FFD966"/>
              </a:solidFill>
            </a:endParaRPr>
          </a:p>
        </p:txBody>
      </p:sp>
      <p:grpSp>
        <p:nvGrpSpPr>
          <p:cNvPr id="105" name="Google Shape;105;p17"/>
          <p:cNvGrpSpPr/>
          <p:nvPr/>
        </p:nvGrpSpPr>
        <p:grpSpPr>
          <a:xfrm>
            <a:off x="4058732" y="1610215"/>
            <a:ext cx="198900" cy="593656"/>
            <a:chOff x="3918084" y="1610215"/>
            <a:chExt cx="198900" cy="593656"/>
          </a:xfrm>
        </p:grpSpPr>
        <p:cxnSp>
          <p:nvCxnSpPr>
            <p:cNvPr id="106" name="Google Shape;106;p17"/>
            <p:cNvCxnSpPr/>
            <p:nvPr/>
          </p:nvCxnSpPr>
          <p:spPr>
            <a:xfrm>
              <a:off x="4017546" y="1649171"/>
              <a:ext cx="0" cy="554700"/>
            </a:xfrm>
            <a:prstGeom prst="straightConnector1">
              <a:avLst/>
            </a:prstGeom>
            <a:noFill/>
            <a:ln cap="flat" cmpd="sng" w="9525">
              <a:solidFill>
                <a:schemeClr val="dk2"/>
              </a:solidFill>
              <a:prstDash val="solid"/>
              <a:round/>
              <a:headEnd len="sm" w="sm" type="none"/>
              <a:tailEnd len="sm" w="sm" type="none"/>
            </a:ln>
          </p:spPr>
        </p:cxnSp>
        <p:sp>
          <p:nvSpPr>
            <p:cNvPr id="107" name="Google Shape;107;p17"/>
            <p:cNvSpPr/>
            <p:nvPr/>
          </p:nvSpPr>
          <p:spPr>
            <a:xfrm>
              <a:off x="3918084" y="1610215"/>
              <a:ext cx="198900" cy="198900"/>
            </a:xfrm>
            <a:prstGeom prst="ellips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8" name="Google Shape;108;p17"/>
          <p:cNvSpPr txBox="1"/>
          <p:nvPr>
            <p:ph idx="4294967295" type="body"/>
          </p:nvPr>
        </p:nvSpPr>
        <p:spPr>
          <a:xfrm>
            <a:off x="2896225" y="374700"/>
            <a:ext cx="2676300" cy="906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solidFill>
                  <a:srgbClr val="FFFFFF"/>
                </a:solidFill>
              </a:rPr>
              <a:t>Öğretmen öğrencilere yeni dil bilgisi yapıları ve sözcükleri öğretir.</a:t>
            </a:r>
            <a:endParaRPr b="1">
              <a:solidFill>
                <a:srgbClr val="FFFFFF"/>
              </a:solidFill>
            </a:endParaRPr>
          </a:p>
        </p:txBody>
      </p:sp>
      <p:sp>
        <p:nvSpPr>
          <p:cNvPr id="109" name="Google Shape;109;p17"/>
          <p:cNvSpPr/>
          <p:nvPr/>
        </p:nvSpPr>
        <p:spPr>
          <a:xfrm>
            <a:off x="5126893" y="2199000"/>
            <a:ext cx="2051100" cy="745500"/>
          </a:xfrm>
          <a:prstGeom prst="chevron">
            <a:avLst>
              <a:gd fmla="val 50000" name="adj"/>
            </a:avLst>
          </a:prstGeom>
          <a:solidFill>
            <a:schemeClr val="dk1"/>
          </a:solidFill>
          <a:ln cap="flat" cmpd="sng" w="9525">
            <a:solidFill>
              <a:schemeClr val="lt1"/>
            </a:solidFill>
            <a:prstDash val="solid"/>
            <a:round/>
            <a:headEnd len="sm" w="sm" type="none"/>
            <a:tailEnd len="sm" w="sm" type="none"/>
          </a:ln>
        </p:spPr>
        <p:txBody>
          <a:bodyPr anchorCtr="0" anchor="ctr" bIns="121875" lIns="121875" spcFirstLastPara="1" rIns="121875" wrap="square" tIns="121875">
            <a:noAutofit/>
          </a:bodyPr>
          <a:lstStyle/>
          <a:p>
            <a:pPr indent="0" lvl="0" marL="0" rtl="0" algn="l">
              <a:spcBef>
                <a:spcPts val="0"/>
              </a:spcBef>
              <a:spcAft>
                <a:spcPts val="0"/>
              </a:spcAft>
              <a:buNone/>
            </a:pPr>
            <a:r>
              <a:t/>
            </a:r>
            <a:endParaRPr/>
          </a:p>
        </p:txBody>
      </p:sp>
      <p:sp>
        <p:nvSpPr>
          <p:cNvPr id="110" name="Google Shape;110;p17"/>
          <p:cNvSpPr txBox="1"/>
          <p:nvPr>
            <p:ph idx="4294967295" type="body"/>
          </p:nvPr>
        </p:nvSpPr>
        <p:spPr>
          <a:xfrm>
            <a:off x="5416699" y="2336550"/>
            <a:ext cx="1315500" cy="470400"/>
          </a:xfrm>
          <a:prstGeom prst="rect">
            <a:avLst/>
          </a:prstGeom>
        </p:spPr>
        <p:txBody>
          <a:bodyPr anchorCtr="0" anchor="ctr" bIns="91425" lIns="91425" spcFirstLastPara="1" rIns="91425" wrap="square" tIns="91425">
            <a:noAutofit/>
          </a:bodyPr>
          <a:lstStyle/>
          <a:p>
            <a:pPr indent="0" lvl="0" marL="0" rtl="0" algn="ctr">
              <a:lnSpc>
                <a:spcPct val="100000"/>
              </a:lnSpc>
              <a:spcBef>
                <a:spcPts val="0"/>
              </a:spcBef>
              <a:spcAft>
                <a:spcPts val="0"/>
              </a:spcAft>
              <a:buNone/>
            </a:pPr>
            <a:r>
              <a:rPr b="1" lang="en">
                <a:solidFill>
                  <a:srgbClr val="FFD966"/>
                </a:solidFill>
              </a:rPr>
              <a:t>Aktivite</a:t>
            </a:r>
            <a:endParaRPr b="1">
              <a:solidFill>
                <a:srgbClr val="FFD966"/>
              </a:solidFill>
            </a:endParaRPr>
          </a:p>
        </p:txBody>
      </p:sp>
      <p:grpSp>
        <p:nvGrpSpPr>
          <p:cNvPr id="111" name="Google Shape;111;p17"/>
          <p:cNvGrpSpPr/>
          <p:nvPr/>
        </p:nvGrpSpPr>
        <p:grpSpPr>
          <a:xfrm>
            <a:off x="5973070" y="2938958"/>
            <a:ext cx="198900" cy="593656"/>
            <a:chOff x="5958946" y="2938958"/>
            <a:chExt cx="198900" cy="593656"/>
          </a:xfrm>
        </p:grpSpPr>
        <p:cxnSp>
          <p:nvCxnSpPr>
            <p:cNvPr id="112" name="Google Shape;112;p17"/>
            <p:cNvCxnSpPr/>
            <p:nvPr/>
          </p:nvCxnSpPr>
          <p:spPr>
            <a:xfrm rot="10800000">
              <a:off x="6058409" y="2938958"/>
              <a:ext cx="0" cy="554700"/>
            </a:xfrm>
            <a:prstGeom prst="straightConnector1">
              <a:avLst/>
            </a:prstGeom>
            <a:noFill/>
            <a:ln cap="flat" cmpd="sng" w="9525">
              <a:solidFill>
                <a:schemeClr val="dk2"/>
              </a:solidFill>
              <a:prstDash val="solid"/>
              <a:round/>
              <a:headEnd len="sm" w="sm" type="none"/>
              <a:tailEnd len="sm" w="sm" type="none"/>
            </a:ln>
          </p:spPr>
        </p:cxnSp>
        <p:sp>
          <p:nvSpPr>
            <p:cNvPr id="113" name="Google Shape;113;p17"/>
            <p:cNvSpPr/>
            <p:nvPr/>
          </p:nvSpPr>
          <p:spPr>
            <a:xfrm flipH="1" rot="10800000">
              <a:off x="5958946" y="3333714"/>
              <a:ext cx="198900" cy="198900"/>
            </a:xfrm>
            <a:prstGeom prst="ellips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4" name="Google Shape;114;p17"/>
          <p:cNvSpPr txBox="1"/>
          <p:nvPr>
            <p:ph idx="4294967295" type="body"/>
          </p:nvPr>
        </p:nvSpPr>
        <p:spPr>
          <a:xfrm>
            <a:off x="5126900" y="3532625"/>
            <a:ext cx="2676300" cy="1131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solidFill>
                  <a:srgbClr val="FFFFFF"/>
                </a:solidFill>
              </a:rPr>
              <a:t>Öğrencilere yeni öğrenilen dil bilgisi yapıları ve sözcüklerle aktiviteler oynatılır.</a:t>
            </a:r>
            <a:endParaRPr b="1">
              <a:solidFill>
                <a:srgbClr val="FFFFFF"/>
              </a:solidFill>
            </a:endParaRPr>
          </a:p>
        </p:txBody>
      </p:sp>
      <p:sp>
        <p:nvSpPr>
          <p:cNvPr id="115" name="Google Shape;115;p17"/>
          <p:cNvSpPr/>
          <p:nvPr/>
        </p:nvSpPr>
        <p:spPr>
          <a:xfrm>
            <a:off x="6781813" y="2199000"/>
            <a:ext cx="2051100" cy="745500"/>
          </a:xfrm>
          <a:prstGeom prst="chevron">
            <a:avLst>
              <a:gd fmla="val 50000" name="adj"/>
            </a:avLst>
          </a:prstGeom>
          <a:solidFill>
            <a:schemeClr val="dk1"/>
          </a:solidFill>
          <a:ln cap="flat" cmpd="sng" w="9525">
            <a:solidFill>
              <a:schemeClr val="lt1"/>
            </a:solidFill>
            <a:prstDash val="solid"/>
            <a:round/>
            <a:headEnd len="sm" w="sm" type="none"/>
            <a:tailEnd len="sm" w="sm" type="none"/>
          </a:ln>
        </p:spPr>
        <p:txBody>
          <a:bodyPr anchorCtr="0" anchor="ctr" bIns="121875" lIns="121875" spcFirstLastPara="1" rIns="121875" wrap="square" tIns="121875">
            <a:noAutofit/>
          </a:bodyPr>
          <a:lstStyle/>
          <a:p>
            <a:pPr indent="0" lvl="0" marL="0" rtl="0" algn="l">
              <a:spcBef>
                <a:spcPts val="0"/>
              </a:spcBef>
              <a:spcAft>
                <a:spcPts val="0"/>
              </a:spcAft>
              <a:buNone/>
            </a:pPr>
            <a:r>
              <a:t/>
            </a:r>
            <a:endParaRPr/>
          </a:p>
        </p:txBody>
      </p:sp>
      <p:sp>
        <p:nvSpPr>
          <p:cNvPr id="116" name="Google Shape;116;p17"/>
          <p:cNvSpPr txBox="1"/>
          <p:nvPr>
            <p:ph idx="4294967295" type="body"/>
          </p:nvPr>
        </p:nvSpPr>
        <p:spPr>
          <a:xfrm>
            <a:off x="7111512" y="2336550"/>
            <a:ext cx="1315500" cy="470400"/>
          </a:xfrm>
          <a:prstGeom prst="rect">
            <a:avLst/>
          </a:prstGeom>
        </p:spPr>
        <p:txBody>
          <a:bodyPr anchorCtr="0" anchor="ctr" bIns="91425" lIns="91425" spcFirstLastPara="1" rIns="91425" wrap="square" tIns="91425">
            <a:noAutofit/>
          </a:bodyPr>
          <a:lstStyle/>
          <a:p>
            <a:pPr indent="0" lvl="0" marL="0" rtl="0" algn="ctr">
              <a:lnSpc>
                <a:spcPct val="100000"/>
              </a:lnSpc>
              <a:spcBef>
                <a:spcPts val="0"/>
              </a:spcBef>
              <a:spcAft>
                <a:spcPts val="0"/>
              </a:spcAft>
              <a:buNone/>
            </a:pPr>
            <a:r>
              <a:rPr b="1" lang="en">
                <a:solidFill>
                  <a:srgbClr val="FFD966"/>
                </a:solidFill>
              </a:rPr>
              <a:t>Özet ve Ödev</a:t>
            </a:r>
            <a:endParaRPr b="1">
              <a:solidFill>
                <a:srgbClr val="FFD966"/>
              </a:solidFill>
            </a:endParaRPr>
          </a:p>
        </p:txBody>
      </p:sp>
      <p:grpSp>
        <p:nvGrpSpPr>
          <p:cNvPr id="117" name="Google Shape;117;p17"/>
          <p:cNvGrpSpPr/>
          <p:nvPr/>
        </p:nvGrpSpPr>
        <p:grpSpPr>
          <a:xfrm>
            <a:off x="7669807" y="1610215"/>
            <a:ext cx="198900" cy="593656"/>
            <a:chOff x="3918084" y="1610215"/>
            <a:chExt cx="198900" cy="593656"/>
          </a:xfrm>
        </p:grpSpPr>
        <p:cxnSp>
          <p:nvCxnSpPr>
            <p:cNvPr id="118" name="Google Shape;118;p17"/>
            <p:cNvCxnSpPr/>
            <p:nvPr/>
          </p:nvCxnSpPr>
          <p:spPr>
            <a:xfrm>
              <a:off x="4017546" y="1649171"/>
              <a:ext cx="0" cy="554700"/>
            </a:xfrm>
            <a:prstGeom prst="straightConnector1">
              <a:avLst/>
            </a:prstGeom>
            <a:noFill/>
            <a:ln cap="flat" cmpd="sng" w="9525">
              <a:solidFill>
                <a:schemeClr val="dk2"/>
              </a:solidFill>
              <a:prstDash val="solid"/>
              <a:round/>
              <a:headEnd len="sm" w="sm" type="none"/>
              <a:tailEnd len="sm" w="sm" type="none"/>
            </a:ln>
          </p:spPr>
        </p:cxnSp>
        <p:sp>
          <p:nvSpPr>
            <p:cNvPr id="119" name="Google Shape;119;p17"/>
            <p:cNvSpPr/>
            <p:nvPr/>
          </p:nvSpPr>
          <p:spPr>
            <a:xfrm>
              <a:off x="3918084" y="1610215"/>
              <a:ext cx="198900" cy="198900"/>
            </a:xfrm>
            <a:prstGeom prst="ellips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0" name="Google Shape;120;p17"/>
          <p:cNvSpPr txBox="1"/>
          <p:nvPr>
            <p:ph idx="4294967295" type="body"/>
          </p:nvPr>
        </p:nvSpPr>
        <p:spPr>
          <a:xfrm>
            <a:off x="6171974" y="418850"/>
            <a:ext cx="2835000" cy="906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b="1" lang="en">
                <a:solidFill>
                  <a:srgbClr val="FFFFFF"/>
                </a:solidFill>
              </a:rPr>
              <a:t>Öğrenciler yeni işlenen yapı ve sözcükleri tekrardan okur.Öğretmen ödev verir. </a:t>
            </a:r>
            <a:endParaRPr b="1">
              <a:solidFill>
                <a:srgbClr val="FFFFFF"/>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4" name="Shape 124"/>
        <p:cNvGrpSpPr/>
        <p:nvPr/>
      </p:nvGrpSpPr>
      <p:grpSpPr>
        <a:xfrm>
          <a:off x="0" y="0"/>
          <a:ext cx="0" cy="0"/>
          <a:chOff x="0" y="0"/>
          <a:chExt cx="0" cy="0"/>
        </a:xfrm>
      </p:grpSpPr>
      <p:sp>
        <p:nvSpPr>
          <p:cNvPr id="125" name="Google Shape;125;p18"/>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3600"/>
              <a:t>Öneriler ve Eleştiriler</a:t>
            </a:r>
            <a:endParaRPr sz="3600"/>
          </a:p>
        </p:txBody>
      </p:sp>
      <p:sp>
        <p:nvSpPr>
          <p:cNvPr id="126" name="Google Shape;126;p18"/>
          <p:cNvSpPr txBox="1"/>
          <p:nvPr>
            <p:ph idx="1" type="body"/>
          </p:nvPr>
        </p:nvSpPr>
        <p:spPr>
          <a:xfrm>
            <a:off x="182200" y="1663425"/>
            <a:ext cx="4709100" cy="2438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600"/>
              <a:t>Öneriler</a:t>
            </a:r>
            <a:endParaRPr b="1" sz="1600"/>
          </a:p>
          <a:p>
            <a:pPr indent="-330200" lvl="0" marL="457200" rtl="0" algn="l">
              <a:spcBef>
                <a:spcPts val="1600"/>
              </a:spcBef>
              <a:spcAft>
                <a:spcPts val="0"/>
              </a:spcAft>
              <a:buSzPts val="1600"/>
              <a:buChar char="●"/>
            </a:pPr>
            <a:r>
              <a:rPr b="1" lang="en" sz="1600"/>
              <a:t>Öğretmen adaylarına hangi yöntemin hangi tekniğin hangi alanda daha etkili olabileceği yine örnek uygulamalarla anlatılmalıdır. Ayrıca öğretmenler ve öğretmen adayları ders kitaplarını ve ders materyallerini bir arada nasıl kullanabileceklerini iyi belirlemelidir. Bu ikisi arasındaki denge iyi sağlandığında eklektik yöntemi doğru şekilde kullanmak da daha kolay hale gelecektir(Teke, 2016).</a:t>
            </a:r>
            <a:endParaRPr b="1" sz="1600"/>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
        <p:nvSpPr>
          <p:cNvPr id="127" name="Google Shape;127;p18"/>
          <p:cNvSpPr txBox="1"/>
          <p:nvPr>
            <p:ph idx="2" type="body"/>
          </p:nvPr>
        </p:nvSpPr>
        <p:spPr>
          <a:xfrm>
            <a:off x="4694250" y="1690475"/>
            <a:ext cx="3999900" cy="2710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600"/>
              <a:t>Eleştiriler</a:t>
            </a:r>
            <a:endParaRPr b="1" sz="1600"/>
          </a:p>
          <a:p>
            <a:pPr indent="-330200" lvl="0" marL="457200" rtl="0" algn="l">
              <a:spcBef>
                <a:spcPts val="1600"/>
              </a:spcBef>
              <a:spcAft>
                <a:spcPts val="0"/>
              </a:spcAft>
              <a:buSzPts val="1600"/>
              <a:buChar char="●"/>
            </a:pPr>
            <a:r>
              <a:rPr b="1" lang="en" sz="1600"/>
              <a:t>Yanlış bir öğretim biriminde yanlış bir tekniğin kullanılması öğrencinin öğrenmesine katkı sağlamayacak ve dolayısıyla eklektik yöntemin de doğasına ters düşecektir(Teke, 2016).</a:t>
            </a:r>
            <a:endParaRPr b="1" sz="16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1" name="Shape 131"/>
        <p:cNvGrpSpPr/>
        <p:nvPr/>
      </p:nvGrpSpPr>
      <p:grpSpPr>
        <a:xfrm>
          <a:off x="0" y="0"/>
          <a:ext cx="0" cy="0"/>
          <a:chOff x="0" y="0"/>
          <a:chExt cx="0" cy="0"/>
        </a:xfrm>
      </p:grpSpPr>
      <p:sp>
        <p:nvSpPr>
          <p:cNvPr id="132" name="Google Shape;132;p19"/>
          <p:cNvSpPr txBox="1"/>
          <p:nvPr>
            <p:ph type="title"/>
          </p:nvPr>
        </p:nvSpPr>
        <p:spPr>
          <a:xfrm>
            <a:off x="490250" y="488250"/>
            <a:ext cx="6685500" cy="40908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Ödev:</a:t>
            </a:r>
            <a:endParaRPr/>
          </a:p>
          <a:p>
            <a:pPr indent="0" lvl="0" marL="0" rtl="0" algn="l">
              <a:spcBef>
                <a:spcPts val="0"/>
              </a:spcBef>
              <a:spcAft>
                <a:spcPts val="0"/>
              </a:spcAft>
              <a:buNone/>
            </a:pPr>
            <a:r>
              <a:rPr lang="en" sz="4800"/>
              <a:t>Eklektik yöntemi baz alarak taslağa göre bir ders planı oluşturunuz.</a:t>
            </a:r>
            <a:endParaRPr sz="48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6" name="Shape 136"/>
        <p:cNvGrpSpPr/>
        <p:nvPr/>
      </p:nvGrpSpPr>
      <p:grpSpPr>
        <a:xfrm>
          <a:off x="0" y="0"/>
          <a:ext cx="0" cy="0"/>
          <a:chOff x="0" y="0"/>
          <a:chExt cx="0" cy="0"/>
        </a:xfrm>
      </p:grpSpPr>
      <p:sp>
        <p:nvSpPr>
          <p:cNvPr id="137" name="Google Shape;137;p20"/>
          <p:cNvSpPr txBox="1"/>
          <p:nvPr>
            <p:ph idx="1" type="body"/>
          </p:nvPr>
        </p:nvSpPr>
        <p:spPr>
          <a:xfrm>
            <a:off x="57150" y="4696825"/>
            <a:ext cx="8382000" cy="4467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b="1" lang="en" sz="2000"/>
              <a:t>Kaynakça</a:t>
            </a:r>
            <a:endParaRPr b="1" sz="2000"/>
          </a:p>
        </p:txBody>
      </p:sp>
      <p:sp>
        <p:nvSpPr>
          <p:cNvPr id="138" name="Google Shape;138;p20"/>
          <p:cNvSpPr txBox="1"/>
          <p:nvPr/>
        </p:nvSpPr>
        <p:spPr>
          <a:xfrm>
            <a:off x="238350" y="196200"/>
            <a:ext cx="8200800" cy="4274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700">
                <a:latin typeface="Roboto"/>
                <a:ea typeface="Roboto"/>
                <a:cs typeface="Roboto"/>
                <a:sym typeface="Roboto"/>
              </a:rPr>
              <a:t>TEKE Aziz.(2016).</a:t>
            </a:r>
            <a:r>
              <a:rPr i="1" lang="en" sz="1700">
                <a:latin typeface="Roboto"/>
                <a:ea typeface="Roboto"/>
                <a:cs typeface="Roboto"/>
                <a:sym typeface="Roboto"/>
              </a:rPr>
              <a:t>ECLECTIC MODEL IN ENGLISH LANGUAGE TEACHING</a:t>
            </a:r>
            <a:r>
              <a:rPr lang="en" sz="1700">
                <a:latin typeface="Roboto"/>
                <a:ea typeface="Roboto"/>
                <a:cs typeface="Roboto"/>
                <a:sym typeface="Roboto"/>
              </a:rPr>
              <a:t>.14th </a:t>
            </a:r>
            <a:endParaRPr sz="1700">
              <a:latin typeface="Roboto"/>
              <a:ea typeface="Roboto"/>
              <a:cs typeface="Roboto"/>
              <a:sym typeface="Roboto"/>
            </a:endParaRPr>
          </a:p>
          <a:p>
            <a:pPr indent="0" lvl="0" marL="457200" rtl="0" algn="l">
              <a:spcBef>
                <a:spcPts val="0"/>
              </a:spcBef>
              <a:spcAft>
                <a:spcPts val="0"/>
              </a:spcAft>
              <a:buNone/>
            </a:pPr>
            <a:r>
              <a:rPr lang="en" sz="1700">
                <a:latin typeface="Roboto"/>
                <a:ea typeface="Roboto"/>
                <a:cs typeface="Roboto"/>
                <a:sym typeface="Roboto"/>
              </a:rPr>
              <a:t>International Jtefs/Bbcc Conference Sustainable Development, Culture, Education, KONYA-TÜRKİYE.</a:t>
            </a:r>
            <a:endParaRPr sz="1700">
              <a:latin typeface="Roboto"/>
              <a:ea typeface="Roboto"/>
              <a:cs typeface="Roboto"/>
              <a:sym typeface="Roboto"/>
            </a:endParaRPr>
          </a:p>
          <a:p>
            <a:pPr indent="0" lvl="0" marL="457200" rtl="0" algn="l">
              <a:spcBef>
                <a:spcPts val="0"/>
              </a:spcBef>
              <a:spcAft>
                <a:spcPts val="0"/>
              </a:spcAft>
              <a:buNone/>
            </a:pPr>
            <a:r>
              <a:t/>
            </a:r>
            <a:endParaRPr sz="1700">
              <a:latin typeface="Roboto"/>
              <a:ea typeface="Roboto"/>
              <a:cs typeface="Roboto"/>
              <a:sym typeface="Roboto"/>
            </a:endParaRPr>
          </a:p>
          <a:p>
            <a:pPr indent="0" lvl="0" marL="0" rtl="0" algn="l">
              <a:spcBef>
                <a:spcPts val="0"/>
              </a:spcBef>
              <a:spcAft>
                <a:spcPts val="0"/>
              </a:spcAft>
              <a:buNone/>
            </a:pPr>
            <a:r>
              <a:rPr lang="en" sz="1700">
                <a:latin typeface="Roboto"/>
                <a:ea typeface="Roboto"/>
                <a:cs typeface="Roboto"/>
                <a:sym typeface="Roboto"/>
              </a:rPr>
              <a:t>ERDEM Mehmet D., GÜN Mesut, SEVER Pelin.(2015).</a:t>
            </a:r>
            <a:r>
              <a:rPr i="1" lang="en" sz="1700">
                <a:latin typeface="Roboto"/>
                <a:ea typeface="Roboto"/>
                <a:cs typeface="Roboto"/>
                <a:sym typeface="Roboto"/>
              </a:rPr>
              <a:t>TÜRKÇENİN YABANCI DİL </a:t>
            </a:r>
            <a:endParaRPr i="1" sz="1700">
              <a:latin typeface="Roboto"/>
              <a:ea typeface="Roboto"/>
              <a:cs typeface="Roboto"/>
              <a:sym typeface="Roboto"/>
            </a:endParaRPr>
          </a:p>
          <a:p>
            <a:pPr indent="0" lvl="0" marL="457200" rtl="0" algn="l">
              <a:spcBef>
                <a:spcPts val="0"/>
              </a:spcBef>
              <a:spcAft>
                <a:spcPts val="0"/>
              </a:spcAft>
              <a:buNone/>
            </a:pPr>
            <a:r>
              <a:rPr i="1" lang="en" sz="1700">
                <a:latin typeface="Roboto"/>
                <a:ea typeface="Roboto"/>
                <a:cs typeface="Roboto"/>
                <a:sym typeface="Roboto"/>
              </a:rPr>
              <a:t>OLARAK ÖĞRETİMİNDE YÖNTEM SEÇİMİ VE ALTERNATİF YÖNTEMLER.</a:t>
            </a:r>
            <a:r>
              <a:rPr lang="en" sz="1700">
                <a:latin typeface="Roboto"/>
                <a:ea typeface="Roboto"/>
                <a:cs typeface="Roboto"/>
                <a:sym typeface="Roboto"/>
              </a:rPr>
              <a:t>Turkish Studies(10)11, 549-566, ANKARA-TÜRKİYE. DOI:10.7827/TurkishStudies.8735</a:t>
            </a:r>
            <a:endParaRPr sz="1700">
              <a:latin typeface="Roboto"/>
              <a:ea typeface="Roboto"/>
              <a:cs typeface="Roboto"/>
              <a:sym typeface="Roboto"/>
            </a:endParaRPr>
          </a:p>
          <a:p>
            <a:pPr indent="0" lvl="0" marL="0" rtl="0" algn="l">
              <a:spcBef>
                <a:spcPts val="0"/>
              </a:spcBef>
              <a:spcAft>
                <a:spcPts val="0"/>
              </a:spcAft>
              <a:buNone/>
            </a:pPr>
            <a:r>
              <a:t/>
            </a:r>
            <a:endParaRPr sz="1700">
              <a:latin typeface="Roboto"/>
              <a:ea typeface="Roboto"/>
              <a:cs typeface="Roboto"/>
              <a:sym typeface="Roboto"/>
            </a:endParaRPr>
          </a:p>
          <a:p>
            <a:pPr indent="0" lvl="0" marL="0" rtl="0" algn="l">
              <a:spcBef>
                <a:spcPts val="0"/>
              </a:spcBef>
              <a:spcAft>
                <a:spcPts val="0"/>
              </a:spcAft>
              <a:buNone/>
            </a:pPr>
            <a:r>
              <a:rPr lang="en" sz="1700">
                <a:latin typeface="Roboto"/>
                <a:ea typeface="Roboto"/>
                <a:cs typeface="Roboto"/>
                <a:sym typeface="Roboto"/>
              </a:rPr>
              <a:t>韩秉辰.(2019).</a:t>
            </a:r>
            <a:r>
              <a:rPr i="1" lang="en" sz="1700">
                <a:latin typeface="Roboto"/>
                <a:ea typeface="Roboto"/>
                <a:cs typeface="Roboto"/>
                <a:sym typeface="Roboto"/>
              </a:rPr>
              <a:t>综合教学法在对外汉语课堂的应用分析.</a:t>
            </a:r>
            <a:r>
              <a:rPr lang="en" sz="1700">
                <a:latin typeface="Roboto"/>
                <a:ea typeface="Roboto"/>
                <a:cs typeface="Roboto"/>
                <a:sym typeface="Roboto"/>
              </a:rPr>
              <a:t>教育研究(2)8, 20-21, </a:t>
            </a:r>
            <a:endParaRPr sz="1700">
              <a:latin typeface="Roboto"/>
              <a:ea typeface="Roboto"/>
              <a:cs typeface="Roboto"/>
              <a:sym typeface="Roboto"/>
            </a:endParaRPr>
          </a:p>
          <a:p>
            <a:pPr indent="0" lvl="0" marL="457200" rtl="0" algn="l">
              <a:spcBef>
                <a:spcPts val="0"/>
              </a:spcBef>
              <a:spcAft>
                <a:spcPts val="0"/>
              </a:spcAft>
              <a:buNone/>
            </a:pPr>
            <a:r>
              <a:rPr lang="en" sz="1700">
                <a:latin typeface="Roboto"/>
                <a:ea typeface="Roboto"/>
                <a:cs typeface="Roboto"/>
                <a:sym typeface="Roboto"/>
              </a:rPr>
              <a:t>LANZHOU-ÇİN HALK CUMHURİYETİ. DOI:10.32629/er.v2i8.1980</a:t>
            </a:r>
            <a:endParaRPr sz="1700">
              <a:latin typeface="Roboto"/>
              <a:ea typeface="Roboto"/>
              <a:cs typeface="Roboto"/>
              <a:sym typeface="Roboto"/>
            </a:endParaRPr>
          </a:p>
        </p:txBody>
      </p:sp>
    </p:spTree>
  </p:cSld>
  <p:clrMapOvr>
    <a:masterClrMapping/>
  </p:clrMapOvr>
</p:sld>
</file>

<file path=ppt/theme/theme1.xml><?xml version="1.0" encoding="utf-8"?>
<a:theme xmlns:a="http://schemas.openxmlformats.org/drawingml/2006/main" xmlns:r="http://schemas.openxmlformats.org/officeDocument/2006/relationships"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