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6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2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86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54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31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43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93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15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07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60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81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91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7053-8291-4809-8D70-0BC2C1F41D3B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A1F55-9298-4D50-8697-CD028610C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47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ss.cedefop.europa.eu/tr/documents/curriculum-vitae" TargetMode="External"/><Relationship Id="rId2" Type="http://schemas.openxmlformats.org/officeDocument/2006/relationships/hyperlink" Target="https://europass.cedefop.europa.eu/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1383618"/>
            <a:ext cx="7851648" cy="1371600"/>
          </a:xfrm>
        </p:spPr>
        <p:txBody>
          <a:bodyPr/>
          <a:lstStyle/>
          <a:p>
            <a:r>
              <a:rPr lang="tr-TR" dirty="0" smtClean="0"/>
              <a:t>Özgeçmiş Hazırlama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49492"/>
            <a:ext cx="8229600" cy="857250"/>
          </a:xfrm>
        </p:spPr>
        <p:txBody>
          <a:bodyPr/>
          <a:lstStyle/>
          <a:p>
            <a:r>
              <a:rPr lang="tr-TR" b="1" dirty="0" smtClean="0"/>
              <a:t>Özgeçmiş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21600"/>
            <a:ext cx="8640960" cy="3672408"/>
          </a:xfrm>
        </p:spPr>
        <p:txBody>
          <a:bodyPr>
            <a:normAutofit/>
          </a:bodyPr>
          <a:lstStyle/>
          <a:p>
            <a:r>
              <a:rPr lang="tr-TR" dirty="0" smtClean="0"/>
              <a:t>Başvurulan işe </a:t>
            </a:r>
            <a:r>
              <a:rPr lang="tr-TR" dirty="0"/>
              <a:t>uygun özellikleri ve </a:t>
            </a:r>
            <a:r>
              <a:rPr lang="tr-TR" dirty="0" smtClean="0"/>
              <a:t>başarıları </a:t>
            </a:r>
            <a:r>
              <a:rPr lang="tr-TR" dirty="0"/>
              <a:t>özetleyen </a:t>
            </a:r>
            <a:r>
              <a:rPr lang="tr-TR" dirty="0" smtClean="0"/>
              <a:t>sunumlara </a:t>
            </a:r>
            <a:r>
              <a:rPr lang="tr-TR" b="1" dirty="0" smtClean="0"/>
              <a:t>özgeçmiş </a:t>
            </a:r>
            <a:r>
              <a:rPr lang="tr-TR" dirty="0"/>
              <a:t>denir. </a:t>
            </a:r>
            <a:endParaRPr lang="tr-TR" dirty="0" smtClean="0"/>
          </a:p>
          <a:p>
            <a:endParaRPr lang="tr-TR" b="1" dirty="0"/>
          </a:p>
          <a:p>
            <a:r>
              <a:rPr lang="tr-TR" b="1" dirty="0"/>
              <a:t>İ</a:t>
            </a:r>
            <a:r>
              <a:rPr lang="tr-TR" b="1" dirty="0" smtClean="0"/>
              <a:t>yi </a:t>
            </a:r>
            <a:r>
              <a:rPr lang="tr-TR" b="1" dirty="0"/>
              <a:t>bir </a:t>
            </a:r>
            <a:r>
              <a:rPr lang="tr-TR" b="1" dirty="0" smtClean="0"/>
              <a:t>özgeçmiş sizin </a:t>
            </a:r>
            <a:r>
              <a:rPr lang="tr-TR" b="1" dirty="0"/>
              <a:t>kim olduğunuzu, bugüne değin neler yaptığınızı, ne tür becerileriniz olduğunu, ne bildiğiniz ve ne yapmak istediğinizi anlatan bir özettir.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91586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Özgeçmiş Çeşitleri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51570"/>
            <a:ext cx="8640960" cy="3636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	</a:t>
            </a:r>
          </a:p>
          <a:p>
            <a:pPr>
              <a:buNone/>
            </a:pPr>
            <a:r>
              <a:rPr lang="tr-TR" b="1" dirty="0" smtClean="0"/>
              <a:t>	Kronolojik </a:t>
            </a:r>
            <a:r>
              <a:rPr lang="tr-TR" b="1" dirty="0"/>
              <a:t>(zaman sıralı):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 smtClean="0"/>
              <a:t>Bu </a:t>
            </a:r>
            <a:r>
              <a:rPr lang="tr-TR" dirty="0"/>
              <a:t>tür </a:t>
            </a:r>
            <a:r>
              <a:rPr lang="tr-TR" dirty="0" smtClean="0"/>
              <a:t>özgeçmişlerde iş </a:t>
            </a:r>
            <a:r>
              <a:rPr lang="tr-TR" dirty="0"/>
              <a:t>deneyimi, eğitim vb. bilgiler tarih sırası ile </a:t>
            </a:r>
            <a:r>
              <a:rPr lang="tr-TR" b="1" dirty="0"/>
              <a:t>sondan </a:t>
            </a:r>
            <a:r>
              <a:rPr lang="tr-TR" b="1" dirty="0" smtClean="0"/>
              <a:t>başlayarak </a:t>
            </a:r>
            <a:r>
              <a:rPr lang="tr-TR" b="1" dirty="0"/>
              <a:t>yazılır.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Böylece özgeçmişi </a:t>
            </a:r>
            <a:r>
              <a:rPr lang="tr-TR" dirty="0"/>
              <a:t>okuyan </a:t>
            </a:r>
            <a:r>
              <a:rPr lang="tr-TR" dirty="0" smtClean="0"/>
              <a:t>kişi özgeçmiş </a:t>
            </a:r>
            <a:r>
              <a:rPr lang="tr-TR" dirty="0"/>
              <a:t>sahibinin </a:t>
            </a:r>
            <a:r>
              <a:rPr lang="tr-TR" dirty="0" smtClean="0"/>
              <a:t>gelişimini </a:t>
            </a:r>
            <a:r>
              <a:rPr lang="tr-TR" dirty="0"/>
              <a:t>takip edebilir.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En </a:t>
            </a:r>
            <a:r>
              <a:rPr lang="tr-TR" dirty="0"/>
              <a:t>sık kullanılan </a:t>
            </a:r>
            <a:r>
              <a:rPr lang="tr-TR" dirty="0" smtClean="0"/>
              <a:t>özgeçmiş şeklidir</a:t>
            </a:r>
            <a:r>
              <a:rPr lang="tr-T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91586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Özgeçmiş Çeşitleri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51570"/>
            <a:ext cx="8640960" cy="3942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	</a:t>
            </a:r>
          </a:p>
          <a:p>
            <a:pPr>
              <a:buNone/>
            </a:pPr>
            <a:r>
              <a:rPr lang="tr-TR" b="1" dirty="0" smtClean="0"/>
              <a:t>	 Fonksiyonel (işlevsel): 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	Bu tür özgeçmişlerde o güne kadar yapılanlar uzmanlık alanlarına göre belirli gruplar altında toplanarak yazılır. 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	Ancak bu özgeçmişlerden hangi deneyimin hangi iş yerinde kazanıldığı açıkça görülmez.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81596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Etkin ve Geçerli Bir Özgeçmiş Oluşturmak İçin;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51570"/>
            <a:ext cx="8640960" cy="3942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	</a:t>
            </a:r>
          </a:p>
          <a:p>
            <a:pPr>
              <a:buNone/>
            </a:pPr>
            <a:r>
              <a:rPr lang="tr-TR" b="1" dirty="0" smtClean="0"/>
              <a:t>EUROPASS web sayfasını ziyaret ediniz.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hlinkClick r:id="rId2"/>
              </a:rPr>
              <a:t>https://europass.cedefop.europa.eu/tr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hlinkClick r:id="rId3"/>
              </a:rPr>
              <a:t>https://europass.cedefop.europa.eu/tr/documents/curriculum-vitae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53</Words>
  <Application>Microsoft Office PowerPoint</Application>
  <PresentationFormat>Ekran Gösterisi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Özgeçmiş Hazırlama</vt:lpstr>
      <vt:lpstr>Özgeçmiş</vt:lpstr>
      <vt:lpstr>Özgeçmiş Çeşitleri </vt:lpstr>
      <vt:lpstr>Özgeçmiş Çeşitleri </vt:lpstr>
      <vt:lpstr>Etkin ve Geçerli Bir Özgeçmiş Oluşturmak İçin;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Özgeçmiş Hazırlama</dc:title>
  <dc:creator>Se7en</dc:creator>
  <cp:lastModifiedBy>user</cp:lastModifiedBy>
  <cp:revision>5</cp:revision>
  <dcterms:created xsi:type="dcterms:W3CDTF">2018-05-15T18:28:35Z</dcterms:created>
  <dcterms:modified xsi:type="dcterms:W3CDTF">2020-01-15T19:29:10Z</dcterms:modified>
</cp:coreProperties>
</file>