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1068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76988-A2A0-4F8E-9BAB-341356AA2E80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65DDB-8445-4305-B667-442F095EC20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76988-A2A0-4F8E-9BAB-341356AA2E80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65DDB-8445-4305-B667-442F095EC20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76988-A2A0-4F8E-9BAB-341356AA2E80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65DDB-8445-4305-B667-442F095EC20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76988-A2A0-4F8E-9BAB-341356AA2E80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65DDB-8445-4305-B667-442F095EC20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76988-A2A0-4F8E-9BAB-341356AA2E80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65DDB-8445-4305-B667-442F095EC20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76988-A2A0-4F8E-9BAB-341356AA2E80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65DDB-8445-4305-B667-442F095EC20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76988-A2A0-4F8E-9BAB-341356AA2E80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65DDB-8445-4305-B667-442F095EC20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76988-A2A0-4F8E-9BAB-341356AA2E80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65DDB-8445-4305-B667-442F095EC20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76988-A2A0-4F8E-9BAB-341356AA2E80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65DDB-8445-4305-B667-442F095EC20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76988-A2A0-4F8E-9BAB-341356AA2E80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65DDB-8445-4305-B667-442F095EC20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76988-A2A0-4F8E-9BAB-341356AA2E80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65DDB-8445-4305-B667-442F095EC20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276988-A2A0-4F8E-9BAB-341356AA2E80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965DDB-8445-4305-B667-442F095EC208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İslam Yargılama Hukukunda Kadınların </a:t>
            </a:r>
            <a:r>
              <a:rPr lang="tr-TR" dirty="0" err="1" smtClean="0"/>
              <a:t>Şehadeti</a:t>
            </a:r>
            <a:r>
              <a:rPr lang="tr-TR" dirty="0" smtClean="0"/>
              <a:t> ve Modern Hukukla Mukayesesi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Kavramlar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err="1" smtClean="0"/>
              <a:t>Edebu’l</a:t>
            </a:r>
            <a:r>
              <a:rPr lang="tr-TR" dirty="0" smtClean="0"/>
              <a:t>-</a:t>
            </a:r>
            <a:r>
              <a:rPr lang="tr-TR" dirty="0" err="1" smtClean="0"/>
              <a:t>Kâdî</a:t>
            </a:r>
            <a:endParaRPr lang="tr-TR" dirty="0" smtClean="0"/>
          </a:p>
          <a:p>
            <a:r>
              <a:rPr lang="tr-TR" dirty="0" smtClean="0"/>
              <a:t>Da‘</a:t>
            </a:r>
            <a:r>
              <a:rPr lang="tr-TR" dirty="0" err="1" smtClean="0"/>
              <a:t>vâ</a:t>
            </a:r>
            <a:endParaRPr lang="tr-TR" dirty="0" smtClean="0"/>
          </a:p>
          <a:p>
            <a:r>
              <a:rPr lang="tr-TR" dirty="0" err="1" smtClean="0"/>
              <a:t>Beyyine</a:t>
            </a:r>
            <a:endParaRPr lang="tr-TR" dirty="0" smtClean="0"/>
          </a:p>
          <a:p>
            <a:r>
              <a:rPr lang="tr-TR" dirty="0" err="1" smtClean="0"/>
              <a:t>Yemîn</a:t>
            </a:r>
            <a:endParaRPr lang="tr-TR" dirty="0" smtClean="0"/>
          </a:p>
          <a:p>
            <a:r>
              <a:rPr lang="tr-TR" dirty="0" err="1" smtClean="0"/>
              <a:t>İkrâr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Yargılama’da</a:t>
            </a:r>
            <a:r>
              <a:rPr lang="tr-TR" dirty="0" smtClean="0"/>
              <a:t> esas ilke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r>
              <a:rPr lang="tr-TR" dirty="0" err="1" smtClean="0"/>
              <a:t>Beyyine</a:t>
            </a:r>
            <a:r>
              <a:rPr lang="tr-TR" dirty="0" smtClean="0"/>
              <a:t> külfeti müddeiye; yemin külfeti ise inkar edene aittir.</a:t>
            </a:r>
          </a:p>
          <a:p>
            <a:pPr marL="0" indent="0">
              <a:buNone/>
            </a:pPr>
            <a:endParaRPr lang="tr-TR" dirty="0" smtClean="0"/>
          </a:p>
          <a:p>
            <a:pPr lvl="1"/>
            <a:r>
              <a:rPr lang="tr-TR" dirty="0" err="1" smtClean="0"/>
              <a:t>Beyyine</a:t>
            </a:r>
            <a:r>
              <a:rPr lang="tr-TR" dirty="0" smtClean="0"/>
              <a:t>: şahit getirme</a:t>
            </a:r>
          </a:p>
          <a:p>
            <a:pPr lvl="1"/>
            <a:r>
              <a:rPr lang="tr-TR" dirty="0" smtClean="0"/>
              <a:t>İnkar eden: davalı anlamına gelmektedir.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15498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Şahitlik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Muamelat alanında</a:t>
            </a:r>
          </a:p>
          <a:p>
            <a:pPr lvl="1"/>
            <a:r>
              <a:rPr lang="tr-TR" dirty="0" smtClean="0"/>
              <a:t>İki erkek ya da bir erkek, iki kadın</a:t>
            </a:r>
          </a:p>
          <a:p>
            <a:pPr lvl="1"/>
            <a:r>
              <a:rPr lang="tr-TR" dirty="0" smtClean="0"/>
              <a:t>Delil: bakara, 282</a:t>
            </a:r>
          </a:p>
          <a:p>
            <a:r>
              <a:rPr lang="tr-TR" dirty="0" err="1" smtClean="0"/>
              <a:t>Ukûbat</a:t>
            </a:r>
            <a:r>
              <a:rPr lang="tr-TR" dirty="0" smtClean="0"/>
              <a:t> alanında</a:t>
            </a:r>
          </a:p>
          <a:p>
            <a:pPr lvl="1"/>
            <a:r>
              <a:rPr lang="tr-TR" dirty="0" smtClean="0"/>
              <a:t>Zaruret durumları dışında kadınların şahitliği ceza hukuku alanında geçerli görülmemiştir.</a:t>
            </a:r>
          </a:p>
          <a:p>
            <a:pPr lvl="1"/>
            <a:r>
              <a:rPr lang="tr-TR" dirty="0" smtClean="0"/>
              <a:t>Delil: Nisâ, 15.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505434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Modern Hukuk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Modern hukukta şahitlik bağlamında kadın ve erkek arasında ayrım yoktur.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89</Words>
  <Application>Microsoft Office PowerPoint</Application>
  <PresentationFormat>Ekran Gösterisi (4:3)</PresentationFormat>
  <Paragraphs>24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8" baseType="lpstr">
      <vt:lpstr>Arial</vt:lpstr>
      <vt:lpstr>Calibri</vt:lpstr>
      <vt:lpstr>Ofis Teması</vt:lpstr>
      <vt:lpstr>İslam Yargılama Hukukunda Kadınların Şehadeti ve Modern Hukukla Mukayesesi</vt:lpstr>
      <vt:lpstr>Kavramlar</vt:lpstr>
      <vt:lpstr>Yargılama’da esas ilke</vt:lpstr>
      <vt:lpstr>Şahitlik </vt:lpstr>
      <vt:lpstr>Modern Hukuk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İslam Yargılama Hukukunda Kadınların Şehadeti ve Modern Hukukla Mukayesesi</dc:title>
  <dc:creator>user</dc:creator>
  <cp:lastModifiedBy>user</cp:lastModifiedBy>
  <cp:revision>8</cp:revision>
  <dcterms:created xsi:type="dcterms:W3CDTF">2014-12-17T18:41:22Z</dcterms:created>
  <dcterms:modified xsi:type="dcterms:W3CDTF">2019-04-12T09:56:57Z</dcterms:modified>
</cp:coreProperties>
</file>