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69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761"/>
  </p:normalViewPr>
  <p:slideViewPr>
    <p:cSldViewPr snapToGrid="0" snapToObjects="1">
      <p:cViewPr varScale="1">
        <p:scale>
          <a:sx n="110" d="100"/>
          <a:sy n="110" d="100"/>
        </p:scale>
        <p:origin x="63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3/21/21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3/21/21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3/21/21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3/21/21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3/21/21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3/21/21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7EDA5EF-D839-3146-8A09-5A3F62CCF91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Introductıon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cıvıl </a:t>
            </a:r>
            <a:r>
              <a:rPr lang="tr-TR" dirty="0" err="1"/>
              <a:t>law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persons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F4918D82-71D2-B34B-9FD4-3D5C5AD459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SUBJECTIVE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I</a:t>
            </a:r>
          </a:p>
        </p:txBody>
      </p:sp>
    </p:spTree>
    <p:extLst>
      <p:ext uri="{BB962C8B-B14F-4D97-AF65-F5344CB8AC3E}">
        <p14:creationId xmlns:p14="http://schemas.microsoft.com/office/powerpoint/2010/main" val="2188121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SUBJECTIVE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Elements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faith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Art. </a:t>
            </a:r>
            <a:r>
              <a:rPr lang="tr-TR">
                <a:latin typeface="Times New Roman" panose="02020603050405020304" pitchFamily="18" charset="0"/>
                <a:cs typeface="Times New Roman" panose="02020603050405020304" pitchFamily="18" charset="0"/>
              </a:rPr>
              <a:t>988/989 of TCC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3689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SUBJECTIVE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Subjective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stipulated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Art. 3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TCC:</a:t>
            </a:r>
          </a:p>
          <a:p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Where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makes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legal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effect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conditional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faith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shall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presumption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faith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.»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article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a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transaction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should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reference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situation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not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reference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cannot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8620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SUBJECTIVE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article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issue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understood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article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presumption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discussion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discussion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whether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exists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says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exists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Therefore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claims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doesn’t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exist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proof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non-existence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73095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SUBJECTIVE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article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mentioned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but not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defined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close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objective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ground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people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should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honesty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somebody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intentionally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impediment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gaining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he/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doesn’t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subjective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should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protected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/he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933659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SUBJECTIVE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second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paragraph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article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TCC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«But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doesn’t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show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enough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attention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expected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cannot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considering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sucjective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.»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here,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exeption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presumption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stipulated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first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paragraph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155200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SUBJECTIVE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subjective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defined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followed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Although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he/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showed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attention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required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situation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he/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doesn’t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know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impediment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valid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conclude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he/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subjective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.»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93244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SUBJECTIVE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given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definition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includes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possibilities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know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impediment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learn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articles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covers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subjective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TCC 988, 989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>
                <a:latin typeface="Times New Roman" panose="02020603050405020304" pitchFamily="18" charset="0"/>
                <a:cs typeface="Times New Roman" panose="02020603050405020304" pitchFamily="18" charset="0"/>
              </a:rPr>
              <a:t> 1023.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articles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subjective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condition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obtaining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property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movable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unmovable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cover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three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article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next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57695088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530</TotalTime>
  <Words>497</Words>
  <Application>Microsoft Macintosh PowerPoint</Application>
  <PresentationFormat>Geniş ekran</PresentationFormat>
  <Paragraphs>32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Gill Sans MT</vt:lpstr>
      <vt:lpstr>Times New Roman</vt:lpstr>
      <vt:lpstr>Galeri</vt:lpstr>
      <vt:lpstr>Introductıon to cıvıl law and persons</vt:lpstr>
      <vt:lpstr>SUBJECTIVE good faIth I</vt:lpstr>
      <vt:lpstr>SUBJECTIVE good faIth I</vt:lpstr>
      <vt:lpstr>SUBJECTIVE good faIth I</vt:lpstr>
      <vt:lpstr>SUBJECTIVE good faIth I</vt:lpstr>
      <vt:lpstr>SUBJECTIVE good faIth I</vt:lpstr>
      <vt:lpstr>SUBJECTIVE good faIth I</vt:lpstr>
      <vt:lpstr>SUBJECTIVE good faIth I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Hukuk başlangıcı</dc:title>
  <dc:creator>Ali Şahbaz</dc:creator>
  <cp:lastModifiedBy>Ali Şahbaz</cp:lastModifiedBy>
  <cp:revision>77</cp:revision>
  <dcterms:created xsi:type="dcterms:W3CDTF">2020-11-21T20:49:03Z</dcterms:created>
  <dcterms:modified xsi:type="dcterms:W3CDTF">2021-03-21T19:47:55Z</dcterms:modified>
</cp:coreProperties>
</file>