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EDA5EF-D839-3146-8A09-5A3F62CCF9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cıvıl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persons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4918D82-71D2-B34B-9FD4-3D5C5AD4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</p:spTree>
    <p:extLst>
      <p:ext uri="{BB962C8B-B14F-4D97-AF65-F5344CB8AC3E}">
        <p14:creationId xmlns:p14="http://schemas.microsoft.com/office/powerpoint/2010/main" val="218812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988/989 of TCC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689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Art. 3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TCC: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legal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conditional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shall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presumption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transaction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620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issue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understood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presumption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says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Therefore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proof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non-existence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73095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mentioned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honesty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somebody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intentionally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impediment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gaining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should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/he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3365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paragraph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TCC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expected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here,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presumption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stipulated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first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paragraph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5520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followed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Although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showed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attention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required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doesn’t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impediment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conclude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324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0296DAD-5E29-AB4A-988E-C76AB25A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SUBJECTIVE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Gill Sans MT" panose="020B0502020104020203" pitchFamily="34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Gill Sans MT" panose="020B0502020104020203" pitchFamily="34" charset="0"/>
                <a:cs typeface="Times New Roman" panose="02020603050405020304" pitchFamily="18" charset="0"/>
              </a:rPr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0713C-0CAD-6D42-ACC7-D990C4E42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possibilities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know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impediment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learn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 988, 989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 1023.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subjective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obtaining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property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unmovable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three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next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769508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530</TotalTime>
  <Words>497</Words>
  <Application>Microsoft Macintosh PowerPoint</Application>
  <PresentationFormat>Geniş ekran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cıvıl law and persons</vt:lpstr>
      <vt:lpstr>SUBJECTIVE good faIth I</vt:lpstr>
      <vt:lpstr>SUBJECTIVE good faIth I</vt:lpstr>
      <vt:lpstr>SUBJECTIVE good faIth I</vt:lpstr>
      <vt:lpstr>SUBJECTIVE good faIth I</vt:lpstr>
      <vt:lpstr>SUBJECTIVE good faIth I</vt:lpstr>
      <vt:lpstr>SUBJECTIVE good faIth I</vt:lpstr>
      <vt:lpstr>SUBJECTIVE good faIth 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77</cp:revision>
  <dcterms:created xsi:type="dcterms:W3CDTF">2020-11-21T20:49:03Z</dcterms:created>
  <dcterms:modified xsi:type="dcterms:W3CDTF">2021-03-21T19:47:55Z</dcterms:modified>
</cp:coreProperties>
</file>