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EDA5EF-D839-3146-8A09-5A3F62CCF9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cıvıl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persons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4918D82-71D2-B34B-9FD4-3D5C5AD45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2188121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988/989 of TCC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68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stipulated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Art. 3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TCC:</a:t>
            </a:r>
          </a:p>
          <a:p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makes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legal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conditional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presumption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62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understood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presumption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non-existence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309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mentioned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honesty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somebody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intentionally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impediment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/he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336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paragraph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TCC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«But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here,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exeption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presumption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stipulated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paragraph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552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impediment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legal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conclude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2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296DAD-5E29-AB4A-988E-C76AB25A0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SUBJECTIVE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Gill Sans MT" panose="020B0502020104020203" pitchFamily="34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Gill Sans MT" panose="020B0502020104020203" pitchFamily="34" charset="0"/>
                <a:cs typeface="Times New Roman" panose="02020603050405020304" pitchFamily="18" charset="0"/>
              </a:rPr>
              <a:t> 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10713C-0CAD-6D42-ACC7-D990C4E42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possibilities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impediment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TCC 988, 989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 1023.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obtaining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unmovable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769508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530</TotalTime>
  <Words>497</Words>
  <Application>Microsoft Macintosh PowerPoint</Application>
  <PresentationFormat>Geniş ekran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Introductıon to cıvıl law and persons</vt:lpstr>
      <vt:lpstr>SUBJECTIVE good faIth I</vt:lpstr>
      <vt:lpstr>SUBJECTIVE good faIth I</vt:lpstr>
      <vt:lpstr>SUBJECTIVE good faIth I</vt:lpstr>
      <vt:lpstr>SUBJECTIVE good faIth I</vt:lpstr>
      <vt:lpstr>SUBJECTIVE good faIth I</vt:lpstr>
      <vt:lpstr>SUBJECTIVE good faIth I</vt:lpstr>
      <vt:lpstr>SUBJECTIVE good faIth 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77</cp:revision>
  <dcterms:created xsi:type="dcterms:W3CDTF">2020-11-21T20:49:03Z</dcterms:created>
  <dcterms:modified xsi:type="dcterms:W3CDTF">2021-03-21T19:47:55Z</dcterms:modified>
</cp:coreProperties>
</file>