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7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10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6295C22-313E-44C2-B297-EE97FDA90D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2371851-5DFF-4854-86A4-9FA0E81D1B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5AD7FD-1F12-4434-ACD5-024D2F82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463E491-9223-44B2-B602-8C265CFC9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E34E5E6-511D-4004-8448-9811784DE0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22610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7ADECFC-1437-4F03-8A84-9D4D668517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F3BA26D-D652-49A4-B233-7EE0D100D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DC7805D-8A98-4801-B94D-FCB3CA094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E6D06D9-A192-4B47-869E-FA582D300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2866FF8-07A3-4AAD-AF6B-64671958A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8935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01B6A27-BFA4-4351-975B-A630460724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C3B80ADB-B2A6-44BF-A8A3-E63BB60888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B2FFF64-1A84-47B7-B3DA-DF4CEE1CD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E434EB3-8809-411B-A1FB-FF65EDAA7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A903A46-62C4-4DF5-8E30-57E6B3745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365774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855538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9939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962719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85613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726724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66474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916662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47231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1347574-2D0C-4F19-9881-3B4B91B26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20AA62-38B7-4E83-A51B-ACB960BDD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298926A-426D-4631-B5B5-73D4EFCC0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15AEEE5-0EF1-45DD-9EC5-46166AA5D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1D86D5E-9836-466C-95F3-CAB69F7AE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87091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24236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689301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944776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242886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138158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6158854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427216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4662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F403DD3-FE58-4A69-B1BA-F8BDAB8163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6B112A-A5F7-42D2-9C66-099C38DC7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A0AC53B-595B-40E0-BAC6-945A6E0A40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3E02A2-B5C8-4F08-8B68-AAE8278F0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CB2F5CE-9450-4B29-83E0-FF7FCA999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932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FF26A33-E0AD-4415-884E-76916C0AD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8CF39D-4B45-4A48-BA70-85F3BFCAAB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BC54559-94DC-4071-BD04-8DDE2BCE98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2C16C56-10B7-4D30-9828-E4C2D2945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F89C45D-4790-45AD-B6C2-46790295A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1A4787A-D63A-443A-A62A-86C8E25F29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7348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0D7CBB0-E4E1-4564-89A3-079B2F8B5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A1B67A3-4426-403E-97E0-F9CADAA63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18AD843-4CAB-48F7-B635-AECDC68F03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AA950A9-6D21-46FD-B891-1CA946B67A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ACBCD0FA-DD7D-4C36-987B-0ADF817DCA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F22A75E8-AEDE-4811-8CA2-3E2EE8DB9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3FC0D31-0A09-4722-8963-887F76E5E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7FF0F81C-B592-400F-A12A-42466E941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5054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3F82DE8-FF0F-4D6C-A178-13DFC9D74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B96FF9E-9BAD-425D-9637-B4E07D9DF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19CA303-E8CA-4A32-BAF0-057B334DF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83EC0313-B08B-460A-9C98-71C708D69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58141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C1B0A2E-5732-4C19-8835-9D28F0CD6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9BA76AF-3AA9-4C78-8827-1312D2D5C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562C049-2C6F-4015-AF4D-7417C23D2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8604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5CAF9A5-147C-4A4F-8747-5CB8B62CA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4FD2B5D-AEEE-483A-AED4-7861CEDE5E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BFC06DE-4D0E-4670-A25B-CB7677232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15C4878-CC47-4C86-8FF4-AC09882CAA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D207748-138A-44F1-92DB-B2185994C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2C78CC2-84D5-4970-8997-003DFBA89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38319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8C969C0-BB29-44CD-BB54-13085B7BB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BFD9120-E4AC-46D5-8AD3-6CF99F3920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9BA012D-0C2C-4923-94D1-F672CD2931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9011B3FE-79F2-4D99-95FE-EF7858A1E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19C6C83-EDBB-4DC9-9973-8A6B2B682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EBF93B7-4912-4DEA-9EB0-3A92BED3B5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9221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52DE66CD-2861-4A42-8529-81301E4AD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3AEFF102-B7FE-4F8F-AB68-B5184D7FD3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5E4E99C-7E56-4599-A0B9-1FD3D62874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09426-E0A8-42E2-BE28-426E103C30CC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3652C56-C141-46B6-9B17-73C6DE7A1A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CB2226C-5AF8-4D92-9541-DF5EA5EA8A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E9229-AA48-498F-8BA3-66899ADFCAB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8641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09229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7" y="87732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atang" panose="02030600000101010101" pitchFamily="18" charset="-127"/>
                <a:ea typeface="Batang" panose="02030600000101010101" pitchFamily="18" charset="-127"/>
              </a:rPr>
              <a:t>SOS407 – Kadın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566" y="2456268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Prof. Dr. Nilay ÇABUK KAYA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Ankara Üniversitesi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Dil ve Tarih-Coğrafya Fakültesi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Sosyoloji Bölümü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E-mail: cabukkaya@gmail.com</a:t>
            </a: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859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Türkiye’de istisnai bir durum olarak yayıncılık alanında örgütlenmiş meslek örgütünün bulunmayışı belirtilmelidir.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 gazeteci ve yayıncıların örgütlenme hakları önündeki görünmez duvarların varlığına işaret eden bu yokluk hali, sektörün cinsiyetçiliğini apaçık eden bir durumdur.</a:t>
            </a:r>
            <a:endParaRPr lang="tr-T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/>
            <a:endParaRPr lang="tr-T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758827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tecrübelerini aktarma ve iletmedeki engelleri bugün de var olmaya devam etmektedir.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Modern kapitalist ülkelerde iletişim araçları kadınların haberdar olmasına ve deneyimlerinin bilgisini aktarmasına yeterince aracılık etmemiştir.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Bunun en temel nedeni bu araç kuruluşlarının karlarını çoğaltmak için faaliyetlerini sürdüren ticari kuruluşlar olmasıdır.</a:t>
            </a:r>
          </a:p>
        </p:txBody>
      </p:sp>
    </p:spTree>
    <p:extLst>
      <p:ext uri="{BB962C8B-B14F-4D97-AF65-F5344CB8AC3E}">
        <p14:creationId xmlns:p14="http://schemas.microsoft.com/office/powerpoint/2010/main" val="324642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20.yüzyılda feminist yayıncılığın küçük sermayelere dayalı ve kar amaçlı olmayan bir yayıncılık politikasına bağlılığı esas haline gelmiştir. 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Cinsiyet eşitliğini merkeze alan kadın hareketlerinin çevresinde kurulan yayıncılık politikasının bazı belirgin özellikleri: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Kar amacı gütmeyen, alternatif bir yayıncılık anlayışına bağlılık ve politik yayıncılık anlayışına sadakat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Yeni yayın araçlarını denemek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Okur/yazar, izleyen/yapımcı ikiliklerini ortadan kaldırmak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Yerel ve </a:t>
            </a:r>
            <a:r>
              <a:rPr lang="tr-TR" sz="2200" dirty="0" err="1">
                <a:latin typeface="Batang" panose="02030600000101010101" pitchFamily="18" charset="-127"/>
                <a:ea typeface="Batang" panose="02030600000101010101" pitchFamily="18" charset="-127"/>
              </a:rPr>
              <a:t>uluslarararası</a:t>
            </a:r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 yayın alanlarını yeğlemek.</a:t>
            </a:r>
          </a:p>
        </p:txBody>
      </p:sp>
    </p:spTree>
    <p:extLst>
      <p:ext uri="{BB962C8B-B14F-4D97-AF65-F5344CB8AC3E}">
        <p14:creationId xmlns:p14="http://schemas.microsoft.com/office/powerpoint/2010/main" val="290873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1970’lerin başında feminist eylemciler ve araştırmacılar, modern kapitalist toplumlarda duygu ve düşünce alışverişinde etkili bir öykü olarak gördükleri haberin eril niteliğini tartışmışlardır.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Haberin nesnel ve yansızlıktan oluşan hanesinin ne anlama geldiği sorgulanmıştır.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Haberlerde kadın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temsiliyetinin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eksikliği kadınların birbirinden haberdar olma, kendilerini ifade etme ve iletişim haklarının engellenmesi anlamına gelmektedir.</a:t>
            </a:r>
          </a:p>
        </p:txBody>
      </p:sp>
    </p:spTree>
    <p:extLst>
      <p:ext uri="{BB962C8B-B14F-4D97-AF65-F5344CB8AC3E}">
        <p14:creationId xmlns:p14="http://schemas.microsoft.com/office/powerpoint/2010/main" val="3364193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Kadını konu alan haberlerin büyük çoğunluğu kurban kadın öyküleri içermektedir.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Kadınların maruz kaldığı şiddet duyurulurken şiddetin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estetize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edilmesine yönelik ifadeler habere bulaştırılmaktadır.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Kadına yönelik şiddetin ayrıntılı tasvirine ayrılan kısmın haber içindeki uzunluğu bile haberin rasyonelliğinin nasıl kırıldığını gösterdiği gibi şiddetin nasıl normalleştirildiğini de gösterir.</a:t>
            </a:r>
          </a:p>
        </p:txBody>
      </p:sp>
    </p:spTree>
    <p:extLst>
      <p:ext uri="{BB962C8B-B14F-4D97-AF65-F5344CB8AC3E}">
        <p14:creationId xmlns:p14="http://schemas.microsoft.com/office/powerpoint/2010/main" val="393444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Yazılı ve görsel reklam metinleri kadınların yaşam alanlarını ev ile ilişkilendirip bu ilişkinin mutlaklaştırılmasına dair sürekli bir öykü kurar.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Zenginlik ve refah beklentilerine anlatı oluşturan reklam metinleri için annelik vazgeçilmez bir kadın figürüdür.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Kadınsı güzelliğin kendine bakım ve güven ile ilişkisi reklamların ikincil metinleri haline dönüşmüştür.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Görsel reklamlarda dış sesin erkekliği korunmaya devam etmektedir. Karar vericinin ve uzmanlığın sesinin cinsiyeti erkektir.</a:t>
            </a:r>
          </a:p>
          <a:p>
            <a:pPr marL="0" indent="0">
              <a:buNone/>
            </a:pPr>
            <a:endParaRPr lang="tr-TR" sz="24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88367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Medya sektöründe çalışan kadın gazeteci-yayıncı oranlarının, 2000’li yılların başında çalışanların neredeyse %40ına ulaştığı bilinmektedir.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Batı ülkelerinde yapılan çalışmalarda ortaya çıkan sonuçlar: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Yayıncı kadınların 25 yaş altında olması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Yüksek öğrenimli olmaları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Kentlerde yaşamaları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Erkeklerden daha az kazanmaları</a:t>
            </a:r>
          </a:p>
          <a:p>
            <a:pPr lvl="1"/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Mesleki kariyerlerine daha sık ara vermeleri</a:t>
            </a:r>
          </a:p>
          <a:p>
            <a:pPr lvl="1"/>
            <a:endParaRPr lang="tr-T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054239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Cinsiyetçilik, meslek içindeki iş alanlarının ayrışmasında da kendini göstermektedir.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Politik ve ekonomik iktidar çevreleriyle işbirliği gerektiren muhabirlik – yazarlık alanlarının yanı sıra diplomasi, spor muhabirliği, spor programı yapımcılığı gibi alanlar da kadınların daha az çalıştığı alanlar olarak kaydedilmektedir.</a:t>
            </a:r>
            <a:endParaRPr lang="tr-T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/>
            <a:endParaRPr lang="tr-T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734306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Medya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Ticari yayıncılık ortamında çalışan kadınların ekonomik ve sosyal haklarının sürekli ihlali söz konusudur.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İş yerlerinde kreş ve çocuk bakım odalarından dahi mahrum bırakılan ve gece saatlerinde çalışmaya zorlanan kadın muhabirler ve yayıncılar işyerinde ayrımcılık görmediğine dair yorum yapabilmektedir.</a:t>
            </a:r>
            <a:endParaRPr lang="tr-T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lvl="1"/>
            <a:endParaRPr lang="tr-TR" sz="2200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7744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508</Words>
  <Application>Microsoft Office PowerPoint</Application>
  <PresentationFormat>Geniş ekran</PresentationFormat>
  <Paragraphs>48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8" baseType="lpstr">
      <vt:lpstr>Batang</vt:lpstr>
      <vt:lpstr>Arial</vt:lpstr>
      <vt:lpstr>Calibri</vt:lpstr>
      <vt:lpstr>Calibri Light</vt:lpstr>
      <vt:lpstr>Century Gothic</vt:lpstr>
      <vt:lpstr>Wingdings 3</vt:lpstr>
      <vt:lpstr>Office Teması</vt:lpstr>
      <vt:lpstr>Duman</vt:lpstr>
      <vt:lpstr>SOS407 – Kadın Çalışmaları</vt:lpstr>
      <vt:lpstr>Toplumsal Cinsiyet ve Medya</vt:lpstr>
      <vt:lpstr>Toplumsal Cinsiyet ve Medya</vt:lpstr>
      <vt:lpstr>Toplumsal Cinsiyet ve Medya</vt:lpstr>
      <vt:lpstr>Toplumsal Cinsiyet ve Medya</vt:lpstr>
      <vt:lpstr>Toplumsal Cinsiyet ve Medya</vt:lpstr>
      <vt:lpstr>Toplumsal Cinsiyet ve Medya</vt:lpstr>
      <vt:lpstr>Toplumsal Cinsiyet ve Medya</vt:lpstr>
      <vt:lpstr>Toplumsal Cinsiyet ve Medya</vt:lpstr>
      <vt:lpstr>Toplumsal Cinsiyet ve Medya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SOS407 – Kadın Çalışmaları</dc:title>
  <dc:creator>bilgiseyerim</dc:creator>
  <cp:lastModifiedBy>bilgiseyerim</cp:lastModifiedBy>
  <cp:revision>39</cp:revision>
  <dcterms:created xsi:type="dcterms:W3CDTF">2018-04-11T23:05:32Z</dcterms:created>
  <dcterms:modified xsi:type="dcterms:W3CDTF">2018-04-11T23:39:01Z</dcterms:modified>
</cp:coreProperties>
</file>