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335" r:id="rId5"/>
    <p:sldId id="267" r:id="rId6"/>
    <p:sldId id="333" r:id="rId7"/>
    <p:sldId id="268" r:id="rId8"/>
    <p:sldId id="33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D378C5A-5F81-440A-B7DD-FB003D9615B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48E7DA9D-BDE2-4DEF-AA91-B5B47B713A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CF98DDA3-3E42-4FBD-8A0D-08FE8FEC27F4}"/>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4A58A1E3-9558-4DDF-ADB2-B6631DC645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008AA10-948E-4FD7-955B-7A77E9FF7ACB}"/>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243105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82EF350-665A-4470-A7BC-1CFEE68873E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F6203FD5-009C-406F-8B34-CE18C8D7216D}"/>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A7751E2C-9C9D-4C49-86C8-FAEC0EF9E83D}"/>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D10447EF-CF5F-42C2-9548-C7C45B0E6CC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D675F59-DA83-4DA1-9552-F244B55DEFC9}"/>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5583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44A39580-C433-4EA1-93ED-3411B3404C5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301E05ED-CD41-4455-8B70-A02F8D63FFC6}"/>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C8A32F05-01AA-478A-A8B1-5774DA2A5643}"/>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49F0BA64-7E76-4D40-8054-1580DE4DC6E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5092E82-2E2B-432B-A483-E4D9A7C4DE11}"/>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2042786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568555F-A25B-4260-B813-F121253C034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A8E6ED7F-55D7-41C8-A4D8-90946C5B3D8F}"/>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D3A13608-D133-433B-8424-CF3CA0D34A53}"/>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73449BBE-97F1-4E04-9E30-EBFA31804AC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EB744745-CD8F-47DF-B047-F10889CCBEE2}"/>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62355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BD32DF7-04CF-40B9-B3B7-F9A602B1D81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5AD1C0F4-116D-4150-A003-C90769684A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xmlns="" id="{7079E183-23F9-44AF-914D-D2C97FDBE06F}"/>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AA526415-3E1D-4BC8-BBE8-C7603A1FB4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76DE50B-6B89-401D-A43C-46DA07234EC6}"/>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05754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C5330E6-6A25-427B-976C-DD5B9398436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8B852657-A91E-4418-BD48-C777E8825992}"/>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6B3841F3-42FF-4CF7-9AB9-450A70A913B9}"/>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2B483CB9-7957-442C-BE9D-77122F77FA72}"/>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6" name="Alt Bilgi Yer Tutucusu 5">
            <a:extLst>
              <a:ext uri="{FF2B5EF4-FFF2-40B4-BE49-F238E27FC236}">
                <a16:creationId xmlns:a16="http://schemas.microsoft.com/office/drawing/2014/main" xmlns="" id="{FBF12FA4-6035-4029-9AF2-9E4E2BADB00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3E975BA1-0FA3-4A36-89CD-9F50F0707F37}"/>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604134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CAC9A36-7D03-4F62-9CCF-CD58C5E0121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00DE258-E74F-4D35-8B54-80761D31FC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xmlns="" id="{30D00902-D510-474D-8FF3-F4DA6A15E8D4}"/>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6B2E84E9-4EF1-42BD-B0FC-E2B42FB29A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xmlns="" id="{326CE5F7-5E66-4E7E-BB51-C5EE444921A5}"/>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A3ABC702-443C-4E21-A6F8-A972509959B4}"/>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8" name="Alt Bilgi Yer Tutucusu 7">
            <a:extLst>
              <a:ext uri="{FF2B5EF4-FFF2-40B4-BE49-F238E27FC236}">
                <a16:creationId xmlns:a16="http://schemas.microsoft.com/office/drawing/2014/main" xmlns="" id="{EC548954-B63B-4BDA-BA4E-8C669E22B8B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E6EB4923-098D-4F04-A433-C5EE7AB0C42C}"/>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409342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83D32F8-DCE6-4485-B4F3-A856F25A21E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F73986FB-4D29-447A-94F6-40FF284A9684}"/>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4" name="Alt Bilgi Yer Tutucusu 3">
            <a:extLst>
              <a:ext uri="{FF2B5EF4-FFF2-40B4-BE49-F238E27FC236}">
                <a16:creationId xmlns:a16="http://schemas.microsoft.com/office/drawing/2014/main" xmlns="" id="{77A4BA73-6A1F-434B-8AB7-0D85D263F1B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BF0C1BB9-8640-48E5-9FFC-2AA85830D267}"/>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29740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AEE2720A-95B8-4E6A-9486-D98BC26F3702}"/>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3" name="Alt Bilgi Yer Tutucusu 2">
            <a:extLst>
              <a:ext uri="{FF2B5EF4-FFF2-40B4-BE49-F238E27FC236}">
                <a16:creationId xmlns:a16="http://schemas.microsoft.com/office/drawing/2014/main" xmlns="" id="{CF3EF647-965C-4659-A906-0297575E2BF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5E05F514-ACED-4B9F-9869-7CFEF318BF3A}"/>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3578509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5C78FF7-8F14-4ADD-9D7C-0978968916A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E1407CE-6338-4DE6-ABFA-2B1D858CF9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1971A136-E1C9-4176-8DAA-819240A3FA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1CA0F9A4-7712-4195-87A2-13D34966CC61}"/>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6" name="Alt Bilgi Yer Tutucusu 5">
            <a:extLst>
              <a:ext uri="{FF2B5EF4-FFF2-40B4-BE49-F238E27FC236}">
                <a16:creationId xmlns:a16="http://schemas.microsoft.com/office/drawing/2014/main" xmlns="" id="{A6530580-9F8B-43DA-AA2B-6B3418C7AE6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A6FE654D-4124-4A43-9CC8-320F5AEE94B5}"/>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2757930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B817C3E-DBDF-4DD0-A5A8-D09A9AB29AD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B03E3946-D15D-4C18-A6AA-3C8C147BE4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1DEED169-476F-452E-AFE8-2C3918E06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EE4D9FBB-E1E7-4F35-905E-C5DEECB500BE}"/>
              </a:ext>
            </a:extLst>
          </p:cNvPr>
          <p:cNvSpPr>
            <a:spLocks noGrp="1"/>
          </p:cNvSpPr>
          <p:nvPr>
            <p:ph type="dt" sz="half" idx="10"/>
          </p:nvPr>
        </p:nvSpPr>
        <p:spPr/>
        <p:txBody>
          <a:bodyPr/>
          <a:lstStyle/>
          <a:p>
            <a:fld id="{FEA27C2A-5C37-4574-8EA9-AE8995A19651}" type="datetimeFigureOut">
              <a:rPr lang="tr-TR" smtClean="0"/>
              <a:pPr/>
              <a:t>24.04.2020</a:t>
            </a:fld>
            <a:endParaRPr lang="tr-TR"/>
          </a:p>
        </p:txBody>
      </p:sp>
      <p:sp>
        <p:nvSpPr>
          <p:cNvPr id="6" name="Alt Bilgi Yer Tutucusu 5">
            <a:extLst>
              <a:ext uri="{FF2B5EF4-FFF2-40B4-BE49-F238E27FC236}">
                <a16:creationId xmlns:a16="http://schemas.microsoft.com/office/drawing/2014/main" xmlns="" id="{DB67EDE5-35B6-4E32-998D-4668529FAC0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6F9F859F-A799-462C-8BAC-9692FBEE1DA6}"/>
              </a:ext>
            </a:extLst>
          </p:cNvPr>
          <p:cNvSpPr>
            <a:spLocks noGrp="1"/>
          </p:cNvSpPr>
          <p:nvPr>
            <p:ph type="sldNum" sz="quarter" idx="12"/>
          </p:nvPr>
        </p:nvSpPr>
        <p:spPr/>
        <p:txBody>
          <a:body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1544238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3740FE4C-29E2-4E8E-A4F3-A36843E4AB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97EF83A0-13E8-4A4B-B6DB-1279D08E3F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BB1E432C-A5AC-4453-A654-0415E9F831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A27C2A-5C37-4574-8EA9-AE8995A19651}" type="datetimeFigureOut">
              <a:rPr lang="tr-TR" smtClean="0"/>
              <a:pPr/>
              <a:t>24.04.2020</a:t>
            </a:fld>
            <a:endParaRPr lang="tr-TR"/>
          </a:p>
        </p:txBody>
      </p:sp>
      <p:sp>
        <p:nvSpPr>
          <p:cNvPr id="5" name="Alt Bilgi Yer Tutucusu 4">
            <a:extLst>
              <a:ext uri="{FF2B5EF4-FFF2-40B4-BE49-F238E27FC236}">
                <a16:creationId xmlns:a16="http://schemas.microsoft.com/office/drawing/2014/main" xmlns="" id="{C0D4DA32-5784-42DB-AE98-74477A5C3C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1D321683-29E9-4B10-862D-B461EB6EA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BDDB5-997D-42F6-9AD4-A0D3C46D25D5}" type="slidenum">
              <a:rPr lang="tr-TR" smtClean="0"/>
              <a:pPr/>
              <a:t>‹#›</a:t>
            </a:fld>
            <a:endParaRPr lang="tr-TR"/>
          </a:p>
        </p:txBody>
      </p:sp>
    </p:spTree>
    <p:extLst>
      <p:ext uri="{BB962C8B-B14F-4D97-AF65-F5344CB8AC3E}">
        <p14:creationId xmlns:p14="http://schemas.microsoft.com/office/powerpoint/2010/main" xmlns="" val="14696701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0B9D8A1-6D67-4266-87F7-A560A9354C72}"/>
              </a:ext>
            </a:extLst>
          </p:cNvPr>
          <p:cNvSpPr>
            <a:spLocks noGrp="1"/>
          </p:cNvSpPr>
          <p:nvPr>
            <p:ph type="ctrTitle"/>
          </p:nvPr>
        </p:nvSpPr>
        <p:spPr/>
        <p:txBody>
          <a:bodyPr>
            <a:normAutofit/>
          </a:bodyPr>
          <a:lstStyle/>
          <a:p>
            <a:r>
              <a:rPr lang="tr-TR" dirty="0" smtClean="0"/>
              <a:t>Dünya Mutfakları</a:t>
            </a:r>
            <a:r>
              <a:rPr lang="tr-TR" dirty="0"/>
              <a:t/>
            </a:r>
            <a:br>
              <a:rPr lang="tr-TR" dirty="0"/>
            </a:br>
            <a:endParaRPr lang="tr-TR" dirty="0"/>
          </a:p>
        </p:txBody>
      </p:sp>
      <p:sp>
        <p:nvSpPr>
          <p:cNvPr id="3" name="Alt Başlık 2">
            <a:extLst>
              <a:ext uri="{FF2B5EF4-FFF2-40B4-BE49-F238E27FC236}">
                <a16:creationId xmlns:a16="http://schemas.microsoft.com/office/drawing/2014/main" xmlns="" id="{18ADB63F-DE96-4BEA-ACCF-BE39CD974DB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120582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800" b="1" i="1" dirty="0"/>
              <a:t>Auguste Escoffier </a:t>
            </a:r>
            <a:r>
              <a:rPr lang="tr-TR" sz="4800" i="1" dirty="0"/>
              <a:t>(1847-1935)</a:t>
            </a:r>
            <a:r>
              <a:rPr lang="tr-TR" sz="4800" b="1" i="1" dirty="0"/>
              <a:t/>
            </a:r>
            <a:br>
              <a:rPr lang="tr-TR" sz="4800" b="1" i="1" dirty="0"/>
            </a:br>
            <a:endParaRPr lang="tr-TR" sz="4800" b="1" i="1" dirty="0"/>
          </a:p>
        </p:txBody>
      </p:sp>
      <p:sp>
        <p:nvSpPr>
          <p:cNvPr id="3" name="İçerik Yer Tutucusu 2"/>
          <p:cNvSpPr>
            <a:spLocks noGrp="1"/>
          </p:cNvSpPr>
          <p:nvPr>
            <p:ph idx="1"/>
          </p:nvPr>
        </p:nvSpPr>
        <p:spPr>
          <a:xfrm>
            <a:off x="5615189" y="2363750"/>
            <a:ext cx="4893972" cy="3900622"/>
          </a:xfrm>
        </p:spPr>
        <p:txBody>
          <a:bodyPr>
            <a:normAutofit/>
          </a:bodyPr>
          <a:lstStyle/>
          <a:p>
            <a:pPr algn="ctr"/>
            <a:r>
              <a:rPr lang="tr-TR" sz="2800" b="1" dirty="0"/>
              <a:t>Carême ve öğrencileri tarafından temelleri atılan “Klasik Fransız mutfağının” mükemmelleştirilmesi ve endüstriyel mutfaklara tam olarak uygun hale getirilmesi ise Escoffier tarafından gerçekleştirilmiştir. </a:t>
            </a: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47896" y="2363750"/>
            <a:ext cx="3900622" cy="3900622"/>
          </a:xfrm>
          <a:prstGeom prst="rect">
            <a:avLst/>
          </a:prstGeom>
        </p:spPr>
      </p:pic>
    </p:spTree>
    <p:extLst>
      <p:ext uri="{BB962C8B-B14F-4D97-AF65-F5344CB8AC3E}">
        <p14:creationId xmlns:p14="http://schemas.microsoft.com/office/powerpoint/2010/main" xmlns="" val="393140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953037" y="982131"/>
            <a:ext cx="4739425" cy="5225485"/>
          </a:xfrm>
        </p:spPr>
        <p:txBody>
          <a:bodyPr>
            <a:normAutofit/>
          </a:bodyPr>
          <a:lstStyle/>
          <a:p>
            <a:pPr algn="ctr"/>
            <a:r>
              <a:rPr lang="tr-TR" sz="2800" b="1" dirty="0"/>
              <a:t>Escoffier, yemekleri servis edilme sırasına göre listeleyerek modern menüleri ilk tasarlayan kişi olmuştur. Sosun, yemeğin tadını örtmesi değil tam tersine yemeğin tadını açığa çıkartması gerektiğini vurgulayarak sosları beş temel sos (Beşamel, </a:t>
            </a:r>
            <a:r>
              <a:rPr lang="tr-TR" sz="2800" b="1" dirty="0" err="1"/>
              <a:t>espanyol</a:t>
            </a:r>
            <a:r>
              <a:rPr lang="tr-TR" sz="2800" b="1" dirty="0"/>
              <a:t>, </a:t>
            </a:r>
            <a:r>
              <a:rPr lang="tr-TR" sz="2800" b="1" dirty="0" err="1"/>
              <a:t>hollandez</a:t>
            </a:r>
            <a:r>
              <a:rPr lang="tr-TR" sz="2800" b="1" dirty="0"/>
              <a:t>, </a:t>
            </a:r>
            <a:r>
              <a:rPr lang="tr-TR" sz="2800" b="1" dirty="0" err="1"/>
              <a:t>velute</a:t>
            </a:r>
            <a:r>
              <a:rPr lang="tr-TR" sz="2800" b="1" dirty="0"/>
              <a:t>, domates sos) ve türev soslar olarak sınıflandırmıştır.</a:t>
            </a: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284891" y="982132"/>
            <a:ext cx="4494726" cy="5122454"/>
          </a:xfrm>
          <a:prstGeom prst="rect">
            <a:avLst/>
          </a:prstGeom>
        </p:spPr>
      </p:pic>
    </p:spTree>
    <p:extLst>
      <p:ext uri="{BB962C8B-B14F-4D97-AF65-F5344CB8AC3E}">
        <p14:creationId xmlns:p14="http://schemas.microsoft.com/office/powerpoint/2010/main" xmlns="" val="3490872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136469" y="248194"/>
            <a:ext cx="9643148" cy="642692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800" b="1" i="1" dirty="0"/>
              <a:t>Auguste Escoffier</a:t>
            </a:r>
            <a:br>
              <a:rPr lang="tr-TR" sz="4800" b="1" i="1" dirty="0"/>
            </a:br>
            <a:endParaRPr lang="tr-TR" sz="4800" dirty="0"/>
          </a:p>
        </p:txBody>
      </p:sp>
      <p:sp>
        <p:nvSpPr>
          <p:cNvPr id="3" name="İçerik Yer Tutucusu 2"/>
          <p:cNvSpPr>
            <a:spLocks noGrp="1"/>
          </p:cNvSpPr>
          <p:nvPr>
            <p:ph idx="1"/>
          </p:nvPr>
        </p:nvSpPr>
        <p:spPr>
          <a:xfrm>
            <a:off x="755374" y="2285998"/>
            <a:ext cx="10853530" cy="4419601"/>
          </a:xfrm>
        </p:spPr>
        <p:txBody>
          <a:bodyPr>
            <a:normAutofit/>
          </a:bodyPr>
          <a:lstStyle/>
          <a:p>
            <a:pPr algn="just"/>
            <a:r>
              <a:rPr lang="tr-TR" sz="2800" b="1" dirty="0"/>
              <a:t>Carême’nin izinden giderek daha sade ve zarif yemekler ve sunumlar geliştirmiştir. Escoffier’in aşçılık sanatına yaptığı en önemli katkılarından biri ise günümüzde de kullanılmaya devam eden endüstriyel mutfak organizasyonunu uygulamaya koymasıdır. </a:t>
            </a:r>
          </a:p>
          <a:p>
            <a:pPr lvl="0" algn="just">
              <a:buClr>
                <a:srgbClr val="83992A"/>
              </a:buClr>
            </a:pPr>
            <a:r>
              <a:rPr lang="tr-TR" sz="2800" b="1" dirty="0">
                <a:solidFill>
                  <a:prstClr val="black">
                    <a:lumMod val="85000"/>
                    <a:lumOff val="15000"/>
                  </a:prstClr>
                </a:solidFill>
              </a:rPr>
              <a:t>Escoffier, mutfağı bölümlere ayırarak iş bölümü ve uzmanlaşmayı sağlamış, mutfak çalışanları arasındaki hiyerarşi piramidini oluşturarak görev, yetki ve sorumlulukları açıkça tanımlamıştır. Bu sayede verimliliği artırmış, iş gücü, zaman ve malzeme israfını en aza indirmiştir </a:t>
            </a:r>
          </a:p>
          <a:p>
            <a:endParaRPr lang="tr-TR" dirty="0"/>
          </a:p>
        </p:txBody>
      </p:sp>
    </p:spTree>
    <p:extLst>
      <p:ext uri="{BB962C8B-B14F-4D97-AF65-F5344CB8AC3E}">
        <p14:creationId xmlns:p14="http://schemas.microsoft.com/office/powerpoint/2010/main" xmlns="" val="1972034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i="1" dirty="0"/>
              <a:t>Auguste Escoffier </a:t>
            </a:r>
            <a:r>
              <a:rPr lang="tr-TR" i="1" dirty="0"/>
              <a:t>(1847-1935)</a:t>
            </a:r>
            <a:r>
              <a:rPr lang="tr-TR" b="1" i="1" dirty="0"/>
              <a:t/>
            </a:r>
            <a:br>
              <a:rPr lang="tr-TR" b="1" i="1" dirty="0"/>
            </a:br>
            <a:endParaRPr lang="tr-TR" dirty="0"/>
          </a:p>
        </p:txBody>
      </p:sp>
      <p:sp>
        <p:nvSpPr>
          <p:cNvPr id="3" name="İçerik Yer Tutucusu 2"/>
          <p:cNvSpPr>
            <a:spLocks noGrp="1"/>
          </p:cNvSpPr>
          <p:nvPr>
            <p:ph idx="1"/>
          </p:nvPr>
        </p:nvSpPr>
        <p:spPr/>
        <p:txBody>
          <a:bodyPr>
            <a:noAutofit/>
          </a:bodyPr>
          <a:lstStyle/>
          <a:p>
            <a:pPr algn="just"/>
            <a:r>
              <a:rPr lang="tr-TR" sz="3200" dirty="0"/>
              <a:t>Escoffier’in bu derece köklü ve önemli değişiklikleri hayata geçirebilmesini sağlayan temel etmen, sahip olduğu sistematik ve bilimsel bakış açısını mutfağa yansıtma başarısıdır. </a:t>
            </a:r>
          </a:p>
          <a:p>
            <a:pPr algn="just"/>
            <a:r>
              <a:rPr lang="tr-TR" sz="3200" dirty="0"/>
              <a:t>Escoffier’e göre aşçılık bir sanattır ve öyle olmaya devam edecektir ancak aynı zamanda bilimsel bir temele oturmalı, tarifler ve kurallar şansa bırakılmamalıdır </a:t>
            </a:r>
          </a:p>
        </p:txBody>
      </p:sp>
    </p:spTree>
    <p:extLst>
      <p:ext uri="{BB962C8B-B14F-4D97-AF65-F5344CB8AC3E}">
        <p14:creationId xmlns:p14="http://schemas.microsoft.com/office/powerpoint/2010/main" xmlns="" val="308368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2279" y="942375"/>
            <a:ext cx="7464285" cy="1303867"/>
          </a:xfrm>
        </p:spPr>
        <p:txBody>
          <a:bodyPr/>
          <a:lstStyle/>
          <a:p>
            <a:r>
              <a:rPr lang="tr-TR" dirty="0"/>
              <a:t>Klasik Fransız Mutfağı </a:t>
            </a:r>
          </a:p>
        </p:txBody>
      </p:sp>
      <p:sp>
        <p:nvSpPr>
          <p:cNvPr id="3" name="İçerik Yer Tutucusu 2"/>
          <p:cNvSpPr>
            <a:spLocks noGrp="1"/>
          </p:cNvSpPr>
          <p:nvPr>
            <p:ph idx="1"/>
          </p:nvPr>
        </p:nvSpPr>
        <p:spPr>
          <a:xfrm>
            <a:off x="609601" y="4465980"/>
            <a:ext cx="10853530" cy="1974574"/>
          </a:xfrm>
        </p:spPr>
        <p:txBody>
          <a:bodyPr>
            <a:normAutofit/>
          </a:bodyPr>
          <a:lstStyle/>
          <a:p>
            <a:pPr algn="just"/>
            <a:r>
              <a:rPr lang="tr-TR" sz="3200" b="1" dirty="0"/>
              <a:t>Temelleri Marie-Antoine Carême tarafından atılan Klasik Fransız mutfağının </a:t>
            </a:r>
            <a:r>
              <a:rPr lang="tr-TR" sz="3200" b="1" dirty="0" err="1"/>
              <a:t>Escoffier’le</a:t>
            </a:r>
            <a:r>
              <a:rPr lang="tr-TR" sz="3200" b="1" dirty="0"/>
              <a:t> birlikte en üst seviyesine ulaştığını* ve hakimiyetini 1960’lı yıllara kadar tüm dünyada kabul ettirdiğini söylemek mümkündür.</a:t>
            </a: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6370435" y="616640"/>
            <a:ext cx="5132452" cy="3849339"/>
          </a:xfrm>
          <a:prstGeom prst="rect">
            <a:avLst/>
          </a:prstGeom>
        </p:spPr>
      </p:pic>
    </p:spTree>
    <p:extLst>
      <p:ext uri="{BB962C8B-B14F-4D97-AF65-F5344CB8AC3E}">
        <p14:creationId xmlns:p14="http://schemas.microsoft.com/office/powerpoint/2010/main" xmlns="" val="2094083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 name="Resim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66023" y="0"/>
            <a:ext cx="11055417" cy="6959150"/>
          </a:xfrm>
          <a:prstGeom prst="rect">
            <a:avLst/>
          </a:prstGeom>
        </p:spPr>
      </p:pic>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239</Words>
  <Application>Microsoft Office PowerPoint</Application>
  <PresentationFormat>Özel</PresentationFormat>
  <Paragraphs>12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Dünya Mutfakları </vt:lpstr>
      <vt:lpstr>Auguste Escoffier (1847-1935) </vt:lpstr>
      <vt:lpstr>Slayt 3</vt:lpstr>
      <vt:lpstr>Slayt 4</vt:lpstr>
      <vt:lpstr>Auguste Escoffier </vt:lpstr>
      <vt:lpstr>Auguste Escoffier (1847-1935) </vt:lpstr>
      <vt:lpstr>Klasik Fransız Mutfağı </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MUTFAK TARİHİ</dc:title>
  <dc:creator>emir</dc:creator>
  <cp:lastModifiedBy>güneş</cp:lastModifiedBy>
  <cp:revision>12</cp:revision>
  <dcterms:created xsi:type="dcterms:W3CDTF">2018-12-04T10:25:47Z</dcterms:created>
  <dcterms:modified xsi:type="dcterms:W3CDTF">2020-04-24T13:06:22Z</dcterms:modified>
</cp:coreProperties>
</file>