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31041-37E0-4AD1-A679-A223865CD6C4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AF02-2810-432B-9B9E-365A585C43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779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31041-37E0-4AD1-A679-A223865CD6C4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7AF02-2810-432B-9B9E-365A585C43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408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rgbClr val="004080"/>
                </a:solidFill>
                <a:ea typeface="MS PGothic" panose="020B0600070205080204" pitchFamily="34" charset="-128"/>
              </a:rPr>
              <a:t>Plant Morphology</a:t>
            </a:r>
            <a:br>
              <a:rPr lang="en-US" altLang="en-US" smtClean="0">
                <a:solidFill>
                  <a:srgbClr val="004080"/>
                </a:solidFill>
                <a:ea typeface="MS PGothic" panose="020B0600070205080204" pitchFamily="34" charset="-128"/>
              </a:rPr>
            </a:br>
            <a:endParaRPr lang="en-US" altLang="en-US" dirty="0" smtClean="0">
              <a:ea typeface="MS PGothic" panose="020B0600070205080204" pitchFamily="34" charset="-128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2099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0054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4192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tr-TR" smtClean="0">
                <a:ea typeface="MS PGothic" panose="020B0600070205080204" pitchFamily="34" charset="-128"/>
              </a:rPr>
              <a:t>Flower</a:t>
            </a:r>
            <a:endParaRPr lang="en-US" altLang="tr-TR" smtClean="0">
              <a:ea typeface="MS PGothic" panose="020B0600070205080204" pitchFamily="34" charset="-128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937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547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987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3206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9581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662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0061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8193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4150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Ekran Gösterisi 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MS PGothic</vt:lpstr>
      <vt:lpstr>Arial</vt:lpstr>
      <vt:lpstr>Calibri</vt:lpstr>
      <vt:lpstr>Calibri Light</vt:lpstr>
      <vt:lpstr>Office Teması</vt:lpstr>
      <vt:lpstr>Plant Morphology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Flower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Morphology </dc:title>
  <dc:creator>isabaskose@gmail.com</dc:creator>
  <cp:lastModifiedBy>isabaskose@gmail.com</cp:lastModifiedBy>
  <cp:revision>1</cp:revision>
  <dcterms:created xsi:type="dcterms:W3CDTF">2020-01-24T12:32:13Z</dcterms:created>
  <dcterms:modified xsi:type="dcterms:W3CDTF">2020-01-24T12:32:13Z</dcterms:modified>
</cp:coreProperties>
</file>