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5"/>
  </p:notesMasterIdLst>
  <p:sldIdLst>
    <p:sldId id="517" r:id="rId2"/>
    <p:sldId id="562" r:id="rId3"/>
    <p:sldId id="521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460" autoAdjust="0"/>
    <p:restoredTop sz="90842" autoAdjust="0"/>
  </p:normalViewPr>
  <p:slideViewPr>
    <p:cSldViewPr>
      <p:cViewPr>
        <p:scale>
          <a:sx n="70" d="100"/>
          <a:sy n="70" d="100"/>
        </p:scale>
        <p:origin x="-1152" y="54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C03D8-293F-4E08-A430-91E5EE308A73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700D8-F932-4200-88BA-28D7C62259B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496944" cy="172819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Endüstriyel skala ile mikroorganizmalar tarafından üretilen:</a:t>
            </a:r>
            <a:endParaRPr lang="tr-TR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709160"/>
          </a:xfrm>
        </p:spPr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Vitaminler</a:t>
            </a:r>
            <a:r>
              <a:rPr lang="tr-TR" dirty="0" smtClean="0"/>
              <a:t>: B12, Riboflavin</a:t>
            </a:r>
          </a:p>
          <a:p>
            <a:r>
              <a:rPr lang="tr-TR" dirty="0" smtClean="0">
                <a:solidFill>
                  <a:srgbClr val="FFFF00"/>
                </a:solidFill>
              </a:rPr>
              <a:t>Steroidler</a:t>
            </a:r>
            <a:r>
              <a:rPr lang="tr-TR" dirty="0" smtClean="0"/>
              <a:t>: </a:t>
            </a:r>
            <a:r>
              <a:rPr lang="tr-TR" i="1" dirty="0" smtClean="0"/>
              <a:t>Rhizopus nigricans</a:t>
            </a:r>
            <a:r>
              <a:rPr lang="tr-TR" dirty="0" smtClean="0"/>
              <a:t>’dan kortizon üretimi</a:t>
            </a:r>
          </a:p>
          <a:p>
            <a:r>
              <a:rPr lang="tr-TR" dirty="0" smtClean="0"/>
              <a:t>Gıda endüstrisinde kullanılan </a:t>
            </a:r>
            <a:r>
              <a:rPr lang="tr-TR" dirty="0" smtClean="0">
                <a:solidFill>
                  <a:srgbClr val="FFFF00"/>
                </a:solidFill>
              </a:rPr>
              <a:t>amino asitler</a:t>
            </a:r>
            <a:r>
              <a:rPr lang="tr-TR" dirty="0" smtClean="0"/>
              <a:t>: L-Glutamat (monosodyum glutamat, Glisin, L-Sistein, L-Triptofan+L-Histidin, Aspartam (L-fenilalanin+L-aspartik Asit), L-Lizin, DL-Metiyonin</a:t>
            </a:r>
          </a:p>
          <a:p>
            <a:pPr>
              <a:buNone/>
            </a:pPr>
            <a:r>
              <a:rPr lang="tr-TR" u="sng" dirty="0" smtClean="0"/>
              <a:t>Örn</a:t>
            </a:r>
            <a:r>
              <a:rPr lang="tr-TR" i="1" dirty="0" smtClean="0"/>
              <a:t>: Corynebacterium glutanicum </a:t>
            </a:r>
            <a:r>
              <a:rPr lang="tr-TR" dirty="0" smtClean="0"/>
              <a:t>kullaılarak endüstriyel lizin üretimi 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400" dirty="0" smtClean="0"/>
              <a:t>Endüstriyel olarak üretilen mikrobiyal enzimler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2600" dirty="0" smtClean="0">
                <a:latin typeface="PalatinoTR"/>
              </a:rPr>
              <a:t>Amilaz (nişasta-yıkımı) </a:t>
            </a:r>
          </a:p>
          <a:p>
            <a:r>
              <a:rPr lang="tr-TR" sz="2600" dirty="0" smtClean="0">
                <a:latin typeface="PalatinoTR"/>
              </a:rPr>
              <a:t>Proteaz</a:t>
            </a:r>
          </a:p>
          <a:p>
            <a:r>
              <a:rPr lang="tr-TR" sz="2600" dirty="0" smtClean="0"/>
              <a:t>İnvertaz (sukroz-yıkımı)</a:t>
            </a:r>
          </a:p>
          <a:p>
            <a:r>
              <a:rPr lang="tr-TR" sz="2600" dirty="0" smtClean="0"/>
              <a:t>Glukoz oksidaz</a:t>
            </a:r>
          </a:p>
          <a:p>
            <a:r>
              <a:rPr lang="tr-TR" sz="2600" dirty="0" smtClean="0"/>
              <a:t>Glukoz izomeraz</a:t>
            </a:r>
          </a:p>
          <a:p>
            <a:r>
              <a:rPr lang="tr-TR" sz="2600" dirty="0" smtClean="0"/>
              <a:t>Pektinaz</a:t>
            </a:r>
          </a:p>
          <a:p>
            <a:r>
              <a:rPr lang="tr-TR" sz="2600" dirty="0" smtClean="0"/>
              <a:t>Rennin</a:t>
            </a:r>
          </a:p>
          <a:p>
            <a:r>
              <a:rPr lang="tr-TR" sz="2600" dirty="0" smtClean="0"/>
              <a:t>Sellülaz</a:t>
            </a:r>
          </a:p>
          <a:p>
            <a:r>
              <a:rPr lang="tr-TR" sz="2600" dirty="0" smtClean="0"/>
              <a:t>Lipaz</a:t>
            </a:r>
          </a:p>
          <a:p>
            <a:r>
              <a:rPr lang="tr-TR" sz="2600" dirty="0" smtClean="0"/>
              <a:t>Laktaz</a:t>
            </a:r>
          </a:p>
          <a:p>
            <a:r>
              <a:rPr lang="tr-TR" sz="2600" dirty="0" smtClean="0"/>
              <a:t>DNA polimeraz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346646"/>
            <a:ext cx="8136904" cy="1714202"/>
          </a:xfrm>
        </p:spPr>
        <p:txBody>
          <a:bodyPr>
            <a:noAutofit/>
          </a:bodyPr>
          <a:lstStyle/>
          <a:p>
            <a:r>
              <a:rPr lang="tr-TR" sz="3200" dirty="0" smtClean="0"/>
              <a:t>Ekstrem çevre koşulları altında işlev gösteren enzimler olan Ekstremozimlere örnekler</a:t>
            </a:r>
            <a:endParaRPr lang="tr-TR" sz="3200" dirty="0"/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395536" y="2564904"/>
            <a:ext cx="842493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400" dirty="0">
                <a:solidFill>
                  <a:srgbClr val="FFFF00"/>
                </a:solidFill>
              </a:rPr>
              <a:t>Kümes hayvanlarının midesindeki yemin fibröz kısmını sindirmek için </a:t>
            </a:r>
            <a:r>
              <a:rPr lang="tr-TR" sz="2400" b="1" dirty="0">
                <a:solidFill>
                  <a:srgbClr val="FFFF00"/>
                </a:solidFill>
              </a:rPr>
              <a:t>aside dirençli avizim</a:t>
            </a: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395536" y="3717032"/>
            <a:ext cx="756084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400" dirty="0">
                <a:solidFill>
                  <a:srgbClr val="FFFF00"/>
                </a:solidFill>
              </a:rPr>
              <a:t>Nişasta sindiriminde ısıya dirençli </a:t>
            </a:r>
            <a:r>
              <a:rPr lang="tr-TR" sz="2400" i="1" dirty="0">
                <a:solidFill>
                  <a:srgbClr val="FFFF00"/>
                </a:solidFill>
              </a:rPr>
              <a:t>Pyrococcus</a:t>
            </a:r>
            <a:r>
              <a:rPr lang="tr-TR" sz="2400" dirty="0">
                <a:solidFill>
                  <a:srgbClr val="FFFF00"/>
                </a:solidFill>
              </a:rPr>
              <a:t> </a:t>
            </a:r>
            <a:r>
              <a:rPr lang="tr-TR" sz="2400" i="1" dirty="0">
                <a:solidFill>
                  <a:srgbClr val="FFFF00"/>
                </a:solidFill>
              </a:rPr>
              <a:t>woesei</a:t>
            </a:r>
            <a:r>
              <a:rPr lang="tr-TR" sz="2400" dirty="0">
                <a:solidFill>
                  <a:srgbClr val="FFFF00"/>
                </a:solidFill>
              </a:rPr>
              <a:t> </a:t>
            </a:r>
            <a:r>
              <a:rPr lang="tr-TR" sz="2400" b="1" dirty="0" smtClean="0">
                <a:solidFill>
                  <a:srgbClr val="FFFF00"/>
                </a:solidFill>
              </a:rPr>
              <a:t>amilazı</a:t>
            </a:r>
          </a:p>
          <a:p>
            <a:pPr>
              <a:buFont typeface="Arial" pitchFamily="34" charset="0"/>
              <a:buChar char="•"/>
            </a:pPr>
            <a:endParaRPr lang="tr-TR" sz="2400" b="1" dirty="0" smtClean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tr-TR" sz="2400" dirty="0" smtClean="0">
                <a:solidFill>
                  <a:srgbClr val="FFFF00"/>
                </a:solidFill>
              </a:rPr>
              <a:t>Enzim immobilizasyon prosedürleri</a:t>
            </a:r>
            <a:endParaRPr lang="tr-TR" sz="2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1060</TotalTime>
  <Words>107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Apex</vt:lpstr>
      <vt:lpstr>Endüstriyel skala ile mikroorganizmalar tarafından üretilen:</vt:lpstr>
      <vt:lpstr>Endüstriyel olarak üretilen mikrobiyal enzimler</vt:lpstr>
      <vt:lpstr>Ekstrem çevre koşulları altında işlev gösteren enzimler olan Ekstremozimlere örnekler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Mikrobiyal ekoloji</dc:title>
  <dc:creator>ARZU</dc:creator>
  <cp:lastModifiedBy>ARZU</cp:lastModifiedBy>
  <cp:revision>138</cp:revision>
  <dcterms:created xsi:type="dcterms:W3CDTF">2014-02-22T13:06:12Z</dcterms:created>
  <dcterms:modified xsi:type="dcterms:W3CDTF">2017-01-31T21:22:03Z</dcterms:modified>
</cp:coreProperties>
</file>