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CBA5130-6DEB-4AAB-BB0C-408F89EADC1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BA5130-6DEB-4AAB-BB0C-408F89EADC1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BA5130-6DEB-4AAB-BB0C-408F89EADC1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BA5130-6DEB-4AAB-BB0C-408F89EADC1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BA5130-6DEB-4AAB-BB0C-408F89EADC1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CBA5130-6DEB-4AAB-BB0C-408F89EADC1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CBA5130-6DEB-4AAB-BB0C-408F89EADC1E}"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CBA5130-6DEB-4AAB-BB0C-408F89EADC1E}"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BA5130-6DEB-4AAB-BB0C-408F89EADC1E}"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A5130-6DEB-4AAB-BB0C-408F89EADC1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A5130-6DEB-4AAB-BB0C-408F89EADC1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5BADDF-C2BA-4BAE-BAF9-D04FE79EB8B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BA5130-6DEB-4AAB-BB0C-408F89EADC1E}"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5BADDF-C2BA-4BAE-BAF9-D04FE79EB8B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MAKRO İKTİSAT</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8. HAFTA</a:t>
            </a:r>
          </a:p>
          <a:p>
            <a:r>
              <a:rPr lang="tr-TR" dirty="0" smtClean="0"/>
              <a:t>Hasıla düzeyinin belirlenmesi, Toplam talep ve toplam arz, Alternatif makro modeller, enflasyon ve hasıla düzeyi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KLASİK MODEL</a:t>
            </a:r>
            <a:endParaRPr lang="tr-TR" dirty="0"/>
          </a:p>
        </p:txBody>
      </p:sp>
      <p:sp>
        <p:nvSpPr>
          <p:cNvPr id="3" name="Content Placeholder 2"/>
          <p:cNvSpPr>
            <a:spLocks noGrp="1"/>
          </p:cNvSpPr>
          <p:nvPr>
            <p:ph idx="1"/>
          </p:nvPr>
        </p:nvSpPr>
        <p:spPr/>
        <p:txBody>
          <a:bodyPr>
            <a:normAutofit/>
          </a:bodyPr>
          <a:lstStyle/>
          <a:p>
            <a:r>
              <a:rPr lang="tr-TR" dirty="0" smtClean="0"/>
              <a:t>Ekonomide üretilen her malın satılacağı anlamına gelen Say Yasası’nın geçerli olduğu ileri sürülmektedir. Kısaca “her arz kendi talebini yaratır” biçiminde özetlenebilecek bu yasaya göre, her arz, üretime katılan faktörler için gelir dolayısıyla diğer mallar için talep yaratır.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KLASİK MODEL</a:t>
            </a:r>
            <a:endParaRPr lang="tr-TR" dirty="0"/>
          </a:p>
        </p:txBody>
      </p:sp>
      <p:sp>
        <p:nvSpPr>
          <p:cNvPr id="3" name="Content Placeholder 2"/>
          <p:cNvSpPr>
            <a:spLocks noGrp="1"/>
          </p:cNvSpPr>
          <p:nvPr>
            <p:ph idx="1"/>
          </p:nvPr>
        </p:nvSpPr>
        <p:spPr/>
        <p:txBody>
          <a:bodyPr/>
          <a:lstStyle/>
          <a:p>
            <a:r>
              <a:rPr lang="tr-TR" dirty="0" smtClean="0"/>
              <a:t>Paranın temel fonksiyonunun değişim aracı olduğu ve sadece işlem motifiyle talep edildiğidir. </a:t>
            </a:r>
          </a:p>
          <a:p>
            <a:r>
              <a:rPr lang="tr-TR" dirty="0" smtClean="0"/>
              <a:t>Dolayısıyla paranın tek başına hiçbir değeri yoktur, yani nötr’dür. Para iktisadi olayları örten bir peçedir, reel ekonomik faaliyetler üzerinde hiçbir etkisi yoktur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KLASİK MODEL</a:t>
            </a:r>
            <a:endParaRPr lang="tr-TR" dirty="0"/>
          </a:p>
        </p:txBody>
      </p:sp>
      <p:sp>
        <p:nvSpPr>
          <p:cNvPr id="3" name="Content Placeholder 2"/>
          <p:cNvSpPr>
            <a:spLocks noGrp="1"/>
          </p:cNvSpPr>
          <p:nvPr>
            <p:ph idx="1"/>
          </p:nvPr>
        </p:nvSpPr>
        <p:spPr/>
        <p:txBody>
          <a:bodyPr/>
          <a:lstStyle/>
          <a:p>
            <a:r>
              <a:rPr lang="tr-TR" dirty="0" smtClean="0"/>
              <a:t>Para ve maliye politikaları tam istihdam gereği sadece fiyatlar genel düzeyini değiştirir.</a:t>
            </a:r>
          </a:p>
          <a:p>
            <a:r>
              <a:rPr lang="tr-TR" dirty="0" smtClean="0"/>
              <a:t>Genişletici politikalar fiyatları yükseltir.</a:t>
            </a:r>
          </a:p>
          <a:p>
            <a:r>
              <a:rPr lang="tr-TR" dirty="0" smtClean="0"/>
              <a:t>Daraltıcı politika fiyatları düşürür.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KEYNES</a:t>
            </a:r>
            <a:endParaRPr lang="tr-TR" dirty="0"/>
          </a:p>
        </p:txBody>
      </p:sp>
      <p:sp>
        <p:nvSpPr>
          <p:cNvPr id="3" name="Content Placeholder 2"/>
          <p:cNvSpPr>
            <a:spLocks noGrp="1"/>
          </p:cNvSpPr>
          <p:nvPr>
            <p:ph idx="1"/>
          </p:nvPr>
        </p:nvSpPr>
        <p:spPr/>
        <p:txBody>
          <a:bodyPr/>
          <a:lstStyle/>
          <a:p>
            <a:r>
              <a:rPr lang="tr-TR" dirty="0" smtClean="0"/>
              <a:t>Keynesyen iktisadi düşünce akımı 1929’da ABD’de başlayıp bütün dünyaya yayılmış bir ekonomik kriz olan Büyük Buhranının (Kara Perşembe) kötü sonuçlarını bertaraf etmek için J.M.Keynes tarafından ortaya atılmış görüşlerdir.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Tam istihdam arizi bir durumdur. Asıl olan eksik istihdamdır.</a:t>
            </a:r>
          </a:p>
          <a:p>
            <a:r>
              <a:rPr lang="tr-TR" dirty="0" smtClean="0"/>
              <a:t>Ücretler katıdır.</a:t>
            </a:r>
          </a:p>
          <a:p>
            <a:r>
              <a:rPr lang="tr-TR" dirty="0" smtClean="0"/>
              <a:t>Fiyatlar geç intibak eder.</a:t>
            </a:r>
          </a:p>
          <a:p>
            <a:r>
              <a:rPr lang="tr-TR" dirty="0" smtClean="0"/>
              <a:t>Yatırım ekonomiye ilişkin bekleyişlerin ve faizin bir fonksiyonudur.</a:t>
            </a:r>
          </a:p>
          <a:p>
            <a:r>
              <a:rPr lang="tr-TR" dirty="0" smtClean="0"/>
              <a:t>Faizin etkisi çok düşüktür.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1970'li yıllarda ciddi olarak birçok ülkede hissedilen 1973 ve 1979 Petrol Krizleriyle derinleşen “durgunluk içinde enflasyon” anlamına gelen stagflasyon kriziyle monertarist düşünce ortaya çıkmıştır.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dirty="0" smtClean="0"/>
              <a:t>Monetaristlere göre ekonomide temel belirleyici para arzıdır.</a:t>
            </a:r>
          </a:p>
          <a:p>
            <a:r>
              <a:rPr lang="tr-TR" dirty="0" smtClean="0"/>
              <a:t>Para arzı artışları ise ekonomiyi gecikmeli etkiler.</a:t>
            </a:r>
          </a:p>
          <a:p>
            <a:r>
              <a:rPr lang="tr-TR" dirty="0" smtClean="0"/>
              <a:t>Adaptif bekleyişler geçerlidir.</a:t>
            </a:r>
          </a:p>
          <a:p>
            <a:r>
              <a:rPr lang="tr-TR" dirty="0" smtClean="0"/>
              <a:t>İşçi yanılma modeli geçerlidir.</a:t>
            </a:r>
          </a:p>
          <a:p>
            <a:r>
              <a:rPr lang="tr-TR" dirty="0" smtClean="0"/>
              <a:t>Kısa dönemde politikalar etkilidir</a:t>
            </a:r>
          </a:p>
          <a:p>
            <a:r>
              <a:rPr lang="tr-TR" dirty="0" smtClean="0"/>
              <a:t>Uzun dönemde etkisizdir.</a:t>
            </a:r>
          </a:p>
          <a:p>
            <a:r>
              <a:rPr lang="tr-TR" dirty="0" smtClean="0"/>
              <a:t>Kısa dönemde de etkili olan politika para politikasıdır.</a:t>
            </a:r>
          </a:p>
          <a:p>
            <a:r>
              <a:rPr lang="tr-TR" dirty="0" smtClean="0"/>
              <a:t>Çünkü maliye politikası çok büyük oranda dışlamaya yol açar.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277</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MAKRO İKTİSAT</vt:lpstr>
      <vt:lpstr>KLASİK MODEL</vt:lpstr>
      <vt:lpstr>KLASİK MODEL</vt:lpstr>
      <vt:lpstr>KLASİK MODEL</vt:lpstr>
      <vt:lpstr>KEYNES</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İKTİSAT</dc:title>
  <dc:creator>Tuğba&amp;Cihan</dc:creator>
  <cp:lastModifiedBy>Tuğba&amp;Cihan</cp:lastModifiedBy>
  <cp:revision>1</cp:revision>
  <dcterms:created xsi:type="dcterms:W3CDTF">2020-05-08T17:22:08Z</dcterms:created>
  <dcterms:modified xsi:type="dcterms:W3CDTF">2020-05-08T17:22:31Z</dcterms:modified>
</cp:coreProperties>
</file>