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ÖĞRENCİ SUNUMU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Aile kaynaklı sorunlar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080372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4A2318"/>
      </a:dk2>
      <a:lt2>
        <a:srgbClr val="EDECEB"/>
      </a:lt2>
      <a:accent1>
        <a:srgbClr val="F3C82E"/>
      </a:accent1>
      <a:accent2>
        <a:srgbClr val="A26176"/>
      </a:accent2>
      <a:accent3>
        <a:srgbClr val="74A94E"/>
      </a:accent3>
      <a:accent4>
        <a:srgbClr val="188E8D"/>
      </a:accent4>
      <a:accent5>
        <a:srgbClr val="EE913A"/>
      </a:accent5>
      <a:accent6>
        <a:srgbClr val="DF5D4A"/>
      </a:accent6>
      <a:hlink>
        <a:srgbClr val="188E8D"/>
      </a:hlink>
      <a:folHlink>
        <a:srgbClr val="A26176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D7AA1D6E-F3E9-4763-A3BC-84DF2E02F6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TM10001105[[fn=kırpılmış]]</Template>
  <TotalTime>0</TotalTime>
  <Words>5</Words>
  <Application>Microsoft Office PowerPoint</Application>
  <PresentationFormat>Geniş ekran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3" baseType="lpstr">
      <vt:lpstr>Franklin Gothic Book</vt:lpstr>
      <vt:lpstr>Crop</vt:lpstr>
      <vt:lpstr>ÖĞRENCİ SUNUMU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ÖĞRENCİ SUNUMU </dc:title>
  <dc:creator>Ece Özdoğan</dc:creator>
  <cp:lastModifiedBy>Ece Özdoğan</cp:lastModifiedBy>
  <cp:revision>1</cp:revision>
  <dcterms:created xsi:type="dcterms:W3CDTF">2019-05-09T12:18:36Z</dcterms:created>
  <dcterms:modified xsi:type="dcterms:W3CDTF">2019-05-09T12:19:19Z</dcterms:modified>
</cp:coreProperties>
</file>