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87" d="100"/>
          <a:sy n="87" d="100"/>
        </p:scale>
        <p:origin x="612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>
                <a:solidFill>
                  <a:schemeClr val="bg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5/9/2019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grpSp>
        <p:nvGrpSpPr>
          <p:cNvPr id="9" name="Group 8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5/9/2019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5/9/2019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5/9/2019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accent1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5/9/2019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accent1"/>
          </a:solidFill>
          <a:ln w="0">
            <a:noFill/>
            <a:prstDash val="solid"/>
            <a:round/>
            <a:headEnd/>
            <a:tailEnd/>
          </a:ln>
        </p:spPr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5/9/2019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5/9/2019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5/9/2019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5/9/2019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5/9/2019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5/9/2019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5/9/2019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ÖĞRENCİ SUNUMU 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Aile kaynaklı sorunlar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14080372"/>
      </p:ext>
    </p:extLst>
  </p:cSld>
  <p:clrMapOvr>
    <a:masterClrMapping/>
  </p:clrMapOvr>
</p:sld>
</file>

<file path=ppt/theme/theme1.xml><?xml version="1.0" encoding="utf-8"?>
<a:theme xmlns:a="http://schemas.openxmlformats.org/drawingml/2006/main" name="Crop">
  <a:themeElements>
    <a:clrScheme name="Crop">
      <a:dk1>
        <a:sysClr val="windowText" lastClr="000000"/>
      </a:dk1>
      <a:lt1>
        <a:sysClr val="window" lastClr="FFFFFF"/>
      </a:lt1>
      <a:dk2>
        <a:srgbClr val="4A2318"/>
      </a:dk2>
      <a:lt2>
        <a:srgbClr val="EDECEB"/>
      </a:lt2>
      <a:accent1>
        <a:srgbClr val="F3C82E"/>
      </a:accent1>
      <a:accent2>
        <a:srgbClr val="A26176"/>
      </a:accent2>
      <a:accent3>
        <a:srgbClr val="74A94E"/>
      </a:accent3>
      <a:accent4>
        <a:srgbClr val="188E8D"/>
      </a:accent4>
      <a:accent5>
        <a:srgbClr val="EE913A"/>
      </a:accent5>
      <a:accent6>
        <a:srgbClr val="DF5D4A"/>
      </a:accent6>
      <a:hlink>
        <a:srgbClr val="188E8D"/>
      </a:hlink>
      <a:folHlink>
        <a:srgbClr val="A26176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D7AA1D6E-F3E9-4763-A3BC-84DF2E02F60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TM10001105[[fn=kırpılmış]]</Template>
  <TotalTime>0</TotalTime>
  <Words>5</Words>
  <Application>Microsoft Office PowerPoint</Application>
  <PresentationFormat>Geniş ekran</PresentationFormat>
  <Paragraphs>2</Paragraphs>
  <Slides>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1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</vt:i4>
      </vt:variant>
    </vt:vector>
  </HeadingPairs>
  <TitlesOfParts>
    <vt:vector size="3" baseType="lpstr">
      <vt:lpstr>Franklin Gothic Book</vt:lpstr>
      <vt:lpstr>Crop</vt:lpstr>
      <vt:lpstr>ÖĞRENCİ SUNUMU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ÖĞRENCİ SUNUMU </dc:title>
  <dc:creator>Ece Özdoğan</dc:creator>
  <cp:lastModifiedBy>Ece Özdoğan</cp:lastModifiedBy>
  <cp:revision>1</cp:revision>
  <dcterms:created xsi:type="dcterms:W3CDTF">2019-05-09T12:18:36Z</dcterms:created>
  <dcterms:modified xsi:type="dcterms:W3CDTF">2019-05-09T12:19:19Z</dcterms:modified>
</cp:coreProperties>
</file>