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CD4E86-F043-4BE4-8FB3-48C199ED459B}" type="datetimeFigureOut">
              <a:rPr lang="tr-TR" smtClean="0"/>
              <a:t>18.11.2014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D3AD7A-EE68-4582-BDD3-903692A27C9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Preach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The</a:t>
            </a:r>
            <a:r>
              <a:rPr lang="tr-TR" dirty="0"/>
              <a:t> Messenger of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Begins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Preach</a:t>
            </a:r>
            <a:r>
              <a:rPr lang="tr-TR" dirty="0"/>
              <a:t> </a:t>
            </a:r>
            <a:r>
              <a:rPr lang="tr-TR" dirty="0" err="1" smtClean="0"/>
              <a:t>Openly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commencement</a:t>
            </a:r>
            <a:r>
              <a:rPr lang="tr-TR" dirty="0"/>
              <a:t> of his </a:t>
            </a:r>
            <a:r>
              <a:rPr lang="tr-TR" dirty="0" err="1"/>
              <a:t>mission</a:t>
            </a:r>
            <a:r>
              <a:rPr lang="tr-TR" dirty="0"/>
              <a:t>,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commanded</a:t>
            </a:r>
            <a:endParaRPr lang="tr-TR" dirty="0"/>
          </a:p>
          <a:p>
            <a:r>
              <a:rPr lang="tr-TR" dirty="0"/>
              <a:t>His </a:t>
            </a:r>
            <a:r>
              <a:rPr lang="tr-TR" dirty="0" err="1"/>
              <a:t>Prophet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proclaim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divine</a:t>
            </a:r>
            <a:r>
              <a:rPr lang="tr-TR" dirty="0"/>
              <a:t> </a:t>
            </a:r>
            <a:r>
              <a:rPr lang="tr-TR" dirty="0" err="1"/>
              <a:t>message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he had</a:t>
            </a:r>
          </a:p>
          <a:p>
            <a:r>
              <a:rPr lang="tr-TR" dirty="0" err="1"/>
              <a:t>received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declare</a:t>
            </a:r>
            <a:r>
              <a:rPr lang="tr-TR" dirty="0"/>
              <a:t> it </a:t>
            </a:r>
            <a:r>
              <a:rPr lang="tr-TR" dirty="0" err="1"/>
              <a:t>publicly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summon</a:t>
            </a:r>
            <a:r>
              <a:rPr lang="tr-TR" dirty="0"/>
              <a:t> </a:t>
            </a:r>
            <a:r>
              <a:rPr lang="tr-TR" dirty="0" err="1"/>
              <a:t>them</a:t>
            </a:r>
            <a:endParaRPr lang="tr-TR" dirty="0"/>
          </a:p>
          <a:p>
            <a:r>
              <a:rPr lang="tr-TR" dirty="0" err="1"/>
              <a:t>to</a:t>
            </a:r>
            <a:r>
              <a:rPr lang="tr-TR" dirty="0"/>
              <a:t> it.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said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:</a:t>
            </a:r>
          </a:p>
          <a:p>
            <a:r>
              <a:rPr lang="tr-TR" dirty="0"/>
              <a:t>“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proclaim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commanded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withdraw</a:t>
            </a:r>
            <a:endParaRPr lang="tr-TR" dirty="0"/>
          </a:p>
          <a:p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polytheists</a:t>
            </a:r>
            <a:r>
              <a:rPr lang="tr-TR" dirty="0"/>
              <a:t>.” (</a:t>
            </a:r>
            <a:r>
              <a:rPr lang="tr-TR" dirty="0" err="1"/>
              <a:t>Qur’an</a:t>
            </a:r>
            <a:r>
              <a:rPr lang="tr-TR" dirty="0"/>
              <a:t>,15/94)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of his </a:t>
            </a:r>
            <a:r>
              <a:rPr lang="tr-TR" dirty="0" err="1"/>
              <a:t>mission</a:t>
            </a:r>
            <a:r>
              <a:rPr lang="tr-TR" dirty="0"/>
              <a:t>, </a:t>
            </a:r>
            <a:r>
              <a:rPr lang="tr-TR" dirty="0" err="1"/>
              <a:t>until</a:t>
            </a:r>
            <a:r>
              <a:rPr lang="tr-TR" dirty="0"/>
              <a:t> he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commanded</a:t>
            </a:r>
            <a:endParaRPr lang="tr-TR" dirty="0"/>
          </a:p>
          <a:p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summon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openly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, he had </a:t>
            </a:r>
            <a:r>
              <a:rPr lang="tr-TR" dirty="0" err="1"/>
              <a:t>kept</a:t>
            </a:r>
            <a:r>
              <a:rPr lang="tr-TR" dirty="0"/>
              <a:t> his </a:t>
            </a:r>
            <a:r>
              <a:rPr lang="tr-TR" dirty="0" err="1"/>
              <a:t>preaching</a:t>
            </a:r>
            <a:endParaRPr lang="tr-TR" dirty="0"/>
          </a:p>
          <a:p>
            <a:r>
              <a:rPr lang="tr-TR" dirty="0" err="1"/>
              <a:t>secret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hidden</a:t>
            </a:r>
            <a:r>
              <a:rPr lang="tr-TR" dirty="0"/>
              <a:t>.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revealed</a:t>
            </a:r>
            <a:r>
              <a:rPr lang="tr-TR" dirty="0"/>
              <a:t>:</a:t>
            </a:r>
          </a:p>
          <a:p>
            <a:r>
              <a:rPr lang="tr-TR" dirty="0"/>
              <a:t>“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warn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tribe</a:t>
            </a:r>
            <a:r>
              <a:rPr lang="tr-TR" dirty="0"/>
              <a:t> of </a:t>
            </a:r>
            <a:r>
              <a:rPr lang="tr-TR" dirty="0" err="1"/>
              <a:t>near</a:t>
            </a:r>
            <a:r>
              <a:rPr lang="tr-TR" dirty="0"/>
              <a:t> </a:t>
            </a:r>
            <a:r>
              <a:rPr lang="tr-TR" dirty="0" err="1"/>
              <a:t>kindred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lower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wing</a:t>
            </a:r>
            <a:endParaRPr lang="tr-TR" dirty="0"/>
          </a:p>
          <a:p>
            <a:r>
              <a:rPr lang="tr-TR" dirty="0"/>
              <a:t>(in </a:t>
            </a:r>
            <a:r>
              <a:rPr lang="tr-TR" dirty="0" err="1"/>
              <a:t>kindness</a:t>
            </a:r>
            <a:r>
              <a:rPr lang="tr-TR" dirty="0"/>
              <a:t>)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believers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follow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endParaRPr lang="tr-TR" dirty="0"/>
          </a:p>
          <a:p>
            <a:r>
              <a:rPr lang="tr-TR" dirty="0"/>
              <a:t>(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kinsfolk</a:t>
            </a:r>
            <a:r>
              <a:rPr lang="tr-TR" dirty="0"/>
              <a:t>) </a:t>
            </a:r>
            <a:r>
              <a:rPr lang="tr-TR" dirty="0" err="1"/>
              <a:t>disobey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, say: "I </a:t>
            </a:r>
            <a:r>
              <a:rPr lang="tr-TR" dirty="0" err="1"/>
              <a:t>am</a:t>
            </a:r>
            <a:r>
              <a:rPr lang="tr-TR" dirty="0"/>
              <a:t> </a:t>
            </a:r>
            <a:r>
              <a:rPr lang="tr-TR" dirty="0" err="1"/>
              <a:t>innocent</a:t>
            </a:r>
            <a:r>
              <a:rPr lang="tr-TR" dirty="0"/>
              <a:t> of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do</a:t>
            </a:r>
            <a:r>
              <a:rPr lang="tr-TR" dirty="0"/>
              <a:t>." (</a:t>
            </a:r>
            <a:r>
              <a:rPr lang="tr-TR" dirty="0" err="1"/>
              <a:t>Qur’an</a:t>
            </a:r>
            <a:r>
              <a:rPr lang="tr-TR" dirty="0"/>
              <a:t>,26/214-216)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Messenger</a:t>
            </a:r>
          </a:p>
          <a:p>
            <a:r>
              <a:rPr lang="tr-TR" dirty="0"/>
              <a:t>of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mounted</a:t>
            </a:r>
            <a:r>
              <a:rPr lang="tr-TR" dirty="0"/>
              <a:t> al-Safa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, "</a:t>
            </a:r>
            <a:r>
              <a:rPr lang="tr-TR" dirty="0" err="1"/>
              <a:t>Beware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morning</a:t>
            </a:r>
            <a:r>
              <a:rPr lang="tr-TR" dirty="0"/>
              <a:t>!"</a:t>
            </a:r>
          </a:p>
          <a:p>
            <a:r>
              <a:rPr lang="tr-TR" dirty="0" err="1"/>
              <a:t>Quraysh</a:t>
            </a:r>
            <a:r>
              <a:rPr lang="tr-TR" dirty="0"/>
              <a:t> </a:t>
            </a:r>
            <a:r>
              <a:rPr lang="tr-TR" dirty="0" err="1"/>
              <a:t>gathered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said</a:t>
            </a:r>
            <a:r>
              <a:rPr lang="tr-TR" dirty="0"/>
              <a:t>, "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matter</a:t>
            </a:r>
            <a:r>
              <a:rPr lang="tr-TR" dirty="0"/>
              <a:t>?"</a:t>
            </a:r>
          </a:p>
          <a:p>
            <a:r>
              <a:rPr lang="tr-TR" dirty="0" err="1"/>
              <a:t>Then</a:t>
            </a:r>
            <a:r>
              <a:rPr lang="tr-TR" dirty="0"/>
              <a:t> he </a:t>
            </a:r>
            <a:r>
              <a:rPr lang="tr-TR" dirty="0" err="1"/>
              <a:t>said</a:t>
            </a:r>
            <a:r>
              <a:rPr lang="tr-TR" dirty="0"/>
              <a:t>, "</a:t>
            </a:r>
            <a:r>
              <a:rPr lang="tr-TR" dirty="0" err="1"/>
              <a:t>If</a:t>
            </a:r>
            <a:r>
              <a:rPr lang="tr-TR" dirty="0"/>
              <a:t> I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tell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enemy</a:t>
            </a:r>
            <a:r>
              <a:rPr lang="tr-TR" dirty="0"/>
              <a:t> </a:t>
            </a:r>
            <a:r>
              <a:rPr lang="tr-TR" dirty="0" err="1"/>
              <a:t>would</a:t>
            </a:r>
            <a:endParaRPr lang="tr-TR" dirty="0"/>
          </a:p>
          <a:p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morning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evening</a:t>
            </a:r>
            <a:r>
              <a:rPr lang="tr-TR" dirty="0"/>
              <a:t>,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believe</a:t>
            </a:r>
            <a:endParaRPr lang="tr-TR" dirty="0"/>
          </a:p>
          <a:p>
            <a:r>
              <a:rPr lang="tr-TR" dirty="0" err="1"/>
              <a:t>me</a:t>
            </a:r>
            <a:r>
              <a:rPr lang="tr-TR" dirty="0"/>
              <a:t>?" "</a:t>
            </a:r>
            <a:r>
              <a:rPr lang="tr-TR" dirty="0" err="1"/>
              <a:t>Certainly</a:t>
            </a:r>
            <a:r>
              <a:rPr lang="tr-TR" dirty="0"/>
              <a:t>,"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replied</a:t>
            </a:r>
            <a:r>
              <a:rPr lang="tr-TR" dirty="0"/>
              <a:t>. He </a:t>
            </a:r>
            <a:r>
              <a:rPr lang="tr-TR" dirty="0" err="1"/>
              <a:t>said</a:t>
            </a:r>
            <a:r>
              <a:rPr lang="tr-TR" dirty="0"/>
              <a:t>, ''I </a:t>
            </a:r>
            <a:r>
              <a:rPr lang="tr-TR" dirty="0" err="1"/>
              <a:t>am</a:t>
            </a:r>
            <a:r>
              <a:rPr lang="tr-TR" dirty="0"/>
              <a:t> a </a:t>
            </a:r>
            <a:r>
              <a:rPr lang="tr-TR" dirty="0" err="1"/>
              <a:t>warner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in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face</a:t>
            </a:r>
            <a:r>
              <a:rPr lang="tr-TR" dirty="0"/>
              <a:t> of a </a:t>
            </a:r>
            <a:r>
              <a:rPr lang="tr-TR" dirty="0" err="1"/>
              <a:t>terrible</a:t>
            </a:r>
            <a:r>
              <a:rPr lang="tr-TR" dirty="0"/>
              <a:t> </a:t>
            </a:r>
            <a:r>
              <a:rPr lang="tr-TR" dirty="0" err="1"/>
              <a:t>doom</a:t>
            </a:r>
            <a:r>
              <a:rPr lang="tr-TR" dirty="0"/>
              <a:t>.'' </a:t>
            </a:r>
            <a:r>
              <a:rPr lang="tr-TR" dirty="0" err="1"/>
              <a:t>Then</a:t>
            </a:r>
            <a:r>
              <a:rPr lang="tr-TR" dirty="0"/>
              <a:t> Abu </a:t>
            </a:r>
            <a:r>
              <a:rPr lang="tr-TR" dirty="0" err="1"/>
              <a:t>Lahab</a:t>
            </a:r>
            <a:r>
              <a:rPr lang="tr-TR" dirty="0"/>
              <a:t> </a:t>
            </a:r>
            <a:r>
              <a:rPr lang="tr-TR" dirty="0" err="1"/>
              <a:t>said</a:t>
            </a:r>
            <a:r>
              <a:rPr lang="tr-TR" dirty="0"/>
              <a:t>, "May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perish</a:t>
            </a:r>
            <a:r>
              <a:rPr lang="tr-TR" dirty="0"/>
              <a:t>!</a:t>
            </a:r>
          </a:p>
          <a:p>
            <a:r>
              <a:rPr lang="tr-TR" dirty="0" err="1"/>
              <a:t>Did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call</a:t>
            </a:r>
            <a:r>
              <a:rPr lang="tr-TR" dirty="0"/>
              <a:t> us </a:t>
            </a:r>
            <a:r>
              <a:rPr lang="tr-TR" dirty="0" err="1"/>
              <a:t>together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?"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revealed</a:t>
            </a:r>
            <a:r>
              <a:rPr lang="tr-TR" dirty="0"/>
              <a:t>: "</a:t>
            </a:r>
            <a:r>
              <a:rPr lang="tr-TR" dirty="0" err="1"/>
              <a:t>The</a:t>
            </a:r>
            <a:endParaRPr lang="tr-TR" dirty="0"/>
          </a:p>
          <a:p>
            <a:r>
              <a:rPr lang="tr-TR" dirty="0" err="1"/>
              <a:t>power</a:t>
            </a:r>
            <a:r>
              <a:rPr lang="tr-TR" dirty="0"/>
              <a:t> of Abu </a:t>
            </a:r>
            <a:r>
              <a:rPr lang="tr-TR" dirty="0" err="1"/>
              <a:t>Lahab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perish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he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perish</a:t>
            </a:r>
            <a:r>
              <a:rPr lang="tr-TR" dirty="0"/>
              <a:t>" . . . </a:t>
            </a:r>
            <a:r>
              <a:rPr lang="tr-TR" dirty="0" err="1"/>
              <a:t>reciting</a:t>
            </a:r>
            <a:r>
              <a:rPr lang="tr-TR" dirty="0"/>
              <a:t> </a:t>
            </a:r>
            <a:r>
              <a:rPr lang="tr-TR" dirty="0" err="1"/>
              <a:t>to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surah</a:t>
            </a:r>
            <a:r>
              <a:rPr lang="tr-TR" dirty="0" smtClean="0"/>
              <a:t>..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he </a:t>
            </a:r>
            <a:r>
              <a:rPr lang="tr-TR" dirty="0" err="1"/>
              <a:t>said</a:t>
            </a:r>
            <a:r>
              <a:rPr lang="tr-TR" dirty="0"/>
              <a:t>, "</a:t>
            </a:r>
            <a:r>
              <a:rPr lang="tr-TR" dirty="0" err="1"/>
              <a:t>Uncle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sun in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hand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moon</a:t>
            </a:r>
            <a:r>
              <a:rPr lang="tr-TR" dirty="0"/>
              <a:t> in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left</a:t>
            </a:r>
            <a:r>
              <a:rPr lang="tr-TR" dirty="0"/>
              <a:t>, on </a:t>
            </a:r>
            <a:r>
              <a:rPr lang="tr-TR" dirty="0" err="1"/>
              <a:t>condition</a:t>
            </a:r>
            <a:endParaRPr lang="tr-TR" dirty="0"/>
          </a:p>
          <a:p>
            <a:r>
              <a:rPr lang="tr-TR" dirty="0" err="1"/>
              <a:t>that</a:t>
            </a:r>
            <a:r>
              <a:rPr lang="tr-TR" dirty="0"/>
              <a:t> I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abandon</a:t>
            </a:r>
            <a:r>
              <a:rPr lang="tr-TR" dirty="0"/>
              <a:t> (</a:t>
            </a:r>
            <a:r>
              <a:rPr lang="tr-TR" dirty="0" err="1"/>
              <a:t>carrying</a:t>
            </a:r>
            <a:r>
              <a:rPr lang="tr-TR" dirty="0"/>
              <a:t> on)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preaching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gave</a:t>
            </a:r>
            <a:r>
              <a:rPr lang="tr-TR" dirty="0" smtClean="0"/>
              <a:t> </a:t>
            </a:r>
            <a:r>
              <a:rPr lang="tr-TR" dirty="0"/>
              <a:t>it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victory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I </a:t>
            </a:r>
            <a:r>
              <a:rPr lang="tr-TR" dirty="0" err="1"/>
              <a:t>died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attempt</a:t>
            </a:r>
            <a:r>
              <a:rPr lang="tr-TR" dirty="0"/>
              <a:t>, I </a:t>
            </a:r>
            <a:r>
              <a:rPr lang="tr-TR" dirty="0" err="1"/>
              <a:t>should</a:t>
            </a:r>
            <a:r>
              <a:rPr lang="tr-TR" dirty="0"/>
              <a:t> not </a:t>
            </a:r>
            <a:r>
              <a:rPr lang="tr-TR" dirty="0" err="1"/>
              <a:t>abandon</a:t>
            </a:r>
            <a:r>
              <a:rPr lang="tr-TR" dirty="0"/>
              <a:t> </a:t>
            </a:r>
            <a:r>
              <a:rPr lang="tr-TR" dirty="0" err="1"/>
              <a:t>rose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. </a:t>
            </a:r>
            <a:r>
              <a:rPr lang="tr-TR" dirty="0" err="1"/>
              <a:t>When</a:t>
            </a:r>
            <a:r>
              <a:rPr lang="tr-TR" dirty="0"/>
              <a:t> he </a:t>
            </a:r>
            <a:r>
              <a:rPr lang="tr-TR" dirty="0" err="1"/>
              <a:t>turned</a:t>
            </a:r>
            <a:r>
              <a:rPr lang="tr-TR" dirty="0"/>
              <a:t> </a:t>
            </a:r>
            <a:r>
              <a:rPr lang="tr-TR" dirty="0" err="1"/>
              <a:t>away</a:t>
            </a:r>
            <a:r>
              <a:rPr lang="tr-TR" dirty="0"/>
              <a:t>, Abu </a:t>
            </a:r>
            <a:r>
              <a:rPr lang="tr-TR" dirty="0" err="1"/>
              <a:t>Talib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said</a:t>
            </a:r>
            <a:r>
              <a:rPr lang="tr-TR" dirty="0"/>
              <a:t>, "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here</a:t>
            </a:r>
            <a:r>
              <a:rPr lang="tr-TR" dirty="0"/>
              <a:t>, </a:t>
            </a:r>
            <a:r>
              <a:rPr lang="tr-TR" dirty="0" err="1"/>
              <a:t>nephew</a:t>
            </a:r>
            <a:r>
              <a:rPr lang="tr-TR" dirty="0"/>
              <a:t>." </a:t>
            </a:r>
            <a:r>
              <a:rPr lang="tr-TR" dirty="0" err="1"/>
              <a:t>The</a:t>
            </a:r>
            <a:r>
              <a:rPr lang="tr-TR" dirty="0"/>
              <a:t> Messenger of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to</a:t>
            </a:r>
            <a:endParaRPr lang="tr-TR" dirty="0"/>
          </a:p>
          <a:p>
            <a:r>
              <a:rPr lang="tr-TR" dirty="0" err="1"/>
              <a:t>him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he </a:t>
            </a:r>
            <a:r>
              <a:rPr lang="tr-TR" dirty="0" err="1"/>
              <a:t>said</a:t>
            </a:r>
            <a:r>
              <a:rPr lang="tr-TR" dirty="0"/>
              <a:t>, "</a:t>
            </a:r>
            <a:r>
              <a:rPr lang="tr-TR" dirty="0" err="1"/>
              <a:t>Go</a:t>
            </a:r>
            <a:r>
              <a:rPr lang="tr-TR" dirty="0"/>
              <a:t>, </a:t>
            </a:r>
            <a:r>
              <a:rPr lang="tr-TR" dirty="0" err="1"/>
              <a:t>nephew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say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.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, I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/>
              <a:t>never</a:t>
            </a:r>
            <a:r>
              <a:rPr lang="tr-TR" dirty="0"/>
              <a:t> </a:t>
            </a:r>
            <a:r>
              <a:rPr lang="tr-TR" dirty="0" err="1"/>
              <a:t>hand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 smtClean="0"/>
              <a:t>.“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Tabari</a:t>
            </a:r>
            <a:r>
              <a:rPr lang="tr-TR" dirty="0" smtClean="0"/>
              <a:t>, </a:t>
            </a:r>
            <a:r>
              <a:rPr lang="tr-TR" dirty="0" err="1" smtClean="0"/>
              <a:t>History</a:t>
            </a:r>
            <a:r>
              <a:rPr lang="tr-TR" dirty="0" smtClean="0"/>
              <a:t>, </a:t>
            </a:r>
            <a:r>
              <a:rPr lang="tr-TR" dirty="0" err="1" smtClean="0"/>
              <a:t>Vol</a:t>
            </a:r>
            <a:r>
              <a:rPr lang="tr-TR" dirty="0" smtClean="0"/>
              <a:t>.1, </a:t>
            </a:r>
            <a:r>
              <a:rPr lang="tr-TR" dirty="0" err="1" smtClean="0"/>
              <a:t>pp</a:t>
            </a:r>
            <a:r>
              <a:rPr lang="tr-TR" dirty="0" smtClean="0"/>
              <a:t>.88-98)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402</Words>
  <Application>Microsoft Office PowerPoint</Application>
  <PresentationFormat>Ekran Gösterisi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Görünüş</vt:lpstr>
      <vt:lpstr>Preach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</dc:title>
  <dc:creator>pc</dc:creator>
  <cp:lastModifiedBy>pc</cp:lastModifiedBy>
  <cp:revision>2</cp:revision>
  <dcterms:created xsi:type="dcterms:W3CDTF">2014-11-18T16:57:07Z</dcterms:created>
  <dcterms:modified xsi:type="dcterms:W3CDTF">2014-11-18T17:05:32Z</dcterms:modified>
</cp:coreProperties>
</file>