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Yuvarlatılmış Dikdörtgen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Yuvarlatılmış Dikdörtgen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Başlık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0" name="19 Alt Başlık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19" name="18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CD4E86-F043-4BE4-8FB3-48C199ED459B}" type="datetimeFigureOut">
              <a:rPr lang="tr-TR" smtClean="0"/>
              <a:t>18.11.2014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11" name="1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D3AD7A-EE68-4582-BDD3-903692A27C9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CD4E86-F043-4BE4-8FB3-48C199ED459B}" type="datetimeFigureOut">
              <a:rPr lang="tr-TR" smtClean="0"/>
              <a:t>18.11.2014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D3AD7A-EE68-4582-BDD3-903692A27C9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CD4E86-F043-4BE4-8FB3-48C199ED459B}" type="datetimeFigureOut">
              <a:rPr lang="tr-TR" smtClean="0"/>
              <a:t>18.11.2014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D3AD7A-EE68-4582-BDD3-903692A27C9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CD4E86-F043-4BE4-8FB3-48C199ED459B}" type="datetimeFigureOut">
              <a:rPr lang="tr-TR" smtClean="0"/>
              <a:t>18.11.2014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D3AD7A-EE68-4582-BDD3-903692A27C9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Yuvarlatılmış Dikdörtgen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Yuvarlatılmış Dikdörtgen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CD4E86-F043-4BE4-8FB3-48C199ED459B}" type="datetimeFigureOut">
              <a:rPr lang="tr-TR" smtClean="0"/>
              <a:t>18.11.2014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D3AD7A-EE68-4582-BDD3-903692A27C9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CD4E86-F043-4BE4-8FB3-48C199ED459B}" type="datetimeFigureOut">
              <a:rPr lang="tr-TR" smtClean="0"/>
              <a:t>18.11.2014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D3AD7A-EE68-4582-BDD3-903692A27C9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CD4E86-F043-4BE4-8FB3-48C199ED459B}" type="datetimeFigureOut">
              <a:rPr lang="tr-TR" smtClean="0"/>
              <a:t>18.11.2014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D3AD7A-EE68-4582-BDD3-903692A27C9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CD4E86-F043-4BE4-8FB3-48C199ED459B}" type="datetimeFigureOut">
              <a:rPr lang="tr-TR" smtClean="0"/>
              <a:t>18.11.2014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D3AD7A-EE68-4582-BDD3-903692A27C9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Dikdörtgen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CD4E86-F043-4BE4-8FB3-48C199ED459B}" type="datetimeFigureOut">
              <a:rPr lang="tr-TR" smtClean="0"/>
              <a:t>18.11.2014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D3AD7A-EE68-4582-BDD3-903692A27C9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CD4E86-F043-4BE4-8FB3-48C199ED459B}" type="datetimeFigureOut">
              <a:rPr lang="tr-TR" smtClean="0"/>
              <a:t>18.11.2014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D3AD7A-EE68-4582-BDD3-903692A27C9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Yuvarlatılmış Dikdörtgen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Tek Köşesi Yuvarlatılmış Dikdörtgen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CD4E86-F043-4BE4-8FB3-48C199ED459B}" type="datetimeFigureOut">
              <a:rPr lang="tr-TR" smtClean="0"/>
              <a:t>18.11.2014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D3AD7A-EE68-4582-BDD3-903692A27C94}" type="slidenum">
              <a:rPr lang="tr-TR" smtClean="0"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Dikdörtgen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Yuvarlatılmış Dikdörtgen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12 Başlık Yer Tutucusu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CCD4E86-F043-4BE4-8FB3-48C199ED459B}" type="datetimeFigureOut">
              <a:rPr lang="tr-TR" smtClean="0"/>
              <a:t>18.11.2014</a:t>
            </a:fld>
            <a:endParaRPr lang="tr-TR"/>
          </a:p>
        </p:txBody>
      </p:sp>
      <p:sp>
        <p:nvSpPr>
          <p:cNvPr id="18" name="17 Altbilgi Yer Tutucusu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40D3AD7A-EE68-4582-BDD3-903692A27C94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Preach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err="1"/>
              <a:t>The</a:t>
            </a:r>
            <a:r>
              <a:rPr lang="tr-TR" dirty="0"/>
              <a:t> Messenger of </a:t>
            </a:r>
            <a:r>
              <a:rPr lang="tr-TR" dirty="0" err="1"/>
              <a:t>God</a:t>
            </a:r>
            <a:r>
              <a:rPr lang="tr-TR" dirty="0"/>
              <a:t> </a:t>
            </a:r>
            <a:r>
              <a:rPr lang="tr-TR" dirty="0" err="1"/>
              <a:t>Begins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Preach</a:t>
            </a:r>
            <a:r>
              <a:rPr lang="tr-TR" dirty="0"/>
              <a:t> </a:t>
            </a:r>
            <a:r>
              <a:rPr lang="tr-TR" dirty="0" err="1" smtClean="0"/>
              <a:t>Openly</a:t>
            </a:r>
            <a:r>
              <a:rPr lang="tr-TR" dirty="0" smtClean="0"/>
              <a:t>.</a:t>
            </a:r>
            <a:endParaRPr lang="tr-TR" dirty="0"/>
          </a:p>
          <a:p>
            <a:r>
              <a:rPr lang="tr-TR" dirty="0" err="1"/>
              <a:t>Three</a:t>
            </a:r>
            <a:r>
              <a:rPr lang="tr-TR" dirty="0"/>
              <a:t> </a:t>
            </a:r>
            <a:r>
              <a:rPr lang="tr-TR" dirty="0" err="1"/>
              <a:t>years</a:t>
            </a:r>
            <a:r>
              <a:rPr lang="tr-TR" dirty="0"/>
              <a:t> </a:t>
            </a:r>
            <a:r>
              <a:rPr lang="tr-TR" dirty="0" err="1"/>
              <a:t>after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commencement</a:t>
            </a:r>
            <a:r>
              <a:rPr lang="tr-TR" dirty="0"/>
              <a:t> of his </a:t>
            </a:r>
            <a:r>
              <a:rPr lang="tr-TR" dirty="0" err="1"/>
              <a:t>mission</a:t>
            </a:r>
            <a:r>
              <a:rPr lang="tr-TR" dirty="0"/>
              <a:t>, </a:t>
            </a:r>
            <a:r>
              <a:rPr lang="tr-TR" dirty="0" err="1"/>
              <a:t>God</a:t>
            </a:r>
            <a:r>
              <a:rPr lang="tr-TR" dirty="0"/>
              <a:t> </a:t>
            </a:r>
            <a:r>
              <a:rPr lang="tr-TR" dirty="0" err="1"/>
              <a:t>commanded</a:t>
            </a:r>
            <a:endParaRPr lang="tr-TR" dirty="0"/>
          </a:p>
          <a:p>
            <a:r>
              <a:rPr lang="tr-TR" dirty="0"/>
              <a:t>His </a:t>
            </a:r>
            <a:r>
              <a:rPr lang="tr-TR" dirty="0" err="1"/>
              <a:t>Prophet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proclaim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divine</a:t>
            </a:r>
            <a:r>
              <a:rPr lang="tr-TR" dirty="0"/>
              <a:t> </a:t>
            </a:r>
            <a:r>
              <a:rPr lang="tr-TR" dirty="0" err="1"/>
              <a:t>message</a:t>
            </a:r>
            <a:r>
              <a:rPr lang="tr-TR" dirty="0"/>
              <a:t> </a:t>
            </a:r>
            <a:r>
              <a:rPr lang="tr-TR" dirty="0" err="1"/>
              <a:t>which</a:t>
            </a:r>
            <a:r>
              <a:rPr lang="tr-TR" dirty="0"/>
              <a:t> he had</a:t>
            </a:r>
          </a:p>
          <a:p>
            <a:r>
              <a:rPr lang="tr-TR" dirty="0" err="1"/>
              <a:t>received</a:t>
            </a:r>
            <a:r>
              <a:rPr lang="tr-TR" dirty="0"/>
              <a:t>,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declare</a:t>
            </a:r>
            <a:r>
              <a:rPr lang="tr-TR" dirty="0"/>
              <a:t> it </a:t>
            </a:r>
            <a:r>
              <a:rPr lang="tr-TR" dirty="0" err="1"/>
              <a:t>publicly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people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summon</a:t>
            </a:r>
            <a:r>
              <a:rPr lang="tr-TR" dirty="0"/>
              <a:t> </a:t>
            </a:r>
            <a:r>
              <a:rPr lang="tr-TR" dirty="0" err="1"/>
              <a:t>them</a:t>
            </a:r>
            <a:endParaRPr lang="tr-TR" dirty="0"/>
          </a:p>
          <a:p>
            <a:r>
              <a:rPr lang="tr-TR" dirty="0" err="1"/>
              <a:t>to</a:t>
            </a:r>
            <a:r>
              <a:rPr lang="tr-TR" dirty="0"/>
              <a:t> it. </a:t>
            </a:r>
            <a:r>
              <a:rPr lang="tr-TR" dirty="0" err="1"/>
              <a:t>God</a:t>
            </a:r>
            <a:r>
              <a:rPr lang="tr-TR" dirty="0"/>
              <a:t> </a:t>
            </a:r>
            <a:r>
              <a:rPr lang="tr-TR" dirty="0" err="1"/>
              <a:t>said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him</a:t>
            </a:r>
            <a:r>
              <a:rPr lang="tr-TR" dirty="0"/>
              <a:t>:</a:t>
            </a:r>
          </a:p>
          <a:p>
            <a:r>
              <a:rPr lang="tr-TR" dirty="0"/>
              <a:t>“</a:t>
            </a:r>
            <a:r>
              <a:rPr lang="tr-TR" dirty="0" err="1"/>
              <a:t>So</a:t>
            </a:r>
            <a:r>
              <a:rPr lang="tr-TR" dirty="0"/>
              <a:t> </a:t>
            </a:r>
            <a:r>
              <a:rPr lang="tr-TR" dirty="0" err="1"/>
              <a:t>proclaim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which</a:t>
            </a:r>
            <a:r>
              <a:rPr lang="tr-TR" dirty="0"/>
              <a:t> </a:t>
            </a:r>
            <a:r>
              <a:rPr lang="tr-TR" dirty="0" err="1"/>
              <a:t>you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commanded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withdraw</a:t>
            </a:r>
            <a:endParaRPr lang="tr-TR" dirty="0"/>
          </a:p>
          <a:p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polytheists</a:t>
            </a:r>
            <a:r>
              <a:rPr lang="tr-TR" dirty="0"/>
              <a:t>.” (</a:t>
            </a:r>
            <a:r>
              <a:rPr lang="tr-TR" dirty="0" err="1"/>
              <a:t>Qur’an</a:t>
            </a:r>
            <a:r>
              <a:rPr lang="tr-TR" dirty="0"/>
              <a:t>,15/94)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err="1"/>
              <a:t>In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previous</a:t>
            </a:r>
            <a:r>
              <a:rPr lang="tr-TR" dirty="0"/>
              <a:t> </a:t>
            </a:r>
            <a:r>
              <a:rPr lang="tr-TR" dirty="0" err="1"/>
              <a:t>three</a:t>
            </a:r>
            <a:r>
              <a:rPr lang="tr-TR" dirty="0"/>
              <a:t> </a:t>
            </a:r>
            <a:r>
              <a:rPr lang="tr-TR" dirty="0" err="1"/>
              <a:t>years</a:t>
            </a:r>
            <a:r>
              <a:rPr lang="tr-TR" dirty="0"/>
              <a:t> of his </a:t>
            </a:r>
            <a:r>
              <a:rPr lang="tr-TR" dirty="0" err="1"/>
              <a:t>mission</a:t>
            </a:r>
            <a:r>
              <a:rPr lang="tr-TR" dirty="0"/>
              <a:t>, </a:t>
            </a:r>
            <a:r>
              <a:rPr lang="tr-TR" dirty="0" err="1"/>
              <a:t>until</a:t>
            </a:r>
            <a:r>
              <a:rPr lang="tr-TR" dirty="0"/>
              <a:t> he </a:t>
            </a:r>
            <a:r>
              <a:rPr lang="tr-TR" dirty="0" err="1"/>
              <a:t>was</a:t>
            </a:r>
            <a:r>
              <a:rPr lang="tr-TR" dirty="0"/>
              <a:t> </a:t>
            </a:r>
            <a:r>
              <a:rPr lang="tr-TR" dirty="0" err="1"/>
              <a:t>commanded</a:t>
            </a:r>
            <a:endParaRPr lang="tr-TR" dirty="0"/>
          </a:p>
          <a:p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summon</a:t>
            </a:r>
            <a:r>
              <a:rPr lang="tr-TR" dirty="0"/>
              <a:t> </a:t>
            </a:r>
            <a:r>
              <a:rPr lang="tr-TR" dirty="0" err="1"/>
              <a:t>people</a:t>
            </a:r>
            <a:r>
              <a:rPr lang="tr-TR" dirty="0"/>
              <a:t> </a:t>
            </a:r>
            <a:r>
              <a:rPr lang="tr-TR" dirty="0" err="1"/>
              <a:t>openly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God</a:t>
            </a:r>
            <a:r>
              <a:rPr lang="tr-TR" dirty="0"/>
              <a:t>, he had </a:t>
            </a:r>
            <a:r>
              <a:rPr lang="tr-TR" dirty="0" err="1"/>
              <a:t>kept</a:t>
            </a:r>
            <a:r>
              <a:rPr lang="tr-TR" dirty="0"/>
              <a:t> his </a:t>
            </a:r>
            <a:r>
              <a:rPr lang="tr-TR" dirty="0" err="1"/>
              <a:t>preaching</a:t>
            </a:r>
            <a:endParaRPr lang="tr-TR" dirty="0"/>
          </a:p>
          <a:p>
            <a:r>
              <a:rPr lang="tr-TR" dirty="0" err="1"/>
              <a:t>secret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hidden</a:t>
            </a:r>
            <a:r>
              <a:rPr lang="tr-TR" dirty="0"/>
              <a:t>. </a:t>
            </a:r>
            <a:r>
              <a:rPr lang="tr-TR" dirty="0" err="1"/>
              <a:t>Then</a:t>
            </a:r>
            <a:r>
              <a:rPr lang="tr-TR" dirty="0"/>
              <a:t> </a:t>
            </a:r>
            <a:r>
              <a:rPr lang="tr-TR" dirty="0" err="1"/>
              <a:t>God</a:t>
            </a:r>
            <a:r>
              <a:rPr lang="tr-TR" dirty="0"/>
              <a:t> </a:t>
            </a:r>
            <a:r>
              <a:rPr lang="tr-TR" dirty="0" err="1"/>
              <a:t>revealed</a:t>
            </a:r>
            <a:r>
              <a:rPr lang="tr-TR" dirty="0"/>
              <a:t>:</a:t>
            </a:r>
          </a:p>
          <a:p>
            <a:r>
              <a:rPr lang="tr-TR" dirty="0"/>
              <a:t>“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warn</a:t>
            </a:r>
            <a:r>
              <a:rPr lang="tr-TR" dirty="0"/>
              <a:t> </a:t>
            </a:r>
            <a:r>
              <a:rPr lang="tr-TR" dirty="0" err="1"/>
              <a:t>your</a:t>
            </a:r>
            <a:r>
              <a:rPr lang="tr-TR" dirty="0"/>
              <a:t> </a:t>
            </a:r>
            <a:r>
              <a:rPr lang="tr-TR" dirty="0" err="1"/>
              <a:t>tribe</a:t>
            </a:r>
            <a:r>
              <a:rPr lang="tr-TR" dirty="0"/>
              <a:t> of </a:t>
            </a:r>
            <a:r>
              <a:rPr lang="tr-TR" dirty="0" err="1"/>
              <a:t>near</a:t>
            </a:r>
            <a:r>
              <a:rPr lang="tr-TR" dirty="0"/>
              <a:t> </a:t>
            </a:r>
            <a:r>
              <a:rPr lang="tr-TR" dirty="0" err="1"/>
              <a:t>kindred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lower</a:t>
            </a:r>
            <a:r>
              <a:rPr lang="tr-TR" dirty="0"/>
              <a:t> </a:t>
            </a:r>
            <a:r>
              <a:rPr lang="tr-TR" dirty="0" err="1"/>
              <a:t>your</a:t>
            </a:r>
            <a:r>
              <a:rPr lang="tr-TR" dirty="0"/>
              <a:t> </a:t>
            </a:r>
            <a:r>
              <a:rPr lang="tr-TR" dirty="0" err="1"/>
              <a:t>wing</a:t>
            </a:r>
            <a:endParaRPr lang="tr-TR" dirty="0"/>
          </a:p>
          <a:p>
            <a:r>
              <a:rPr lang="tr-TR" dirty="0"/>
              <a:t>(in </a:t>
            </a:r>
            <a:r>
              <a:rPr lang="tr-TR" dirty="0" err="1"/>
              <a:t>kindness</a:t>
            </a:r>
            <a:r>
              <a:rPr lang="tr-TR" dirty="0"/>
              <a:t>)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those</a:t>
            </a:r>
            <a:r>
              <a:rPr lang="tr-TR" dirty="0"/>
              <a:t> </a:t>
            </a:r>
            <a:r>
              <a:rPr lang="tr-TR" dirty="0" err="1"/>
              <a:t>believers</a:t>
            </a:r>
            <a:r>
              <a:rPr lang="tr-TR" dirty="0"/>
              <a:t> </a:t>
            </a:r>
            <a:r>
              <a:rPr lang="tr-TR" dirty="0" err="1"/>
              <a:t>who</a:t>
            </a:r>
            <a:r>
              <a:rPr lang="tr-TR" dirty="0"/>
              <a:t> </a:t>
            </a:r>
            <a:r>
              <a:rPr lang="tr-TR" dirty="0" err="1"/>
              <a:t>follow</a:t>
            </a:r>
            <a:r>
              <a:rPr lang="tr-TR" dirty="0"/>
              <a:t> </a:t>
            </a:r>
            <a:r>
              <a:rPr lang="tr-TR" dirty="0" err="1"/>
              <a:t>you</a:t>
            </a:r>
            <a:r>
              <a:rPr lang="tr-TR" dirty="0"/>
              <a:t>.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if</a:t>
            </a:r>
            <a:r>
              <a:rPr lang="tr-TR" dirty="0"/>
              <a:t> </a:t>
            </a:r>
            <a:r>
              <a:rPr lang="tr-TR" dirty="0" err="1"/>
              <a:t>they</a:t>
            </a:r>
            <a:endParaRPr lang="tr-TR" dirty="0"/>
          </a:p>
          <a:p>
            <a:r>
              <a:rPr lang="tr-TR" dirty="0"/>
              <a:t>(</a:t>
            </a:r>
            <a:r>
              <a:rPr lang="tr-TR" dirty="0" err="1"/>
              <a:t>your</a:t>
            </a:r>
            <a:r>
              <a:rPr lang="tr-TR" dirty="0"/>
              <a:t> </a:t>
            </a:r>
            <a:r>
              <a:rPr lang="tr-TR" dirty="0" err="1"/>
              <a:t>kinsfolk</a:t>
            </a:r>
            <a:r>
              <a:rPr lang="tr-TR" dirty="0"/>
              <a:t>) </a:t>
            </a:r>
            <a:r>
              <a:rPr lang="tr-TR" dirty="0" err="1"/>
              <a:t>disobey</a:t>
            </a:r>
            <a:r>
              <a:rPr lang="tr-TR" dirty="0"/>
              <a:t> </a:t>
            </a:r>
            <a:r>
              <a:rPr lang="tr-TR" dirty="0" err="1"/>
              <a:t>you</a:t>
            </a:r>
            <a:r>
              <a:rPr lang="tr-TR" dirty="0"/>
              <a:t>, say: "I </a:t>
            </a:r>
            <a:r>
              <a:rPr lang="tr-TR" dirty="0" err="1"/>
              <a:t>am</a:t>
            </a:r>
            <a:r>
              <a:rPr lang="tr-TR" dirty="0"/>
              <a:t> </a:t>
            </a:r>
            <a:r>
              <a:rPr lang="tr-TR" dirty="0" err="1"/>
              <a:t>innocent</a:t>
            </a:r>
            <a:r>
              <a:rPr lang="tr-TR" dirty="0"/>
              <a:t> of </a:t>
            </a:r>
            <a:r>
              <a:rPr lang="tr-TR" dirty="0" err="1"/>
              <a:t>what</a:t>
            </a:r>
            <a:r>
              <a:rPr lang="tr-TR" dirty="0"/>
              <a:t> </a:t>
            </a:r>
            <a:r>
              <a:rPr lang="tr-TR" dirty="0" err="1" smtClean="0"/>
              <a:t>they</a:t>
            </a:r>
            <a:r>
              <a:rPr lang="tr-TR" dirty="0" smtClean="0"/>
              <a:t> do</a:t>
            </a:r>
            <a:r>
              <a:rPr lang="tr-TR" dirty="0"/>
              <a:t>." (</a:t>
            </a:r>
            <a:r>
              <a:rPr lang="tr-TR" dirty="0" err="1"/>
              <a:t>Qur’an</a:t>
            </a:r>
            <a:r>
              <a:rPr lang="tr-TR" dirty="0"/>
              <a:t>,26/214-216)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tr-TR" dirty="0" err="1"/>
              <a:t>One</a:t>
            </a:r>
            <a:r>
              <a:rPr lang="tr-TR" dirty="0"/>
              <a:t> </a:t>
            </a:r>
            <a:r>
              <a:rPr lang="tr-TR" dirty="0" err="1"/>
              <a:t>day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Messenger</a:t>
            </a:r>
          </a:p>
          <a:p>
            <a:r>
              <a:rPr lang="tr-TR" dirty="0"/>
              <a:t>of </a:t>
            </a:r>
            <a:r>
              <a:rPr lang="tr-TR" dirty="0" err="1"/>
              <a:t>God</a:t>
            </a:r>
            <a:r>
              <a:rPr lang="tr-TR" dirty="0"/>
              <a:t> </a:t>
            </a:r>
            <a:r>
              <a:rPr lang="tr-TR" dirty="0" err="1"/>
              <a:t>mounted</a:t>
            </a:r>
            <a:r>
              <a:rPr lang="tr-TR" dirty="0"/>
              <a:t> al-Safa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called</a:t>
            </a:r>
            <a:r>
              <a:rPr lang="tr-TR" dirty="0"/>
              <a:t> </a:t>
            </a:r>
            <a:r>
              <a:rPr lang="tr-TR" dirty="0" err="1"/>
              <a:t>out</a:t>
            </a:r>
            <a:r>
              <a:rPr lang="tr-TR" dirty="0"/>
              <a:t>, "</a:t>
            </a:r>
            <a:r>
              <a:rPr lang="tr-TR" dirty="0" err="1"/>
              <a:t>Beware</a:t>
            </a:r>
            <a:r>
              <a:rPr lang="tr-TR" dirty="0"/>
              <a:t> </a:t>
            </a:r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morning</a:t>
            </a:r>
            <a:r>
              <a:rPr lang="tr-TR" dirty="0"/>
              <a:t>!"</a:t>
            </a:r>
          </a:p>
          <a:p>
            <a:r>
              <a:rPr lang="tr-TR" dirty="0" err="1"/>
              <a:t>Quraysh</a:t>
            </a:r>
            <a:r>
              <a:rPr lang="tr-TR" dirty="0"/>
              <a:t> </a:t>
            </a:r>
            <a:r>
              <a:rPr lang="tr-TR" dirty="0" err="1"/>
              <a:t>gathered</a:t>
            </a:r>
            <a:r>
              <a:rPr lang="tr-TR" dirty="0"/>
              <a:t> </a:t>
            </a:r>
            <a:r>
              <a:rPr lang="tr-TR" dirty="0" err="1"/>
              <a:t>around</a:t>
            </a:r>
            <a:r>
              <a:rPr lang="tr-TR" dirty="0"/>
              <a:t> </a:t>
            </a:r>
            <a:r>
              <a:rPr lang="tr-TR" dirty="0" err="1"/>
              <a:t>him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said</a:t>
            </a:r>
            <a:r>
              <a:rPr lang="tr-TR" dirty="0"/>
              <a:t>, "</a:t>
            </a:r>
            <a:r>
              <a:rPr lang="tr-TR" dirty="0" err="1"/>
              <a:t>What</a:t>
            </a:r>
            <a:r>
              <a:rPr lang="tr-TR" dirty="0"/>
              <a:t> is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matter</a:t>
            </a:r>
            <a:r>
              <a:rPr lang="tr-TR" dirty="0"/>
              <a:t>?"</a:t>
            </a:r>
          </a:p>
          <a:p>
            <a:r>
              <a:rPr lang="tr-TR" dirty="0" err="1"/>
              <a:t>Then</a:t>
            </a:r>
            <a:r>
              <a:rPr lang="tr-TR" dirty="0"/>
              <a:t> he </a:t>
            </a:r>
            <a:r>
              <a:rPr lang="tr-TR" dirty="0" err="1"/>
              <a:t>said</a:t>
            </a:r>
            <a:r>
              <a:rPr lang="tr-TR" dirty="0"/>
              <a:t>, "</a:t>
            </a:r>
            <a:r>
              <a:rPr lang="tr-TR" dirty="0" err="1"/>
              <a:t>If</a:t>
            </a:r>
            <a:r>
              <a:rPr lang="tr-TR" dirty="0"/>
              <a:t> I </a:t>
            </a:r>
            <a:r>
              <a:rPr lang="tr-TR" dirty="0" err="1"/>
              <a:t>were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tell</a:t>
            </a:r>
            <a:r>
              <a:rPr lang="tr-TR" dirty="0"/>
              <a:t> </a:t>
            </a:r>
            <a:r>
              <a:rPr lang="tr-TR" dirty="0" err="1"/>
              <a:t>you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enemy</a:t>
            </a:r>
            <a:r>
              <a:rPr lang="tr-TR" dirty="0"/>
              <a:t> </a:t>
            </a:r>
            <a:r>
              <a:rPr lang="tr-TR" dirty="0" err="1"/>
              <a:t>would</a:t>
            </a:r>
            <a:endParaRPr lang="tr-TR" dirty="0"/>
          </a:p>
          <a:p>
            <a:r>
              <a:rPr lang="tr-TR" dirty="0" err="1"/>
              <a:t>come</a:t>
            </a:r>
            <a:r>
              <a:rPr lang="tr-TR" dirty="0"/>
              <a:t> </a:t>
            </a:r>
            <a:r>
              <a:rPr lang="tr-TR" dirty="0" err="1"/>
              <a:t>upon</a:t>
            </a:r>
            <a:r>
              <a:rPr lang="tr-TR" dirty="0"/>
              <a:t> </a:t>
            </a:r>
            <a:r>
              <a:rPr lang="tr-TR" dirty="0" err="1"/>
              <a:t>you</a:t>
            </a:r>
            <a:r>
              <a:rPr lang="tr-TR" dirty="0"/>
              <a:t> </a:t>
            </a:r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morning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evening</a:t>
            </a:r>
            <a:r>
              <a:rPr lang="tr-TR" dirty="0"/>
              <a:t>, </a:t>
            </a:r>
            <a:r>
              <a:rPr lang="tr-TR" dirty="0" err="1"/>
              <a:t>would</a:t>
            </a:r>
            <a:r>
              <a:rPr lang="tr-TR" dirty="0"/>
              <a:t> </a:t>
            </a:r>
            <a:r>
              <a:rPr lang="tr-TR" dirty="0" err="1"/>
              <a:t>you</a:t>
            </a:r>
            <a:r>
              <a:rPr lang="tr-TR" dirty="0"/>
              <a:t> </a:t>
            </a:r>
            <a:r>
              <a:rPr lang="tr-TR" dirty="0" err="1"/>
              <a:t>believe</a:t>
            </a:r>
            <a:endParaRPr lang="tr-TR" dirty="0"/>
          </a:p>
          <a:p>
            <a:r>
              <a:rPr lang="tr-TR" dirty="0" err="1"/>
              <a:t>me</a:t>
            </a:r>
            <a:r>
              <a:rPr lang="tr-TR" dirty="0"/>
              <a:t>?" "</a:t>
            </a:r>
            <a:r>
              <a:rPr lang="tr-TR" dirty="0" err="1"/>
              <a:t>Certainly</a:t>
            </a:r>
            <a:r>
              <a:rPr lang="tr-TR" dirty="0"/>
              <a:t>," </a:t>
            </a:r>
            <a:r>
              <a:rPr lang="tr-TR" dirty="0" err="1"/>
              <a:t>they</a:t>
            </a:r>
            <a:r>
              <a:rPr lang="tr-TR" dirty="0"/>
              <a:t> </a:t>
            </a:r>
            <a:r>
              <a:rPr lang="tr-TR" dirty="0" err="1"/>
              <a:t>replied</a:t>
            </a:r>
            <a:r>
              <a:rPr lang="tr-TR" dirty="0"/>
              <a:t>. He </a:t>
            </a:r>
            <a:r>
              <a:rPr lang="tr-TR" dirty="0" err="1"/>
              <a:t>said</a:t>
            </a:r>
            <a:r>
              <a:rPr lang="tr-TR" dirty="0"/>
              <a:t>, ''I </a:t>
            </a:r>
            <a:r>
              <a:rPr lang="tr-TR" dirty="0" err="1"/>
              <a:t>am</a:t>
            </a:r>
            <a:r>
              <a:rPr lang="tr-TR" dirty="0"/>
              <a:t> a </a:t>
            </a:r>
            <a:r>
              <a:rPr lang="tr-TR" dirty="0" err="1"/>
              <a:t>warner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you</a:t>
            </a:r>
            <a:r>
              <a:rPr lang="tr-TR" dirty="0"/>
              <a:t> in</a:t>
            </a:r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face</a:t>
            </a:r>
            <a:r>
              <a:rPr lang="tr-TR" dirty="0"/>
              <a:t> of a </a:t>
            </a:r>
            <a:r>
              <a:rPr lang="tr-TR" dirty="0" err="1"/>
              <a:t>terrible</a:t>
            </a:r>
            <a:r>
              <a:rPr lang="tr-TR" dirty="0"/>
              <a:t> </a:t>
            </a:r>
            <a:r>
              <a:rPr lang="tr-TR" dirty="0" err="1"/>
              <a:t>doom</a:t>
            </a:r>
            <a:r>
              <a:rPr lang="tr-TR" dirty="0"/>
              <a:t>.'' </a:t>
            </a:r>
            <a:r>
              <a:rPr lang="tr-TR" dirty="0" err="1"/>
              <a:t>Then</a:t>
            </a:r>
            <a:r>
              <a:rPr lang="tr-TR" dirty="0"/>
              <a:t> Abu </a:t>
            </a:r>
            <a:r>
              <a:rPr lang="tr-TR" dirty="0" err="1"/>
              <a:t>Lahab</a:t>
            </a:r>
            <a:r>
              <a:rPr lang="tr-TR" dirty="0"/>
              <a:t> </a:t>
            </a:r>
            <a:r>
              <a:rPr lang="tr-TR" dirty="0" err="1"/>
              <a:t>said</a:t>
            </a:r>
            <a:r>
              <a:rPr lang="tr-TR" dirty="0"/>
              <a:t>, "May </a:t>
            </a:r>
            <a:r>
              <a:rPr lang="tr-TR" dirty="0" err="1"/>
              <a:t>you</a:t>
            </a:r>
            <a:r>
              <a:rPr lang="tr-TR" dirty="0"/>
              <a:t> </a:t>
            </a:r>
            <a:r>
              <a:rPr lang="tr-TR" dirty="0" err="1"/>
              <a:t>perish</a:t>
            </a:r>
            <a:r>
              <a:rPr lang="tr-TR" dirty="0"/>
              <a:t>!</a:t>
            </a:r>
          </a:p>
          <a:p>
            <a:r>
              <a:rPr lang="tr-TR" dirty="0" err="1"/>
              <a:t>Did</a:t>
            </a:r>
            <a:r>
              <a:rPr lang="tr-TR" dirty="0"/>
              <a:t> </a:t>
            </a:r>
            <a:r>
              <a:rPr lang="tr-TR" dirty="0" err="1"/>
              <a:t>you</a:t>
            </a:r>
            <a:r>
              <a:rPr lang="tr-TR" dirty="0"/>
              <a:t> </a:t>
            </a:r>
            <a:r>
              <a:rPr lang="tr-TR" dirty="0" err="1"/>
              <a:t>call</a:t>
            </a:r>
            <a:r>
              <a:rPr lang="tr-TR" dirty="0"/>
              <a:t> us </a:t>
            </a:r>
            <a:r>
              <a:rPr lang="tr-TR" dirty="0" err="1"/>
              <a:t>together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this</a:t>
            </a:r>
            <a:r>
              <a:rPr lang="tr-TR" dirty="0"/>
              <a:t>?" </a:t>
            </a:r>
            <a:r>
              <a:rPr lang="tr-TR" dirty="0" err="1"/>
              <a:t>Then</a:t>
            </a:r>
            <a:r>
              <a:rPr lang="tr-TR" dirty="0"/>
              <a:t> </a:t>
            </a:r>
            <a:r>
              <a:rPr lang="tr-TR" dirty="0" err="1"/>
              <a:t>God</a:t>
            </a:r>
            <a:r>
              <a:rPr lang="tr-TR" dirty="0"/>
              <a:t> </a:t>
            </a:r>
            <a:r>
              <a:rPr lang="tr-TR" dirty="0" err="1"/>
              <a:t>revealed</a:t>
            </a:r>
            <a:r>
              <a:rPr lang="tr-TR" dirty="0"/>
              <a:t>: "</a:t>
            </a:r>
            <a:r>
              <a:rPr lang="tr-TR" dirty="0" err="1"/>
              <a:t>The</a:t>
            </a:r>
            <a:endParaRPr lang="tr-TR" dirty="0"/>
          </a:p>
          <a:p>
            <a:r>
              <a:rPr lang="tr-TR" dirty="0" err="1"/>
              <a:t>power</a:t>
            </a:r>
            <a:r>
              <a:rPr lang="tr-TR" dirty="0"/>
              <a:t> of Abu </a:t>
            </a:r>
            <a:r>
              <a:rPr lang="tr-TR" dirty="0" err="1"/>
              <a:t>Lahab</a:t>
            </a:r>
            <a:r>
              <a:rPr lang="tr-TR" dirty="0"/>
              <a:t> </a:t>
            </a:r>
            <a:r>
              <a:rPr lang="tr-TR" dirty="0" err="1"/>
              <a:t>will</a:t>
            </a:r>
            <a:r>
              <a:rPr lang="tr-TR" dirty="0"/>
              <a:t> </a:t>
            </a:r>
            <a:r>
              <a:rPr lang="tr-TR" dirty="0" err="1"/>
              <a:t>perish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he </a:t>
            </a:r>
            <a:r>
              <a:rPr lang="tr-TR" dirty="0" err="1"/>
              <a:t>will</a:t>
            </a:r>
            <a:r>
              <a:rPr lang="tr-TR" dirty="0"/>
              <a:t> </a:t>
            </a:r>
            <a:r>
              <a:rPr lang="tr-TR" dirty="0" err="1"/>
              <a:t>perish</a:t>
            </a:r>
            <a:r>
              <a:rPr lang="tr-TR" dirty="0"/>
              <a:t>" . . . </a:t>
            </a:r>
            <a:r>
              <a:rPr lang="tr-TR" dirty="0" err="1"/>
              <a:t>reciting</a:t>
            </a:r>
            <a:r>
              <a:rPr lang="tr-TR" dirty="0"/>
              <a:t> </a:t>
            </a:r>
            <a:r>
              <a:rPr lang="tr-TR" dirty="0" err="1"/>
              <a:t>to</a:t>
            </a:r>
            <a:endParaRPr lang="tr-TR" dirty="0"/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end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 smtClean="0"/>
              <a:t>surah</a:t>
            </a:r>
            <a:r>
              <a:rPr lang="tr-TR" dirty="0" smtClean="0"/>
              <a:t>..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/>
              <a:t>he </a:t>
            </a:r>
            <a:r>
              <a:rPr lang="tr-TR" dirty="0" err="1"/>
              <a:t>said</a:t>
            </a:r>
            <a:r>
              <a:rPr lang="tr-TR" dirty="0"/>
              <a:t>, "</a:t>
            </a:r>
            <a:r>
              <a:rPr lang="tr-TR" dirty="0" err="1"/>
              <a:t>Uncle</a:t>
            </a:r>
            <a:r>
              <a:rPr lang="tr-TR" dirty="0"/>
              <a:t>, </a:t>
            </a:r>
            <a:r>
              <a:rPr lang="tr-TR" dirty="0" err="1"/>
              <a:t>if</a:t>
            </a:r>
            <a:r>
              <a:rPr lang="tr-TR" dirty="0"/>
              <a:t> </a:t>
            </a:r>
            <a:r>
              <a:rPr lang="tr-TR" dirty="0" err="1"/>
              <a:t>they</a:t>
            </a:r>
            <a:r>
              <a:rPr lang="tr-TR" dirty="0"/>
              <a:t> </a:t>
            </a:r>
            <a:r>
              <a:rPr lang="tr-TR" dirty="0" err="1"/>
              <a:t>were</a:t>
            </a:r>
            <a:r>
              <a:rPr lang="tr-TR" dirty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place</a:t>
            </a:r>
            <a:r>
              <a:rPr lang="tr-TR" dirty="0" smtClean="0"/>
              <a:t> </a:t>
            </a:r>
            <a:r>
              <a:rPr lang="tr-TR" dirty="0" err="1"/>
              <a:t>the</a:t>
            </a:r>
            <a:r>
              <a:rPr lang="tr-TR" dirty="0"/>
              <a:t> sun in </a:t>
            </a:r>
            <a:r>
              <a:rPr lang="tr-TR" dirty="0" err="1"/>
              <a:t>my</a:t>
            </a:r>
            <a:r>
              <a:rPr lang="tr-TR" dirty="0"/>
              <a:t> </a:t>
            </a:r>
            <a:r>
              <a:rPr lang="tr-TR" dirty="0" err="1"/>
              <a:t>right</a:t>
            </a:r>
            <a:r>
              <a:rPr lang="tr-TR" dirty="0"/>
              <a:t> </a:t>
            </a:r>
            <a:r>
              <a:rPr lang="tr-TR" dirty="0" err="1"/>
              <a:t>hand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moon</a:t>
            </a:r>
            <a:r>
              <a:rPr lang="tr-TR" dirty="0"/>
              <a:t> in </a:t>
            </a:r>
            <a:r>
              <a:rPr lang="tr-TR" dirty="0" err="1"/>
              <a:t>my</a:t>
            </a:r>
            <a:r>
              <a:rPr lang="tr-TR" dirty="0"/>
              <a:t> </a:t>
            </a:r>
            <a:r>
              <a:rPr lang="tr-TR" dirty="0" err="1"/>
              <a:t>left</a:t>
            </a:r>
            <a:r>
              <a:rPr lang="tr-TR" dirty="0"/>
              <a:t>, on </a:t>
            </a:r>
            <a:r>
              <a:rPr lang="tr-TR" dirty="0" err="1"/>
              <a:t>condition</a:t>
            </a:r>
            <a:endParaRPr lang="tr-TR" dirty="0"/>
          </a:p>
          <a:p>
            <a:r>
              <a:rPr lang="tr-TR" dirty="0" err="1"/>
              <a:t>that</a:t>
            </a:r>
            <a:r>
              <a:rPr lang="tr-TR" dirty="0"/>
              <a:t> I </a:t>
            </a:r>
            <a:r>
              <a:rPr lang="tr-TR" dirty="0" err="1"/>
              <a:t>should</a:t>
            </a:r>
            <a:r>
              <a:rPr lang="tr-TR" dirty="0"/>
              <a:t> </a:t>
            </a:r>
            <a:r>
              <a:rPr lang="tr-TR" dirty="0" err="1"/>
              <a:t>abandon</a:t>
            </a:r>
            <a:r>
              <a:rPr lang="tr-TR" dirty="0"/>
              <a:t> (</a:t>
            </a:r>
            <a:r>
              <a:rPr lang="tr-TR" dirty="0" err="1"/>
              <a:t>carrying</a:t>
            </a:r>
            <a:r>
              <a:rPr lang="tr-TR" dirty="0"/>
              <a:t> on) </a:t>
            </a:r>
            <a:r>
              <a:rPr lang="tr-TR" dirty="0" err="1"/>
              <a:t>my</a:t>
            </a:r>
            <a:r>
              <a:rPr lang="tr-TR" dirty="0"/>
              <a:t> </a:t>
            </a:r>
            <a:r>
              <a:rPr lang="tr-TR" dirty="0" err="1"/>
              <a:t>preaching</a:t>
            </a:r>
            <a:r>
              <a:rPr lang="tr-TR" dirty="0"/>
              <a:t> </a:t>
            </a:r>
            <a:r>
              <a:rPr lang="tr-TR" dirty="0" err="1"/>
              <a:t>before</a:t>
            </a:r>
            <a:r>
              <a:rPr lang="tr-TR" dirty="0"/>
              <a:t> </a:t>
            </a:r>
            <a:r>
              <a:rPr lang="tr-TR" dirty="0" err="1" smtClean="0"/>
              <a:t>God</a:t>
            </a:r>
            <a:r>
              <a:rPr lang="tr-TR" dirty="0" smtClean="0"/>
              <a:t> </a:t>
            </a:r>
            <a:r>
              <a:rPr lang="tr-TR" dirty="0" err="1" smtClean="0"/>
              <a:t>gave</a:t>
            </a:r>
            <a:r>
              <a:rPr lang="tr-TR" dirty="0" smtClean="0"/>
              <a:t> </a:t>
            </a:r>
            <a:r>
              <a:rPr lang="tr-TR" dirty="0"/>
              <a:t>it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victory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I </a:t>
            </a:r>
            <a:r>
              <a:rPr lang="tr-TR" dirty="0" err="1"/>
              <a:t>died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attempt</a:t>
            </a:r>
            <a:r>
              <a:rPr lang="tr-TR" dirty="0"/>
              <a:t>, I </a:t>
            </a:r>
            <a:r>
              <a:rPr lang="tr-TR" dirty="0" err="1"/>
              <a:t>should</a:t>
            </a:r>
            <a:r>
              <a:rPr lang="tr-TR" dirty="0"/>
              <a:t> not </a:t>
            </a:r>
            <a:r>
              <a:rPr lang="tr-TR" dirty="0" err="1"/>
              <a:t>abandon</a:t>
            </a:r>
            <a:r>
              <a:rPr lang="tr-TR" dirty="0"/>
              <a:t> </a:t>
            </a:r>
            <a:r>
              <a:rPr lang="tr-TR" dirty="0" err="1"/>
              <a:t>rose</a:t>
            </a:r>
            <a:r>
              <a:rPr lang="tr-TR" dirty="0"/>
              <a:t> </a:t>
            </a:r>
            <a:r>
              <a:rPr lang="tr-TR" dirty="0" err="1"/>
              <a:t>up</a:t>
            </a:r>
            <a:r>
              <a:rPr lang="tr-TR" dirty="0"/>
              <a:t>. </a:t>
            </a:r>
            <a:r>
              <a:rPr lang="tr-TR" dirty="0" err="1"/>
              <a:t>When</a:t>
            </a:r>
            <a:r>
              <a:rPr lang="tr-TR" dirty="0"/>
              <a:t> he </a:t>
            </a:r>
            <a:r>
              <a:rPr lang="tr-TR" dirty="0" err="1"/>
              <a:t>turned</a:t>
            </a:r>
            <a:r>
              <a:rPr lang="tr-TR" dirty="0"/>
              <a:t> </a:t>
            </a:r>
            <a:r>
              <a:rPr lang="tr-TR" dirty="0" err="1"/>
              <a:t>away</a:t>
            </a:r>
            <a:r>
              <a:rPr lang="tr-TR" dirty="0"/>
              <a:t>, Abu </a:t>
            </a:r>
            <a:r>
              <a:rPr lang="tr-TR" dirty="0" err="1"/>
              <a:t>Talib</a:t>
            </a:r>
            <a:r>
              <a:rPr lang="tr-TR" dirty="0"/>
              <a:t> </a:t>
            </a:r>
            <a:r>
              <a:rPr lang="tr-TR" dirty="0" err="1"/>
              <a:t>called</a:t>
            </a:r>
            <a:r>
              <a:rPr lang="tr-TR" dirty="0"/>
              <a:t> </a:t>
            </a:r>
            <a:r>
              <a:rPr lang="tr-TR" dirty="0" err="1"/>
              <a:t>him</a:t>
            </a:r>
            <a:r>
              <a:rPr lang="tr-TR" dirty="0"/>
              <a:t> </a:t>
            </a:r>
            <a:r>
              <a:rPr lang="tr-TR" dirty="0" err="1"/>
              <a:t>back</a:t>
            </a:r>
            <a:r>
              <a:rPr lang="tr-TR" dirty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said</a:t>
            </a:r>
            <a:r>
              <a:rPr lang="tr-TR" dirty="0"/>
              <a:t>, "</a:t>
            </a:r>
            <a:r>
              <a:rPr lang="tr-TR" dirty="0" err="1"/>
              <a:t>Come</a:t>
            </a:r>
            <a:r>
              <a:rPr lang="tr-TR" dirty="0"/>
              <a:t> </a:t>
            </a:r>
            <a:r>
              <a:rPr lang="tr-TR" dirty="0" err="1"/>
              <a:t>here</a:t>
            </a:r>
            <a:r>
              <a:rPr lang="tr-TR" dirty="0"/>
              <a:t>, </a:t>
            </a:r>
            <a:r>
              <a:rPr lang="tr-TR" dirty="0" err="1"/>
              <a:t>nephew</a:t>
            </a:r>
            <a:r>
              <a:rPr lang="tr-TR" dirty="0"/>
              <a:t>." </a:t>
            </a:r>
            <a:r>
              <a:rPr lang="tr-TR" dirty="0" err="1"/>
              <a:t>The</a:t>
            </a:r>
            <a:r>
              <a:rPr lang="tr-TR" dirty="0"/>
              <a:t> Messenger of </a:t>
            </a:r>
            <a:r>
              <a:rPr lang="tr-TR" dirty="0" err="1"/>
              <a:t>God</a:t>
            </a:r>
            <a:r>
              <a:rPr lang="tr-TR" dirty="0"/>
              <a:t> </a:t>
            </a:r>
            <a:r>
              <a:rPr lang="tr-TR" dirty="0" err="1"/>
              <a:t>came</a:t>
            </a:r>
            <a:r>
              <a:rPr lang="tr-TR" dirty="0"/>
              <a:t> </a:t>
            </a:r>
            <a:r>
              <a:rPr lang="tr-TR" dirty="0" err="1"/>
              <a:t>up</a:t>
            </a:r>
            <a:r>
              <a:rPr lang="tr-TR" dirty="0"/>
              <a:t> </a:t>
            </a:r>
            <a:r>
              <a:rPr lang="tr-TR" dirty="0" err="1"/>
              <a:t>to</a:t>
            </a:r>
            <a:endParaRPr lang="tr-TR" dirty="0"/>
          </a:p>
          <a:p>
            <a:r>
              <a:rPr lang="tr-TR" dirty="0" err="1"/>
              <a:t>him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he </a:t>
            </a:r>
            <a:r>
              <a:rPr lang="tr-TR" dirty="0" err="1"/>
              <a:t>said</a:t>
            </a:r>
            <a:r>
              <a:rPr lang="tr-TR" dirty="0"/>
              <a:t>, "</a:t>
            </a:r>
            <a:r>
              <a:rPr lang="tr-TR" dirty="0" err="1"/>
              <a:t>Go</a:t>
            </a:r>
            <a:r>
              <a:rPr lang="tr-TR" dirty="0"/>
              <a:t>, </a:t>
            </a:r>
            <a:r>
              <a:rPr lang="tr-TR" dirty="0" err="1"/>
              <a:t>nephew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say </a:t>
            </a:r>
            <a:r>
              <a:rPr lang="tr-TR" dirty="0" err="1"/>
              <a:t>what</a:t>
            </a:r>
            <a:r>
              <a:rPr lang="tr-TR" dirty="0"/>
              <a:t> </a:t>
            </a:r>
            <a:r>
              <a:rPr lang="tr-TR" dirty="0" err="1"/>
              <a:t>you</a:t>
            </a:r>
            <a:r>
              <a:rPr lang="tr-TR" dirty="0"/>
              <a:t> </a:t>
            </a:r>
            <a:r>
              <a:rPr lang="tr-TR" dirty="0" err="1"/>
              <a:t>like</a:t>
            </a:r>
            <a:r>
              <a:rPr lang="tr-TR" dirty="0"/>
              <a:t>.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God</a:t>
            </a:r>
            <a:r>
              <a:rPr lang="tr-TR" dirty="0"/>
              <a:t>, I </a:t>
            </a:r>
            <a:r>
              <a:rPr lang="tr-TR" dirty="0" err="1" smtClean="0"/>
              <a:t>will</a:t>
            </a:r>
            <a:r>
              <a:rPr lang="tr-TR" dirty="0" smtClean="0"/>
              <a:t> </a:t>
            </a:r>
            <a:r>
              <a:rPr lang="tr-TR" dirty="0" err="1"/>
              <a:t>never</a:t>
            </a:r>
            <a:r>
              <a:rPr lang="tr-TR" dirty="0"/>
              <a:t> </a:t>
            </a:r>
            <a:r>
              <a:rPr lang="tr-TR" dirty="0" err="1"/>
              <a:t>hand</a:t>
            </a:r>
            <a:r>
              <a:rPr lang="tr-TR" dirty="0"/>
              <a:t> </a:t>
            </a:r>
            <a:r>
              <a:rPr lang="tr-TR" dirty="0" err="1"/>
              <a:t>you</a:t>
            </a:r>
            <a:r>
              <a:rPr lang="tr-TR" dirty="0"/>
              <a:t> </a:t>
            </a:r>
            <a:r>
              <a:rPr lang="tr-TR" dirty="0" err="1"/>
              <a:t>over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any</a:t>
            </a:r>
            <a:r>
              <a:rPr lang="tr-TR" dirty="0"/>
              <a:t> </a:t>
            </a:r>
            <a:r>
              <a:rPr lang="tr-TR" dirty="0" err="1"/>
              <a:t>reason</a:t>
            </a:r>
            <a:r>
              <a:rPr lang="tr-TR" dirty="0" smtClean="0"/>
              <a:t>.“</a:t>
            </a:r>
          </a:p>
          <a:p>
            <a:r>
              <a:rPr lang="tr-TR" dirty="0" smtClean="0"/>
              <a:t>(</a:t>
            </a:r>
            <a:r>
              <a:rPr lang="tr-TR" dirty="0" err="1" smtClean="0"/>
              <a:t>Tabari</a:t>
            </a:r>
            <a:r>
              <a:rPr lang="tr-TR" dirty="0" smtClean="0"/>
              <a:t>, </a:t>
            </a:r>
            <a:r>
              <a:rPr lang="tr-TR" dirty="0" err="1" smtClean="0"/>
              <a:t>History</a:t>
            </a:r>
            <a:r>
              <a:rPr lang="tr-TR" dirty="0" smtClean="0"/>
              <a:t>, </a:t>
            </a:r>
            <a:r>
              <a:rPr lang="tr-TR" dirty="0" err="1" smtClean="0"/>
              <a:t>Vol</a:t>
            </a:r>
            <a:r>
              <a:rPr lang="tr-TR" dirty="0" smtClean="0"/>
              <a:t>.1, </a:t>
            </a:r>
            <a:r>
              <a:rPr lang="tr-TR" dirty="0" err="1" smtClean="0"/>
              <a:t>pp</a:t>
            </a:r>
            <a:r>
              <a:rPr lang="tr-TR" dirty="0" smtClean="0"/>
              <a:t>.88-98)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örünüş">
  <a:themeElements>
    <a:clrScheme name="Görünüş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Görünüş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Görünü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8</TotalTime>
  <Words>402</Words>
  <Application>Microsoft Office PowerPoint</Application>
  <PresentationFormat>Ekran Gösterisi (4:3)</PresentationFormat>
  <Paragraphs>28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Görünüş</vt:lpstr>
      <vt:lpstr>Preach</vt:lpstr>
      <vt:lpstr>Slayt 2</vt:lpstr>
      <vt:lpstr>Slayt 3</vt:lpstr>
      <vt:lpstr>Slayt 4</vt:lpstr>
      <vt:lpstr>Slayt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Preach</dc:title>
  <dc:creator>pc</dc:creator>
  <cp:lastModifiedBy>pc</cp:lastModifiedBy>
  <cp:revision>2</cp:revision>
  <dcterms:created xsi:type="dcterms:W3CDTF">2014-11-18T16:57:07Z</dcterms:created>
  <dcterms:modified xsi:type="dcterms:W3CDTF">2014-11-18T17:05:32Z</dcterms:modified>
</cp:coreProperties>
</file>