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7" r:id="rId2"/>
    <p:sldId id="266" r:id="rId3"/>
    <p:sldId id="267" r:id="rId4"/>
    <p:sldId id="258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900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0495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53264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25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7503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6488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51238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346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8215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0808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4055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5729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7164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1026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7019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0524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6126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16721" y="2734886"/>
            <a:ext cx="9839700" cy="1030779"/>
          </a:xfrm>
        </p:spPr>
        <p:txBody>
          <a:bodyPr>
            <a:noAutofit/>
          </a:bodyPr>
          <a:lstStyle/>
          <a:p>
            <a:r>
              <a:rPr lang="tr-TR" sz="5400" dirty="0">
                <a:solidFill>
                  <a:schemeClr val="tx1"/>
                </a:solidFill>
                <a:latin typeface="Bodoni MT Poster Compressed" panose="02070706080601050204" pitchFamily="18" charset="-94"/>
              </a:rPr>
              <a:t>Su Ürünleri </a:t>
            </a:r>
            <a:r>
              <a:rPr lang="tr-TR" sz="5400" dirty="0" smtClean="0">
                <a:solidFill>
                  <a:schemeClr val="tx1"/>
                </a:solidFill>
                <a:latin typeface="Bodoni MT Poster Compressed" panose="02070706080601050204" pitchFamily="18" charset="-94"/>
              </a:rPr>
              <a:t>Yetiştiriciliğinin Temel Esasları</a:t>
            </a:r>
            <a:endParaRPr lang="tr-TR" sz="5400" dirty="0">
              <a:solidFill>
                <a:schemeClr val="tx1"/>
              </a:solidFill>
              <a:latin typeface="Bodoni MT Poster Compressed" panose="02070706080601050204" pitchFamily="18" charset="-94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0981114" y="627611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2.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84944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tx1"/>
                </a:solidFill>
              </a:rPr>
              <a:t>Türkiye’nin Su Ürünleri Üretim ve Tüketim Değerleri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08386" y="1845940"/>
            <a:ext cx="6984775" cy="3921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1054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35076" y="5741277"/>
            <a:ext cx="8596668" cy="3880773"/>
          </a:xfrm>
        </p:spPr>
        <p:txBody>
          <a:bodyPr/>
          <a:lstStyle/>
          <a:p>
            <a:r>
              <a:rPr lang="tr-TR" dirty="0" smtClean="0"/>
              <a:t>Türlere bağlı Su Ürünleri yetiştiriciliği</a:t>
            </a:r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9421" y="1389517"/>
            <a:ext cx="5166052" cy="4237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3750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0981114" y="627611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2.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752302" y="1094729"/>
            <a:ext cx="83958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sz="3200" dirty="0" smtClean="0">
                <a:latin typeface="Bodoni MT Poster Compressed" panose="02070706080601050204" pitchFamily="18" charset="-94"/>
              </a:rPr>
              <a:t>Su ürünleri yetiştiriciliğinde yer seçimi</a:t>
            </a:r>
          </a:p>
          <a:p>
            <a:endParaRPr lang="tr-TR" sz="3200" dirty="0" smtClean="0">
              <a:latin typeface="Bodoni MT Poster Compressed" panose="02070706080601050204" pitchFamily="18" charset="-94"/>
            </a:endParaRPr>
          </a:p>
          <a:p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 Ürünleri işletmelerinin kurulacağı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yerin seçilmesinde 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aranan özellikler:</a:t>
            </a: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752302" y="2592813"/>
            <a:ext cx="1062366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İşletmenin kurulacağı yerin konumu,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Havuz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toprağının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 tutma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kapasitesi,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Uygun havuz taban yapısı,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Havuzların inşa edileceği arazide besin maddesi zenginliği,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Havuzun ışık alan konumda olması,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Havuz inşa alanının doğal afet açısından tehlikesiz alanda olması,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Yem temini ve ürün satışı açısından pazara yakınlık,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İşletmenin şebekeye yakınlığı ve ulaşım kolaylığı,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Havuzların kurulacağı yerde yasal sıkıntı olmaması,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kaynağını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tesislerin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kapasite ve uzaklık açısından dikkate alınması.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03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0981114" y="627611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2. Hafta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doni MT Poster Compressed" panose="02070706080601050204" pitchFamily="18" charset="-94"/>
              <a:ea typeface="+mn-ea"/>
              <a:cs typeface="+mn-cs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2644146" y="1281325"/>
            <a:ext cx="798021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Su ürünleri yetiştiriciliğinde çevresel faktörler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308672" y="2198366"/>
            <a:ext cx="83210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 Ürünleri Yetiştiriciliğinde su temini ve kalitesi önemli bir faktördür.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Yetiştiricilik açısından ihtiyaç duyulan su, buharlaşma ve sızıntı ile sistemden uzaklaşacak su kayıpları ve yağışlar-akarsu kaynakları ile sisteme giriş yapacak suyun dengesi dikkate alınarak temin edilmelidir.</a:t>
            </a:r>
          </a:p>
        </p:txBody>
      </p:sp>
    </p:spTree>
    <p:extLst>
      <p:ext uri="{BB962C8B-B14F-4D97-AF65-F5344CB8AC3E}">
        <p14:creationId xmlns:p14="http://schemas.microsoft.com/office/powerpoint/2010/main" val="416216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0981114" y="627611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2. Hafta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doni MT Poster Compressed" panose="02070706080601050204" pitchFamily="18" charset="-94"/>
              <a:ea typeface="+mn-ea"/>
              <a:cs typeface="+mn-cs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789709" y="1238596"/>
            <a:ext cx="79802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tr-TR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 Balık üretim sistem ve tesislerinin sınıflandırılması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881847" y="1830276"/>
            <a:ext cx="665849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Kuluçka tesisleri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Damızlık Üniteleri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Yumurta alım üniteleri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Larva Yetiştirme Üniteleri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Yavru 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Yetiştirme Üniteleri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Besleme Üniteleri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Ağ Kafesler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568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0981114" y="627611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2. Hafta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doni MT Poster Compressed" panose="02070706080601050204" pitchFamily="18" charset="-94"/>
              <a:ea typeface="+mn-ea"/>
              <a:cs typeface="+mn-cs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391643" y="1489842"/>
            <a:ext cx="7980218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Bodoni MT Poster Compressed" panose="02070706080601050204" pitchFamily="18" charset="-9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Balık üretiminde yetiştirme sistemleri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tr-TR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odoni MT Poster Compressed" panose="02070706080601050204" pitchFamily="18" charset="-9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	-</a:t>
            </a:r>
            <a:r>
              <a:rPr kumimoji="0" lang="tr-TR" sz="32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Ekstansif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 yetiştiricilik: Gübreleme, 0-1 ton/yıl ürün</a:t>
            </a:r>
          </a:p>
          <a:p>
            <a:pPr marL="982663" marR="0" lvl="0" indent="-857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	-Yarı-</a:t>
            </a:r>
            <a:r>
              <a:rPr kumimoji="0" lang="tr-TR" sz="32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entansif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 </a:t>
            </a:r>
            <a:r>
              <a:rPr kumimoji="0" lang="tr-TR" sz="32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yetiştiricilik:Gübreleme+Tamamlayıcı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 yemleme, 1-20    ton/yıl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	-</a:t>
            </a:r>
            <a:r>
              <a:rPr kumimoji="0" lang="tr-TR" sz="32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Entansif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 yetiştiricilik: Karma yem, 20-1000 </a:t>
            </a:r>
            <a:r>
              <a:rPr kumimoji="0" lang="tr-TR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t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on/yıl ürün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2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</TotalTime>
  <Words>194</Words>
  <Application>Microsoft Office PowerPoint</Application>
  <PresentationFormat>Geniş ekran</PresentationFormat>
  <Paragraphs>38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5" baseType="lpstr">
      <vt:lpstr>Arial</vt:lpstr>
      <vt:lpstr>Bodoni MT Poster Compressed</vt:lpstr>
      <vt:lpstr>Garamond</vt:lpstr>
      <vt:lpstr>Times New Roman</vt:lpstr>
      <vt:lpstr>Trebuchet MS</vt:lpstr>
      <vt:lpstr>Wingdings</vt:lpstr>
      <vt:lpstr>Wingdings 3</vt:lpstr>
      <vt:lpstr>Yüzeyler</vt:lpstr>
      <vt:lpstr>Su Ürünleri Yetiştiriciliğinin Temel Esasları</vt:lpstr>
      <vt:lpstr>Türkiye’nin Su Ürünleri Üretim ve Tüketim Değerleri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Akasya Topçu</dc:creator>
  <cp:lastModifiedBy>Akasya Topçu</cp:lastModifiedBy>
  <cp:revision>59</cp:revision>
  <dcterms:created xsi:type="dcterms:W3CDTF">2017-06-01T08:33:22Z</dcterms:created>
  <dcterms:modified xsi:type="dcterms:W3CDTF">2018-04-30T12:38:39Z</dcterms:modified>
</cp:coreProperties>
</file>