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66" r:id="rId3"/>
    <p:sldId id="267" r:id="rId4"/>
    <p:sldId id="258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90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49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326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25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750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4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123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4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21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80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05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72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16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0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01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52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612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6721" y="2734886"/>
            <a:ext cx="9839700" cy="1030779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chemeClr val="tx1"/>
                </a:solidFill>
                <a:latin typeface="Bodoni MT Poster Compressed" panose="02070706080601050204" pitchFamily="18" charset="-94"/>
              </a:rPr>
              <a:t>Su Ürünleri </a:t>
            </a:r>
            <a:r>
              <a:rPr lang="tr-TR" sz="5400" dirty="0" smtClean="0">
                <a:solidFill>
                  <a:schemeClr val="tx1"/>
                </a:solidFill>
                <a:latin typeface="Bodoni MT Poster Compressed" panose="02070706080601050204" pitchFamily="18" charset="-94"/>
              </a:rPr>
              <a:t>Yetiştiriciliğinin Temel Esasları</a:t>
            </a:r>
            <a:endParaRPr lang="tr-TR" sz="5400" dirty="0">
              <a:solidFill>
                <a:schemeClr val="tx1"/>
              </a:solidFill>
              <a:latin typeface="Bodoni MT Poster Compressed" panose="02070706080601050204" pitchFamily="18" charset="-94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2.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494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</a:rPr>
              <a:t>Türkiye’nin Su Ürünleri Üretim ve Tüketim Değerleri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8386" y="1845940"/>
            <a:ext cx="6984775" cy="392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35076" y="5741277"/>
            <a:ext cx="8596668" cy="3880773"/>
          </a:xfrm>
        </p:spPr>
        <p:txBody>
          <a:bodyPr/>
          <a:lstStyle/>
          <a:p>
            <a:r>
              <a:rPr lang="tr-TR" dirty="0" smtClean="0"/>
              <a:t>Türlere bağlı Su Ürünleri yetiştiriciliği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421" y="1389517"/>
            <a:ext cx="5166052" cy="423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7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2.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52302" y="1094729"/>
            <a:ext cx="8395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Su ürünleri yetiştiriciliğinde yer seçimi</a:t>
            </a:r>
          </a:p>
          <a:p>
            <a:endParaRPr lang="tr-TR" sz="3200" dirty="0" smtClean="0">
              <a:latin typeface="Bodoni MT Poster Compressed" panose="02070706080601050204" pitchFamily="18" charset="-94"/>
            </a:endParaRPr>
          </a:p>
          <a:p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Ürünleri işletmelerinin kurulacağı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 seçilmesinde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aranan özellikler: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52302" y="2592813"/>
            <a:ext cx="106236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kurulacağı yerin konumu,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Havuz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toprağının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tutma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kapasitesi,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havuz taban yapısı,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Havuzların inşa edileceği arazide besin maddesi zenginliği,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Havuzun ışık alan konumda olması,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 inşa alanının doğal afet açısından tehlikesiz alanda olması,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 temini ve ürün satışı açısından pazara yakınlık,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İşletmenin şebekeye yakınlığı ve ulaşım kolaylığı,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Havuzların kurulacağı yerde yasal sıkıntı olmaması,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kaynağını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tesislerin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kapasite ve uzaklık açısından dikkate alınması.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44146" y="1281325"/>
            <a:ext cx="79802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Su ürünleri yetiştiriciliğinde çevresel faktörler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308672" y="2198366"/>
            <a:ext cx="8321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 Ürünleri Yetiştiriciliğinde su temini ve kalitesi önemli bir faktördür.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Yetiştiricilik açısından ihtiyaç duyulan su, buharlaşma ve sızıntı ile sistemden uzaklaşacak su kayıpları ve yağışlar-akarsu kaynakları ile sisteme giriş yapacak suyun dengesi dikkate alınarak temin edilmelidir.</a:t>
            </a:r>
          </a:p>
        </p:txBody>
      </p:sp>
    </p:spTree>
    <p:extLst>
      <p:ext uri="{BB962C8B-B14F-4D97-AF65-F5344CB8AC3E}">
        <p14:creationId xmlns:p14="http://schemas.microsoft.com/office/powerpoint/2010/main" val="41621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89709" y="1238596"/>
            <a:ext cx="7980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 Balık üretim sistem ve tesislerinin sınıflandırılması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881847" y="1830276"/>
            <a:ext cx="66584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Kuluçka tesisleri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Damızlık Üniteleri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Yumurta alım üniteleri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Larva Yetiştirme Üniteleri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Yavru 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Yetiştirme Üniteleri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Besleme Üniteleri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Ağ Kafesler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6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81114" y="627611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391643" y="1489842"/>
            <a:ext cx="79802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Balık üretiminde yetiştirme sistemleri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	-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Ekstansif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 yetiştiricilik: Gübreleme, 0-1 ton/yıl ürün</a:t>
            </a:r>
          </a:p>
          <a:p>
            <a:pPr marL="982663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	-Yarı-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entansif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yetiştiricilik:Gübreleme+Tamamlayıcı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 yemleme, 1-20    ton/yıl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	-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Entansif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 yetiştiricilik: Karma yem, 20-1000 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t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on/yıl ürün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194</Words>
  <Application>Microsoft Office PowerPoint</Application>
  <PresentationFormat>Geniş ekran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Arial</vt:lpstr>
      <vt:lpstr>Bodoni MT Poster Compressed</vt:lpstr>
      <vt:lpstr>Garamond</vt:lpstr>
      <vt:lpstr>Times New Roman</vt:lpstr>
      <vt:lpstr>Trebuchet MS</vt:lpstr>
      <vt:lpstr>Wingdings</vt:lpstr>
      <vt:lpstr>Wingdings 3</vt:lpstr>
      <vt:lpstr>Yüzeyler</vt:lpstr>
      <vt:lpstr>Su Ürünleri Yetiştiriciliğinin Temel Esasları</vt:lpstr>
      <vt:lpstr>Türkiye’nin Su Ürünleri Üretim ve Tüketim Değerleri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59</cp:revision>
  <dcterms:created xsi:type="dcterms:W3CDTF">2017-06-01T08:33:22Z</dcterms:created>
  <dcterms:modified xsi:type="dcterms:W3CDTF">2018-04-30T12:38:39Z</dcterms:modified>
</cp:coreProperties>
</file>