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7" r:id="rId5"/>
    <p:sldId id="259" r:id="rId6"/>
    <p:sldId id="261" r:id="rId7"/>
    <p:sldId id="262" r:id="rId8"/>
    <p:sldId id="263" r:id="rId9"/>
    <p:sldId id="264" r:id="rId10"/>
    <p:sldId id="290" r:id="rId11"/>
    <p:sldId id="271" r:id="rId12"/>
    <p:sldId id="272" r:id="rId13"/>
    <p:sldId id="291"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6" autoAdjust="0"/>
    <p:restoredTop sz="94660"/>
  </p:normalViewPr>
  <p:slideViewPr>
    <p:cSldViewPr>
      <p:cViewPr varScale="1">
        <p:scale>
          <a:sx n="102" d="100"/>
          <a:sy n="102" d="100"/>
        </p:scale>
        <p:origin x="288"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82CDCE-F824-4735-98FF-BB73D30E4913}" type="doc">
      <dgm:prSet loTypeId="urn:microsoft.com/office/officeart/2005/8/layout/process3" loCatId="process" qsTypeId="urn:microsoft.com/office/officeart/2005/8/quickstyle/simple2" qsCatId="simple" csTypeId="urn:microsoft.com/office/officeart/2005/8/colors/accent1_1" csCatId="accent1"/>
      <dgm:spPr/>
      <dgm:t>
        <a:bodyPr/>
        <a:lstStyle/>
        <a:p>
          <a:endParaRPr lang="tr-TR"/>
        </a:p>
      </dgm:t>
    </dgm:pt>
    <dgm:pt modelId="{2CB7F48D-4867-43BA-A99C-77C352C2986A}">
      <dgm:prSet custT="1"/>
      <dgm:spPr/>
      <dgm:t>
        <a:bodyPr/>
        <a:lstStyle/>
        <a:p>
          <a:pPr rtl="0"/>
          <a:r>
            <a:rPr lang="tr-TR" sz="4400" dirty="0" smtClean="0">
              <a:latin typeface="Albertus Extra Bold" panose="020E0802040304020204" pitchFamily="34" charset="0"/>
            </a:rPr>
            <a:t>Öğretim Teknikleri</a:t>
          </a:r>
          <a:endParaRPr lang="tr-TR" sz="4400" dirty="0">
            <a:latin typeface="Albertus Extra Bold" panose="020E0802040304020204" pitchFamily="34" charset="0"/>
          </a:endParaRPr>
        </a:p>
      </dgm:t>
    </dgm:pt>
    <dgm:pt modelId="{9B9836E7-D949-4AF9-A2ED-518952148D0F}" type="parTrans" cxnId="{8406B1AA-7B50-4404-87E2-7E5B1391A635}">
      <dgm:prSet/>
      <dgm:spPr/>
      <dgm:t>
        <a:bodyPr/>
        <a:lstStyle/>
        <a:p>
          <a:endParaRPr lang="tr-TR"/>
        </a:p>
      </dgm:t>
    </dgm:pt>
    <dgm:pt modelId="{9C77661D-4EEC-4935-B5D8-0EEEE25C0940}" type="sibTrans" cxnId="{8406B1AA-7B50-4404-87E2-7E5B1391A635}">
      <dgm:prSet/>
      <dgm:spPr/>
      <dgm:t>
        <a:bodyPr/>
        <a:lstStyle/>
        <a:p>
          <a:endParaRPr lang="tr-TR"/>
        </a:p>
      </dgm:t>
    </dgm:pt>
    <dgm:pt modelId="{E7AFD898-FDE2-4726-9876-6A2B485E4DF7}" type="pres">
      <dgm:prSet presAssocID="{C582CDCE-F824-4735-98FF-BB73D30E4913}" presName="linearFlow" presStyleCnt="0">
        <dgm:presLayoutVars>
          <dgm:dir/>
          <dgm:animLvl val="lvl"/>
          <dgm:resizeHandles val="exact"/>
        </dgm:presLayoutVars>
      </dgm:prSet>
      <dgm:spPr/>
      <dgm:t>
        <a:bodyPr/>
        <a:lstStyle/>
        <a:p>
          <a:endParaRPr lang="tr-TR"/>
        </a:p>
      </dgm:t>
    </dgm:pt>
    <dgm:pt modelId="{433D050F-7CD9-4B25-877A-036127B39316}" type="pres">
      <dgm:prSet presAssocID="{2CB7F48D-4867-43BA-A99C-77C352C2986A}" presName="composite" presStyleCnt="0"/>
      <dgm:spPr/>
    </dgm:pt>
    <dgm:pt modelId="{A4A0B69B-A9C2-4D10-8441-1CAD4D5290F8}" type="pres">
      <dgm:prSet presAssocID="{2CB7F48D-4867-43BA-A99C-77C352C2986A}" presName="parTx" presStyleLbl="node1" presStyleIdx="0" presStyleCnt="1">
        <dgm:presLayoutVars>
          <dgm:chMax val="0"/>
          <dgm:chPref val="0"/>
          <dgm:bulletEnabled val="1"/>
        </dgm:presLayoutVars>
      </dgm:prSet>
      <dgm:spPr/>
      <dgm:t>
        <a:bodyPr/>
        <a:lstStyle/>
        <a:p>
          <a:endParaRPr lang="tr-TR"/>
        </a:p>
      </dgm:t>
    </dgm:pt>
    <dgm:pt modelId="{BBC71E5A-49EF-45B9-A929-A910000DBDB6}" type="pres">
      <dgm:prSet presAssocID="{2CB7F48D-4867-43BA-A99C-77C352C2986A}" presName="parSh" presStyleLbl="node1" presStyleIdx="0" presStyleCnt="1"/>
      <dgm:spPr/>
      <dgm:t>
        <a:bodyPr/>
        <a:lstStyle/>
        <a:p>
          <a:endParaRPr lang="tr-TR"/>
        </a:p>
      </dgm:t>
    </dgm:pt>
    <dgm:pt modelId="{E3AD3F86-233C-43EC-853A-68CE52044913}" type="pres">
      <dgm:prSet presAssocID="{2CB7F48D-4867-43BA-A99C-77C352C2986A}" presName="desTx" presStyleLbl="fgAcc1" presStyleIdx="0" presStyleCnt="1">
        <dgm:presLayoutVars>
          <dgm:bulletEnabled val="1"/>
        </dgm:presLayoutVars>
      </dgm:prSet>
      <dgm:spPr/>
    </dgm:pt>
  </dgm:ptLst>
  <dgm:cxnLst>
    <dgm:cxn modelId="{8406B1AA-7B50-4404-87E2-7E5B1391A635}" srcId="{C582CDCE-F824-4735-98FF-BB73D30E4913}" destId="{2CB7F48D-4867-43BA-A99C-77C352C2986A}" srcOrd="0" destOrd="0" parTransId="{9B9836E7-D949-4AF9-A2ED-518952148D0F}" sibTransId="{9C77661D-4EEC-4935-B5D8-0EEEE25C0940}"/>
    <dgm:cxn modelId="{480BA33B-6D2C-4BCD-87B0-C045232F380D}" type="presOf" srcId="{2CB7F48D-4867-43BA-A99C-77C352C2986A}" destId="{A4A0B69B-A9C2-4D10-8441-1CAD4D5290F8}" srcOrd="0" destOrd="0" presId="urn:microsoft.com/office/officeart/2005/8/layout/process3"/>
    <dgm:cxn modelId="{2F88AC02-F05B-4C2C-93B1-E7FD82490CE0}" type="presOf" srcId="{2CB7F48D-4867-43BA-A99C-77C352C2986A}" destId="{BBC71E5A-49EF-45B9-A929-A910000DBDB6}" srcOrd="1" destOrd="0" presId="urn:microsoft.com/office/officeart/2005/8/layout/process3"/>
    <dgm:cxn modelId="{AAEF6C12-5D6D-4332-BA09-779CEE2196E7}" type="presOf" srcId="{C582CDCE-F824-4735-98FF-BB73D30E4913}" destId="{E7AFD898-FDE2-4726-9876-6A2B485E4DF7}" srcOrd="0" destOrd="0" presId="urn:microsoft.com/office/officeart/2005/8/layout/process3"/>
    <dgm:cxn modelId="{08E33553-B106-4CA1-B164-C1AFFE50673E}" type="presParOf" srcId="{E7AFD898-FDE2-4726-9876-6A2B485E4DF7}" destId="{433D050F-7CD9-4B25-877A-036127B39316}" srcOrd="0" destOrd="0" presId="urn:microsoft.com/office/officeart/2005/8/layout/process3"/>
    <dgm:cxn modelId="{2C4E076C-77DA-4406-92FA-14C6E69AACCE}" type="presParOf" srcId="{433D050F-7CD9-4B25-877A-036127B39316}" destId="{A4A0B69B-A9C2-4D10-8441-1CAD4D5290F8}" srcOrd="0" destOrd="0" presId="urn:microsoft.com/office/officeart/2005/8/layout/process3"/>
    <dgm:cxn modelId="{D4A6B00A-657F-4A81-BE58-BAAE61B8FF57}" type="presParOf" srcId="{433D050F-7CD9-4B25-877A-036127B39316}" destId="{BBC71E5A-49EF-45B9-A929-A910000DBDB6}" srcOrd="1" destOrd="0" presId="urn:microsoft.com/office/officeart/2005/8/layout/process3"/>
    <dgm:cxn modelId="{8D167129-443D-48C1-8925-B0970B659BD0}" type="presParOf" srcId="{433D050F-7CD9-4B25-877A-036127B39316}" destId="{E3AD3F86-233C-43EC-853A-68CE52044913}"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328D8BA-F7D1-46F6-86A9-169A384C1E31}" type="doc">
      <dgm:prSet loTypeId="urn:microsoft.com/office/officeart/2005/8/layout/venn1" loCatId="relationship" qsTypeId="urn:microsoft.com/office/officeart/2005/8/quickstyle/simple1" qsCatId="simple" csTypeId="urn:microsoft.com/office/officeart/2005/8/colors/accent5_4" csCatId="accent5" phldr="1"/>
      <dgm:spPr/>
      <dgm:t>
        <a:bodyPr/>
        <a:lstStyle/>
        <a:p>
          <a:endParaRPr lang="tr-TR"/>
        </a:p>
      </dgm:t>
    </dgm:pt>
    <dgm:pt modelId="{13FED193-A781-42A9-8D92-CC5E89B18242}">
      <dgm:prSet/>
      <dgm:spPr/>
      <dgm:t>
        <a:bodyPr/>
        <a:lstStyle/>
        <a:p>
          <a:pPr rtl="0"/>
          <a:r>
            <a:rPr lang="tr-TR" smtClean="0"/>
            <a:t>Bireyselleştirilmiş Öğretim Teknikleri</a:t>
          </a:r>
          <a:endParaRPr lang="tr-TR"/>
        </a:p>
      </dgm:t>
    </dgm:pt>
    <dgm:pt modelId="{481C8CE4-4E43-4102-9FA6-3EE4308DE021}" type="parTrans" cxnId="{86BD01BE-D96D-48AE-B0D8-80124F585EA8}">
      <dgm:prSet/>
      <dgm:spPr/>
      <dgm:t>
        <a:bodyPr/>
        <a:lstStyle/>
        <a:p>
          <a:endParaRPr lang="tr-TR"/>
        </a:p>
      </dgm:t>
    </dgm:pt>
    <dgm:pt modelId="{352AFA92-73AF-4F90-BDA2-EA26F8658AE2}" type="sibTrans" cxnId="{86BD01BE-D96D-48AE-B0D8-80124F585EA8}">
      <dgm:prSet/>
      <dgm:spPr/>
      <dgm:t>
        <a:bodyPr/>
        <a:lstStyle/>
        <a:p>
          <a:endParaRPr lang="tr-TR"/>
        </a:p>
      </dgm:t>
    </dgm:pt>
    <dgm:pt modelId="{2468CBB7-9166-4FB6-B68B-521D169F499C}">
      <dgm:prSet/>
      <dgm:spPr/>
      <dgm:t>
        <a:bodyPr/>
        <a:lstStyle/>
        <a:p>
          <a:pPr rtl="0"/>
          <a:r>
            <a:rPr lang="tr-TR" smtClean="0"/>
            <a:t>Öğretimin her öğrencinin kendi yetenek düzeyine uygun olması, bireye uygun yöntem-teknik ve araç-gereçlerin kullanılmasıdır. Uygulama, Analiz, Sentez düzeyindeki hedeflerin gerçekleştirilmesi için kullanılır. </a:t>
          </a:r>
          <a:endParaRPr lang="tr-TR"/>
        </a:p>
      </dgm:t>
    </dgm:pt>
    <dgm:pt modelId="{9CC57978-A7DE-4241-82BA-C9F3145CCB52}" type="parTrans" cxnId="{5A9DED3B-2858-4C1D-9E94-74745CC18350}">
      <dgm:prSet/>
      <dgm:spPr/>
      <dgm:t>
        <a:bodyPr/>
        <a:lstStyle/>
        <a:p>
          <a:endParaRPr lang="tr-TR"/>
        </a:p>
      </dgm:t>
    </dgm:pt>
    <dgm:pt modelId="{DAF83E28-CFB8-4C04-9B81-6BA9D0940428}" type="sibTrans" cxnId="{5A9DED3B-2858-4C1D-9E94-74745CC18350}">
      <dgm:prSet/>
      <dgm:spPr/>
      <dgm:t>
        <a:bodyPr/>
        <a:lstStyle/>
        <a:p>
          <a:endParaRPr lang="tr-TR"/>
        </a:p>
      </dgm:t>
    </dgm:pt>
    <dgm:pt modelId="{F3A3FE0D-EAF9-4984-8386-53D029DA2B0B}">
      <dgm:prSet/>
      <dgm:spPr/>
      <dgm:t>
        <a:bodyPr/>
        <a:lstStyle/>
        <a:p>
          <a:pPr rtl="0"/>
          <a:r>
            <a:rPr lang="tr-TR" smtClean="0"/>
            <a:t>Bireysel öğretimde sosyalleşme ve maliyeti azaltmak için aşağıdaki grup türleri oluşturulabilir.</a:t>
          </a:r>
          <a:endParaRPr lang="tr-TR"/>
        </a:p>
      </dgm:t>
    </dgm:pt>
    <dgm:pt modelId="{D838E921-3209-4A33-BA8B-1E3A84D0CE81}" type="parTrans" cxnId="{906B50DE-8DC9-42EA-B8A3-DD7B7381F007}">
      <dgm:prSet/>
      <dgm:spPr/>
      <dgm:t>
        <a:bodyPr/>
        <a:lstStyle/>
        <a:p>
          <a:endParaRPr lang="tr-TR"/>
        </a:p>
      </dgm:t>
    </dgm:pt>
    <dgm:pt modelId="{EACA6BC7-7D1F-4C7C-A66B-F96677CE63B6}" type="sibTrans" cxnId="{906B50DE-8DC9-42EA-B8A3-DD7B7381F007}">
      <dgm:prSet/>
      <dgm:spPr/>
      <dgm:t>
        <a:bodyPr/>
        <a:lstStyle/>
        <a:p>
          <a:endParaRPr lang="tr-TR"/>
        </a:p>
      </dgm:t>
    </dgm:pt>
    <dgm:pt modelId="{4BCB2399-5AF5-4E52-98E1-02DF8E23FF3C}">
      <dgm:prSet/>
      <dgm:spPr/>
      <dgm:t>
        <a:bodyPr/>
        <a:lstStyle/>
        <a:p>
          <a:pPr rtl="0"/>
          <a:r>
            <a:rPr lang="tr-TR" smtClean="0"/>
            <a:t>Dönüşümlü Günlük Çalışmalar</a:t>
          </a:r>
          <a:endParaRPr lang="tr-TR"/>
        </a:p>
      </dgm:t>
    </dgm:pt>
    <dgm:pt modelId="{35C73EAE-311D-46BA-AA76-61B5EC28F1FD}" type="parTrans" cxnId="{801D5087-1AAA-48CD-9FA2-719FD685015C}">
      <dgm:prSet/>
      <dgm:spPr/>
      <dgm:t>
        <a:bodyPr/>
        <a:lstStyle/>
        <a:p>
          <a:endParaRPr lang="tr-TR"/>
        </a:p>
      </dgm:t>
    </dgm:pt>
    <dgm:pt modelId="{B1C928C9-B0DD-44C8-BEEE-12CBA0B79E83}" type="sibTrans" cxnId="{801D5087-1AAA-48CD-9FA2-719FD685015C}">
      <dgm:prSet/>
      <dgm:spPr/>
      <dgm:t>
        <a:bodyPr/>
        <a:lstStyle/>
        <a:p>
          <a:endParaRPr lang="tr-TR"/>
        </a:p>
      </dgm:t>
    </dgm:pt>
    <dgm:pt modelId="{4044E35B-60E3-40D3-A5D2-C6F3CA7682AC}">
      <dgm:prSet/>
      <dgm:spPr/>
      <dgm:t>
        <a:bodyPr/>
        <a:lstStyle/>
        <a:p>
          <a:pPr rtl="0"/>
          <a:r>
            <a:rPr lang="tr-TR" smtClean="0"/>
            <a:t>Beceri Geliştirme Çalışmaları</a:t>
          </a:r>
          <a:endParaRPr lang="tr-TR"/>
        </a:p>
      </dgm:t>
    </dgm:pt>
    <dgm:pt modelId="{2907C7BF-18DB-4C1E-A1EE-B203D9964973}" type="parTrans" cxnId="{8B9759A8-8C49-4A18-8141-3F87B158C39A}">
      <dgm:prSet/>
      <dgm:spPr/>
      <dgm:t>
        <a:bodyPr/>
        <a:lstStyle/>
        <a:p>
          <a:endParaRPr lang="tr-TR"/>
        </a:p>
      </dgm:t>
    </dgm:pt>
    <dgm:pt modelId="{BAB282CD-9C22-445D-A05B-26F46A89A947}" type="sibTrans" cxnId="{8B9759A8-8C49-4A18-8141-3F87B158C39A}">
      <dgm:prSet/>
      <dgm:spPr/>
      <dgm:t>
        <a:bodyPr/>
        <a:lstStyle/>
        <a:p>
          <a:endParaRPr lang="tr-TR"/>
        </a:p>
      </dgm:t>
    </dgm:pt>
    <dgm:pt modelId="{7877AF75-2C17-4F7D-9433-409925B8FFD8}">
      <dgm:prSet/>
      <dgm:spPr/>
      <dgm:t>
        <a:bodyPr/>
        <a:lstStyle/>
        <a:p>
          <a:pPr rtl="0"/>
          <a:r>
            <a:rPr lang="tr-TR" smtClean="0"/>
            <a:t>Planlı Grup Çalışmaları</a:t>
          </a:r>
          <a:endParaRPr lang="tr-TR"/>
        </a:p>
      </dgm:t>
    </dgm:pt>
    <dgm:pt modelId="{B7AD818F-2991-4536-B12B-3CADA2750FE3}" type="parTrans" cxnId="{2B91CD98-274E-4BB9-89AF-8AA921A55F13}">
      <dgm:prSet/>
      <dgm:spPr/>
      <dgm:t>
        <a:bodyPr/>
        <a:lstStyle/>
        <a:p>
          <a:endParaRPr lang="tr-TR"/>
        </a:p>
      </dgm:t>
    </dgm:pt>
    <dgm:pt modelId="{178AADCC-8D3E-4394-8F8F-4530304C7863}" type="sibTrans" cxnId="{2B91CD98-274E-4BB9-89AF-8AA921A55F13}">
      <dgm:prSet/>
      <dgm:spPr/>
      <dgm:t>
        <a:bodyPr/>
        <a:lstStyle/>
        <a:p>
          <a:endParaRPr lang="tr-TR"/>
        </a:p>
      </dgm:t>
    </dgm:pt>
    <dgm:pt modelId="{05A5DFFD-0250-4356-9C68-6418C6A1F773}">
      <dgm:prSet/>
      <dgm:spPr/>
      <dgm:t>
        <a:bodyPr/>
        <a:lstStyle/>
        <a:p>
          <a:pPr rtl="0"/>
          <a:r>
            <a:rPr lang="tr-TR" smtClean="0"/>
            <a:t>Düzey Geliştirme Çalışmaları</a:t>
          </a:r>
          <a:endParaRPr lang="tr-TR"/>
        </a:p>
      </dgm:t>
    </dgm:pt>
    <dgm:pt modelId="{7237CA4B-9A83-41A6-878F-950742260F5A}" type="parTrans" cxnId="{9D2237BB-67FE-4159-8D41-3CB93FF8CB95}">
      <dgm:prSet/>
      <dgm:spPr/>
      <dgm:t>
        <a:bodyPr/>
        <a:lstStyle/>
        <a:p>
          <a:endParaRPr lang="tr-TR"/>
        </a:p>
      </dgm:t>
    </dgm:pt>
    <dgm:pt modelId="{851B0A21-31B3-4424-97F8-D919D481CDD5}" type="sibTrans" cxnId="{9D2237BB-67FE-4159-8D41-3CB93FF8CB95}">
      <dgm:prSet/>
      <dgm:spPr/>
      <dgm:t>
        <a:bodyPr/>
        <a:lstStyle/>
        <a:p>
          <a:endParaRPr lang="tr-TR"/>
        </a:p>
      </dgm:t>
    </dgm:pt>
    <dgm:pt modelId="{DC1C617B-DB62-4A94-B41E-C6429D0A1CAB}" type="pres">
      <dgm:prSet presAssocID="{B328D8BA-F7D1-46F6-86A9-169A384C1E31}" presName="compositeShape" presStyleCnt="0">
        <dgm:presLayoutVars>
          <dgm:chMax val="7"/>
          <dgm:dir/>
          <dgm:resizeHandles val="exact"/>
        </dgm:presLayoutVars>
      </dgm:prSet>
      <dgm:spPr/>
      <dgm:t>
        <a:bodyPr/>
        <a:lstStyle/>
        <a:p>
          <a:endParaRPr lang="tr-TR"/>
        </a:p>
      </dgm:t>
    </dgm:pt>
    <dgm:pt modelId="{F8CA849D-5423-4C66-BA92-E28955F7AFF1}" type="pres">
      <dgm:prSet presAssocID="{13FED193-A781-42A9-8D92-CC5E89B18242}" presName="circ1TxSh" presStyleLbl="vennNode1" presStyleIdx="0" presStyleCnt="1" custScaleX="168646"/>
      <dgm:spPr/>
      <dgm:t>
        <a:bodyPr/>
        <a:lstStyle/>
        <a:p>
          <a:endParaRPr lang="tr-TR"/>
        </a:p>
      </dgm:t>
    </dgm:pt>
  </dgm:ptLst>
  <dgm:cxnLst>
    <dgm:cxn modelId="{86BD01BE-D96D-48AE-B0D8-80124F585EA8}" srcId="{B328D8BA-F7D1-46F6-86A9-169A384C1E31}" destId="{13FED193-A781-42A9-8D92-CC5E89B18242}" srcOrd="0" destOrd="0" parTransId="{481C8CE4-4E43-4102-9FA6-3EE4308DE021}" sibTransId="{352AFA92-73AF-4F90-BDA2-EA26F8658AE2}"/>
    <dgm:cxn modelId="{5D258E17-305D-43F8-A2F2-3DF7C27B8F25}" type="presOf" srcId="{13FED193-A781-42A9-8D92-CC5E89B18242}" destId="{F8CA849D-5423-4C66-BA92-E28955F7AFF1}" srcOrd="0" destOrd="0" presId="urn:microsoft.com/office/officeart/2005/8/layout/venn1"/>
    <dgm:cxn modelId="{2669627F-BA17-4FF6-89D6-FDD121DD05F2}" type="presOf" srcId="{2468CBB7-9166-4FB6-B68B-521D169F499C}" destId="{F8CA849D-5423-4C66-BA92-E28955F7AFF1}" srcOrd="0" destOrd="1" presId="urn:microsoft.com/office/officeart/2005/8/layout/venn1"/>
    <dgm:cxn modelId="{FFFB1156-EE3E-40E4-9CD9-8C20AD2EF288}" type="presOf" srcId="{7877AF75-2C17-4F7D-9433-409925B8FFD8}" destId="{F8CA849D-5423-4C66-BA92-E28955F7AFF1}" srcOrd="0" destOrd="5" presId="urn:microsoft.com/office/officeart/2005/8/layout/venn1"/>
    <dgm:cxn modelId="{5A9DED3B-2858-4C1D-9E94-74745CC18350}" srcId="{13FED193-A781-42A9-8D92-CC5E89B18242}" destId="{2468CBB7-9166-4FB6-B68B-521D169F499C}" srcOrd="0" destOrd="0" parTransId="{9CC57978-A7DE-4241-82BA-C9F3145CCB52}" sibTransId="{DAF83E28-CFB8-4C04-9B81-6BA9D0940428}"/>
    <dgm:cxn modelId="{801D5087-1AAA-48CD-9FA2-719FD685015C}" srcId="{F3A3FE0D-EAF9-4984-8386-53D029DA2B0B}" destId="{4BCB2399-5AF5-4E52-98E1-02DF8E23FF3C}" srcOrd="0" destOrd="0" parTransId="{35C73EAE-311D-46BA-AA76-61B5EC28F1FD}" sibTransId="{B1C928C9-B0DD-44C8-BEEE-12CBA0B79E83}"/>
    <dgm:cxn modelId="{2A4DFCF5-FF5B-4326-A014-D3EE825B0E9F}" type="presOf" srcId="{4BCB2399-5AF5-4E52-98E1-02DF8E23FF3C}" destId="{F8CA849D-5423-4C66-BA92-E28955F7AFF1}" srcOrd="0" destOrd="3" presId="urn:microsoft.com/office/officeart/2005/8/layout/venn1"/>
    <dgm:cxn modelId="{3D2B06D9-509A-4D99-A1F2-AB8558D4D3C5}" type="presOf" srcId="{05A5DFFD-0250-4356-9C68-6418C6A1F773}" destId="{F8CA849D-5423-4C66-BA92-E28955F7AFF1}" srcOrd="0" destOrd="6" presId="urn:microsoft.com/office/officeart/2005/8/layout/venn1"/>
    <dgm:cxn modelId="{36CEDC44-F0E1-4700-8D3A-56B995113614}" type="presOf" srcId="{F3A3FE0D-EAF9-4984-8386-53D029DA2B0B}" destId="{F8CA849D-5423-4C66-BA92-E28955F7AFF1}" srcOrd="0" destOrd="2" presId="urn:microsoft.com/office/officeart/2005/8/layout/venn1"/>
    <dgm:cxn modelId="{2B91CD98-274E-4BB9-89AF-8AA921A55F13}" srcId="{F3A3FE0D-EAF9-4984-8386-53D029DA2B0B}" destId="{7877AF75-2C17-4F7D-9433-409925B8FFD8}" srcOrd="2" destOrd="0" parTransId="{B7AD818F-2991-4536-B12B-3CADA2750FE3}" sibTransId="{178AADCC-8D3E-4394-8F8F-4530304C7863}"/>
    <dgm:cxn modelId="{90BB54F9-6C7A-44EA-9C91-BB380D837C17}" type="presOf" srcId="{4044E35B-60E3-40D3-A5D2-C6F3CA7682AC}" destId="{F8CA849D-5423-4C66-BA92-E28955F7AFF1}" srcOrd="0" destOrd="4" presId="urn:microsoft.com/office/officeart/2005/8/layout/venn1"/>
    <dgm:cxn modelId="{906B50DE-8DC9-42EA-B8A3-DD7B7381F007}" srcId="{13FED193-A781-42A9-8D92-CC5E89B18242}" destId="{F3A3FE0D-EAF9-4984-8386-53D029DA2B0B}" srcOrd="1" destOrd="0" parTransId="{D838E921-3209-4A33-BA8B-1E3A84D0CE81}" sibTransId="{EACA6BC7-7D1F-4C7C-A66B-F96677CE63B6}"/>
    <dgm:cxn modelId="{2AE3DDC8-8D3C-4AB4-B43B-A2930FE2C69E}" type="presOf" srcId="{B328D8BA-F7D1-46F6-86A9-169A384C1E31}" destId="{DC1C617B-DB62-4A94-B41E-C6429D0A1CAB}" srcOrd="0" destOrd="0" presId="urn:microsoft.com/office/officeart/2005/8/layout/venn1"/>
    <dgm:cxn modelId="{9D2237BB-67FE-4159-8D41-3CB93FF8CB95}" srcId="{F3A3FE0D-EAF9-4984-8386-53D029DA2B0B}" destId="{05A5DFFD-0250-4356-9C68-6418C6A1F773}" srcOrd="3" destOrd="0" parTransId="{7237CA4B-9A83-41A6-878F-950742260F5A}" sibTransId="{851B0A21-31B3-4424-97F8-D919D481CDD5}"/>
    <dgm:cxn modelId="{8B9759A8-8C49-4A18-8141-3F87B158C39A}" srcId="{F3A3FE0D-EAF9-4984-8386-53D029DA2B0B}" destId="{4044E35B-60E3-40D3-A5D2-C6F3CA7682AC}" srcOrd="1" destOrd="0" parTransId="{2907C7BF-18DB-4C1E-A1EE-B203D9964973}" sibTransId="{BAB282CD-9C22-445D-A05B-26F46A89A947}"/>
    <dgm:cxn modelId="{F251B0B1-B9E1-441C-BB0E-5B9DA7DFC0B3}" type="presParOf" srcId="{DC1C617B-DB62-4A94-B41E-C6429D0A1CAB}" destId="{F8CA849D-5423-4C66-BA92-E28955F7AFF1}"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3966A05-2AFB-4599-B0CA-72C98282FB1A}" type="doc">
      <dgm:prSet loTypeId="urn:microsoft.com/office/officeart/2005/8/layout/process1" loCatId="process" qsTypeId="urn:microsoft.com/office/officeart/2005/8/quickstyle/simple1" qsCatId="simple" csTypeId="urn:microsoft.com/office/officeart/2005/8/colors/accent5_1" csCatId="accent5"/>
      <dgm:spPr/>
      <dgm:t>
        <a:bodyPr/>
        <a:lstStyle/>
        <a:p>
          <a:endParaRPr lang="tr-TR"/>
        </a:p>
      </dgm:t>
    </dgm:pt>
    <dgm:pt modelId="{B1EB41AA-2C6E-48E5-96A6-50C349404D59}">
      <dgm:prSet custT="1"/>
      <dgm:spPr/>
      <dgm:t>
        <a:bodyPr/>
        <a:lstStyle/>
        <a:p>
          <a:pPr rtl="0"/>
          <a:r>
            <a:rPr lang="tr-TR" sz="2400" b="1" dirty="0" smtClean="0">
              <a:latin typeface="Comic Sans MS" panose="030F0702030302020204" pitchFamily="66" charset="0"/>
            </a:rPr>
            <a:t>Programlı Öğretim</a:t>
          </a:r>
          <a:endParaRPr lang="tr-TR" sz="2400" dirty="0">
            <a:latin typeface="Comic Sans MS" panose="030F0702030302020204" pitchFamily="66" charset="0"/>
          </a:endParaRPr>
        </a:p>
      </dgm:t>
    </dgm:pt>
    <dgm:pt modelId="{BE06C795-B027-49AD-806C-8FD1FCF903A3}" type="parTrans" cxnId="{C89FA09D-DA1C-4BE2-9E91-7DF495B11D46}">
      <dgm:prSet/>
      <dgm:spPr/>
      <dgm:t>
        <a:bodyPr/>
        <a:lstStyle/>
        <a:p>
          <a:endParaRPr lang="tr-TR"/>
        </a:p>
      </dgm:t>
    </dgm:pt>
    <dgm:pt modelId="{AF83F1D1-80CE-4235-AA53-7D3C4E146DE4}" type="sibTrans" cxnId="{C89FA09D-DA1C-4BE2-9E91-7DF495B11D46}">
      <dgm:prSet/>
      <dgm:spPr/>
      <dgm:t>
        <a:bodyPr/>
        <a:lstStyle/>
        <a:p>
          <a:endParaRPr lang="tr-TR"/>
        </a:p>
      </dgm:t>
    </dgm:pt>
    <dgm:pt modelId="{7F2A0CCF-784E-4BA4-8797-CF8EB0667FED}">
      <dgm:prSet custT="1"/>
      <dgm:spPr/>
      <dgm:t>
        <a:bodyPr/>
        <a:lstStyle/>
        <a:p>
          <a:pPr rtl="0"/>
          <a:r>
            <a:rPr lang="tr-TR" sz="2000" dirty="0" smtClean="0"/>
            <a:t>Öğretilecek olan her davranışın tek tek ve sırasıyla öğretilmesini ve böylece hiçbir davranışın atlanmamasını temele alır.</a:t>
          </a:r>
          <a:endParaRPr lang="tr-TR" sz="2000" dirty="0"/>
        </a:p>
      </dgm:t>
    </dgm:pt>
    <dgm:pt modelId="{FC5308E0-B443-45C8-8B2C-0B00028BEAF9}" type="parTrans" cxnId="{4EB67236-5F83-4129-92F3-CDBA9275317F}">
      <dgm:prSet/>
      <dgm:spPr/>
      <dgm:t>
        <a:bodyPr/>
        <a:lstStyle/>
        <a:p>
          <a:endParaRPr lang="tr-TR"/>
        </a:p>
      </dgm:t>
    </dgm:pt>
    <dgm:pt modelId="{AEAD4A4E-87B3-4352-9798-73ABF2B79BBC}" type="sibTrans" cxnId="{4EB67236-5F83-4129-92F3-CDBA9275317F}">
      <dgm:prSet/>
      <dgm:spPr/>
      <dgm:t>
        <a:bodyPr/>
        <a:lstStyle/>
        <a:p>
          <a:endParaRPr lang="tr-TR"/>
        </a:p>
      </dgm:t>
    </dgm:pt>
    <dgm:pt modelId="{B672F0B5-0707-49DA-9483-32A454468F55}">
      <dgm:prSet custT="1"/>
      <dgm:spPr/>
      <dgm:t>
        <a:bodyPr/>
        <a:lstStyle/>
        <a:p>
          <a:pPr rtl="0"/>
          <a:r>
            <a:rPr lang="tr-TR" sz="1600" dirty="0" smtClean="0"/>
            <a:t>Küçük Adımlar</a:t>
          </a:r>
          <a:endParaRPr lang="tr-TR" sz="1600" dirty="0"/>
        </a:p>
      </dgm:t>
    </dgm:pt>
    <dgm:pt modelId="{FE26F13D-F2EB-42A5-B564-1B138DD2079F}" type="parTrans" cxnId="{7D6027B0-B49E-4FD0-A7C7-1242FCD22967}">
      <dgm:prSet/>
      <dgm:spPr/>
      <dgm:t>
        <a:bodyPr/>
        <a:lstStyle/>
        <a:p>
          <a:endParaRPr lang="tr-TR"/>
        </a:p>
      </dgm:t>
    </dgm:pt>
    <dgm:pt modelId="{5379593F-B78A-4710-8711-1ED705143F8F}" type="sibTrans" cxnId="{7D6027B0-B49E-4FD0-A7C7-1242FCD22967}">
      <dgm:prSet/>
      <dgm:spPr/>
      <dgm:t>
        <a:bodyPr/>
        <a:lstStyle/>
        <a:p>
          <a:endParaRPr lang="tr-TR"/>
        </a:p>
      </dgm:t>
    </dgm:pt>
    <dgm:pt modelId="{A7458272-C4B4-4B7E-9259-24FCAB4621C4}">
      <dgm:prSet custT="1"/>
      <dgm:spPr/>
      <dgm:t>
        <a:bodyPr/>
        <a:lstStyle/>
        <a:p>
          <a:pPr rtl="0"/>
          <a:r>
            <a:rPr lang="tr-TR" sz="1600" dirty="0" smtClean="0"/>
            <a:t>Etkin Katılım</a:t>
          </a:r>
          <a:endParaRPr lang="tr-TR" sz="1600" dirty="0"/>
        </a:p>
      </dgm:t>
    </dgm:pt>
    <dgm:pt modelId="{7A1665CE-6772-4386-8EFC-C88E00F7F0F9}" type="parTrans" cxnId="{251C956D-E440-4088-9421-96858EE9C408}">
      <dgm:prSet/>
      <dgm:spPr/>
      <dgm:t>
        <a:bodyPr/>
        <a:lstStyle/>
        <a:p>
          <a:endParaRPr lang="tr-TR"/>
        </a:p>
      </dgm:t>
    </dgm:pt>
    <dgm:pt modelId="{0A49484B-685B-48F3-8C6D-F01E0A8680C9}" type="sibTrans" cxnId="{251C956D-E440-4088-9421-96858EE9C408}">
      <dgm:prSet/>
      <dgm:spPr/>
      <dgm:t>
        <a:bodyPr/>
        <a:lstStyle/>
        <a:p>
          <a:endParaRPr lang="tr-TR"/>
        </a:p>
      </dgm:t>
    </dgm:pt>
    <dgm:pt modelId="{D1E7ECCA-9C5E-4574-A58E-D06314C90267}">
      <dgm:prSet custT="1"/>
      <dgm:spPr/>
      <dgm:t>
        <a:bodyPr/>
        <a:lstStyle/>
        <a:p>
          <a:pPr rtl="0"/>
          <a:r>
            <a:rPr lang="tr-TR" sz="1600" dirty="0" smtClean="0"/>
            <a:t>Başarı İlkesi</a:t>
          </a:r>
          <a:endParaRPr lang="tr-TR" sz="1600" dirty="0"/>
        </a:p>
      </dgm:t>
    </dgm:pt>
    <dgm:pt modelId="{96F65807-0506-477F-A7C9-F8399E4C0CAB}" type="parTrans" cxnId="{F35AFD5C-A3E1-43A4-A68B-06F50B47C08D}">
      <dgm:prSet/>
      <dgm:spPr/>
      <dgm:t>
        <a:bodyPr/>
        <a:lstStyle/>
        <a:p>
          <a:endParaRPr lang="tr-TR"/>
        </a:p>
      </dgm:t>
    </dgm:pt>
    <dgm:pt modelId="{2B1474BE-C164-4B80-95A9-5DB4DF7FA09E}" type="sibTrans" cxnId="{F35AFD5C-A3E1-43A4-A68B-06F50B47C08D}">
      <dgm:prSet/>
      <dgm:spPr/>
      <dgm:t>
        <a:bodyPr/>
        <a:lstStyle/>
        <a:p>
          <a:endParaRPr lang="tr-TR"/>
        </a:p>
      </dgm:t>
    </dgm:pt>
    <dgm:pt modelId="{A951B100-E000-4F9E-9251-1360703A9DAF}">
      <dgm:prSet custT="1"/>
      <dgm:spPr/>
      <dgm:t>
        <a:bodyPr/>
        <a:lstStyle/>
        <a:p>
          <a:pPr rtl="0"/>
          <a:r>
            <a:rPr lang="tr-TR" sz="1600" dirty="0" smtClean="0"/>
            <a:t>Anında Düzeltme İlkesi</a:t>
          </a:r>
          <a:endParaRPr lang="tr-TR" sz="1600" dirty="0"/>
        </a:p>
      </dgm:t>
    </dgm:pt>
    <dgm:pt modelId="{B5A28428-07B5-47C3-ABA9-44C5B108B898}" type="parTrans" cxnId="{64F2D056-3FA0-4E5E-AD45-005F8017A7FB}">
      <dgm:prSet/>
      <dgm:spPr/>
      <dgm:t>
        <a:bodyPr/>
        <a:lstStyle/>
        <a:p>
          <a:endParaRPr lang="tr-TR"/>
        </a:p>
      </dgm:t>
    </dgm:pt>
    <dgm:pt modelId="{DEACF981-4372-4FA5-8970-416A222505A6}" type="sibTrans" cxnId="{64F2D056-3FA0-4E5E-AD45-005F8017A7FB}">
      <dgm:prSet/>
      <dgm:spPr/>
      <dgm:t>
        <a:bodyPr/>
        <a:lstStyle/>
        <a:p>
          <a:endParaRPr lang="tr-TR"/>
        </a:p>
      </dgm:t>
    </dgm:pt>
    <dgm:pt modelId="{93C0DBA3-69A5-4998-8427-D0F830E44981}">
      <dgm:prSet custT="1"/>
      <dgm:spPr/>
      <dgm:t>
        <a:bodyPr/>
        <a:lstStyle/>
        <a:p>
          <a:pPr rtl="0"/>
          <a:r>
            <a:rPr lang="tr-TR" sz="1600" dirty="0" smtClean="0"/>
            <a:t>Bireysel Hız</a:t>
          </a:r>
          <a:endParaRPr lang="tr-TR" sz="1600" dirty="0"/>
        </a:p>
      </dgm:t>
    </dgm:pt>
    <dgm:pt modelId="{3D357BC2-D10A-4D7F-9ED7-5F93CA082359}" type="parTrans" cxnId="{1703EFDD-333A-4A02-95C8-3764D76144FA}">
      <dgm:prSet/>
      <dgm:spPr/>
      <dgm:t>
        <a:bodyPr/>
        <a:lstStyle/>
        <a:p>
          <a:endParaRPr lang="tr-TR"/>
        </a:p>
      </dgm:t>
    </dgm:pt>
    <dgm:pt modelId="{FC30F188-2172-4350-8321-0F452549ACFE}" type="sibTrans" cxnId="{1703EFDD-333A-4A02-95C8-3764D76144FA}">
      <dgm:prSet/>
      <dgm:spPr/>
      <dgm:t>
        <a:bodyPr/>
        <a:lstStyle/>
        <a:p>
          <a:endParaRPr lang="tr-TR"/>
        </a:p>
      </dgm:t>
    </dgm:pt>
    <dgm:pt modelId="{0B23D1DE-38B2-4BEE-A66F-2D850C4D4E6B}" type="pres">
      <dgm:prSet presAssocID="{23966A05-2AFB-4599-B0CA-72C98282FB1A}" presName="Name0" presStyleCnt="0">
        <dgm:presLayoutVars>
          <dgm:dir/>
          <dgm:resizeHandles val="exact"/>
        </dgm:presLayoutVars>
      </dgm:prSet>
      <dgm:spPr/>
      <dgm:t>
        <a:bodyPr/>
        <a:lstStyle/>
        <a:p>
          <a:endParaRPr lang="tr-TR"/>
        </a:p>
      </dgm:t>
    </dgm:pt>
    <dgm:pt modelId="{23C93372-F724-4EDF-863B-3F96999F7B31}" type="pres">
      <dgm:prSet presAssocID="{B1EB41AA-2C6E-48E5-96A6-50C349404D59}" presName="node" presStyleLbl="node1" presStyleIdx="0" presStyleCnt="2">
        <dgm:presLayoutVars>
          <dgm:bulletEnabled val="1"/>
        </dgm:presLayoutVars>
      </dgm:prSet>
      <dgm:spPr/>
      <dgm:t>
        <a:bodyPr/>
        <a:lstStyle/>
        <a:p>
          <a:endParaRPr lang="tr-TR"/>
        </a:p>
      </dgm:t>
    </dgm:pt>
    <dgm:pt modelId="{7FBD5247-8357-4DA2-AA3F-7AAC12445F6B}" type="pres">
      <dgm:prSet presAssocID="{AF83F1D1-80CE-4235-AA53-7D3C4E146DE4}" presName="sibTrans" presStyleLbl="sibTrans2D1" presStyleIdx="0" presStyleCnt="1"/>
      <dgm:spPr/>
      <dgm:t>
        <a:bodyPr/>
        <a:lstStyle/>
        <a:p>
          <a:endParaRPr lang="tr-TR"/>
        </a:p>
      </dgm:t>
    </dgm:pt>
    <dgm:pt modelId="{063FA297-B9E0-4366-87B0-65A1593272AA}" type="pres">
      <dgm:prSet presAssocID="{AF83F1D1-80CE-4235-AA53-7D3C4E146DE4}" presName="connectorText" presStyleLbl="sibTrans2D1" presStyleIdx="0" presStyleCnt="1"/>
      <dgm:spPr/>
      <dgm:t>
        <a:bodyPr/>
        <a:lstStyle/>
        <a:p>
          <a:endParaRPr lang="tr-TR"/>
        </a:p>
      </dgm:t>
    </dgm:pt>
    <dgm:pt modelId="{CB311405-77D2-439E-8157-D2A6CCB30037}" type="pres">
      <dgm:prSet presAssocID="{7F2A0CCF-784E-4BA4-8797-CF8EB0667FED}" presName="node" presStyleLbl="node1" presStyleIdx="1" presStyleCnt="2">
        <dgm:presLayoutVars>
          <dgm:bulletEnabled val="1"/>
        </dgm:presLayoutVars>
      </dgm:prSet>
      <dgm:spPr/>
      <dgm:t>
        <a:bodyPr/>
        <a:lstStyle/>
        <a:p>
          <a:endParaRPr lang="tr-TR"/>
        </a:p>
      </dgm:t>
    </dgm:pt>
  </dgm:ptLst>
  <dgm:cxnLst>
    <dgm:cxn modelId="{1703EFDD-333A-4A02-95C8-3764D76144FA}" srcId="{7F2A0CCF-784E-4BA4-8797-CF8EB0667FED}" destId="{93C0DBA3-69A5-4998-8427-D0F830E44981}" srcOrd="4" destOrd="0" parTransId="{3D357BC2-D10A-4D7F-9ED7-5F93CA082359}" sibTransId="{FC30F188-2172-4350-8321-0F452549ACFE}"/>
    <dgm:cxn modelId="{C1617DA2-AFD1-4DCD-BAB4-7ABAD1C65E72}" type="presOf" srcId="{23966A05-2AFB-4599-B0CA-72C98282FB1A}" destId="{0B23D1DE-38B2-4BEE-A66F-2D850C4D4E6B}" srcOrd="0" destOrd="0" presId="urn:microsoft.com/office/officeart/2005/8/layout/process1"/>
    <dgm:cxn modelId="{E6F54694-B38A-479B-96CB-EE9811029242}" type="presOf" srcId="{AF83F1D1-80CE-4235-AA53-7D3C4E146DE4}" destId="{063FA297-B9E0-4366-87B0-65A1593272AA}" srcOrd="1" destOrd="0" presId="urn:microsoft.com/office/officeart/2005/8/layout/process1"/>
    <dgm:cxn modelId="{64F2D056-3FA0-4E5E-AD45-005F8017A7FB}" srcId="{7F2A0CCF-784E-4BA4-8797-CF8EB0667FED}" destId="{A951B100-E000-4F9E-9251-1360703A9DAF}" srcOrd="3" destOrd="0" parTransId="{B5A28428-07B5-47C3-ABA9-44C5B108B898}" sibTransId="{DEACF981-4372-4FA5-8970-416A222505A6}"/>
    <dgm:cxn modelId="{DACBFF4E-8D93-4D23-B313-F4F3DD33D254}" type="presOf" srcId="{AF83F1D1-80CE-4235-AA53-7D3C4E146DE4}" destId="{7FBD5247-8357-4DA2-AA3F-7AAC12445F6B}" srcOrd="0" destOrd="0" presId="urn:microsoft.com/office/officeart/2005/8/layout/process1"/>
    <dgm:cxn modelId="{4B4C7649-087B-45E1-8D05-D2F3E8459280}" type="presOf" srcId="{7F2A0CCF-784E-4BA4-8797-CF8EB0667FED}" destId="{CB311405-77D2-439E-8157-D2A6CCB30037}" srcOrd="0" destOrd="0" presId="urn:microsoft.com/office/officeart/2005/8/layout/process1"/>
    <dgm:cxn modelId="{251C956D-E440-4088-9421-96858EE9C408}" srcId="{7F2A0CCF-784E-4BA4-8797-CF8EB0667FED}" destId="{A7458272-C4B4-4B7E-9259-24FCAB4621C4}" srcOrd="1" destOrd="0" parTransId="{7A1665CE-6772-4386-8EFC-C88E00F7F0F9}" sibTransId="{0A49484B-685B-48F3-8C6D-F01E0A8680C9}"/>
    <dgm:cxn modelId="{5067F17C-48EF-4870-B7F0-A2BE321E730E}" type="presOf" srcId="{B672F0B5-0707-49DA-9483-32A454468F55}" destId="{CB311405-77D2-439E-8157-D2A6CCB30037}" srcOrd="0" destOrd="1" presId="urn:microsoft.com/office/officeart/2005/8/layout/process1"/>
    <dgm:cxn modelId="{4EB67236-5F83-4129-92F3-CDBA9275317F}" srcId="{23966A05-2AFB-4599-B0CA-72C98282FB1A}" destId="{7F2A0CCF-784E-4BA4-8797-CF8EB0667FED}" srcOrd="1" destOrd="0" parTransId="{FC5308E0-B443-45C8-8B2C-0B00028BEAF9}" sibTransId="{AEAD4A4E-87B3-4352-9798-73ABF2B79BBC}"/>
    <dgm:cxn modelId="{CC466C51-3D60-440E-95FE-97D7D5F1B753}" type="presOf" srcId="{A7458272-C4B4-4B7E-9259-24FCAB4621C4}" destId="{CB311405-77D2-439E-8157-D2A6CCB30037}" srcOrd="0" destOrd="2" presId="urn:microsoft.com/office/officeart/2005/8/layout/process1"/>
    <dgm:cxn modelId="{9793FEA2-24F9-4F29-9DEB-25F3C815313F}" type="presOf" srcId="{93C0DBA3-69A5-4998-8427-D0F830E44981}" destId="{CB311405-77D2-439E-8157-D2A6CCB30037}" srcOrd="0" destOrd="5" presId="urn:microsoft.com/office/officeart/2005/8/layout/process1"/>
    <dgm:cxn modelId="{F35AFD5C-A3E1-43A4-A68B-06F50B47C08D}" srcId="{7F2A0CCF-784E-4BA4-8797-CF8EB0667FED}" destId="{D1E7ECCA-9C5E-4574-A58E-D06314C90267}" srcOrd="2" destOrd="0" parTransId="{96F65807-0506-477F-A7C9-F8399E4C0CAB}" sibTransId="{2B1474BE-C164-4B80-95A9-5DB4DF7FA09E}"/>
    <dgm:cxn modelId="{9216F1D6-AB5B-44B0-B6B2-99C75D400551}" type="presOf" srcId="{B1EB41AA-2C6E-48E5-96A6-50C349404D59}" destId="{23C93372-F724-4EDF-863B-3F96999F7B31}" srcOrd="0" destOrd="0" presId="urn:microsoft.com/office/officeart/2005/8/layout/process1"/>
    <dgm:cxn modelId="{C89FA09D-DA1C-4BE2-9E91-7DF495B11D46}" srcId="{23966A05-2AFB-4599-B0CA-72C98282FB1A}" destId="{B1EB41AA-2C6E-48E5-96A6-50C349404D59}" srcOrd="0" destOrd="0" parTransId="{BE06C795-B027-49AD-806C-8FD1FCF903A3}" sibTransId="{AF83F1D1-80CE-4235-AA53-7D3C4E146DE4}"/>
    <dgm:cxn modelId="{44F9E24E-42FF-4BC6-96BD-3E1CDB04E87B}" type="presOf" srcId="{A951B100-E000-4F9E-9251-1360703A9DAF}" destId="{CB311405-77D2-439E-8157-D2A6CCB30037}" srcOrd="0" destOrd="4" presId="urn:microsoft.com/office/officeart/2005/8/layout/process1"/>
    <dgm:cxn modelId="{FC434119-9C1F-4A43-97A7-EA86AE21C830}" type="presOf" srcId="{D1E7ECCA-9C5E-4574-A58E-D06314C90267}" destId="{CB311405-77D2-439E-8157-D2A6CCB30037}" srcOrd="0" destOrd="3" presId="urn:microsoft.com/office/officeart/2005/8/layout/process1"/>
    <dgm:cxn modelId="{7D6027B0-B49E-4FD0-A7C7-1242FCD22967}" srcId="{7F2A0CCF-784E-4BA4-8797-CF8EB0667FED}" destId="{B672F0B5-0707-49DA-9483-32A454468F55}" srcOrd="0" destOrd="0" parTransId="{FE26F13D-F2EB-42A5-B564-1B138DD2079F}" sibTransId="{5379593F-B78A-4710-8711-1ED705143F8F}"/>
    <dgm:cxn modelId="{06289C20-FBB1-423C-A206-22060EEA2340}" type="presParOf" srcId="{0B23D1DE-38B2-4BEE-A66F-2D850C4D4E6B}" destId="{23C93372-F724-4EDF-863B-3F96999F7B31}" srcOrd="0" destOrd="0" presId="urn:microsoft.com/office/officeart/2005/8/layout/process1"/>
    <dgm:cxn modelId="{3752A1D5-F16C-4BC3-92A8-F77DE290AC6B}" type="presParOf" srcId="{0B23D1DE-38B2-4BEE-A66F-2D850C4D4E6B}" destId="{7FBD5247-8357-4DA2-AA3F-7AAC12445F6B}" srcOrd="1" destOrd="0" presId="urn:microsoft.com/office/officeart/2005/8/layout/process1"/>
    <dgm:cxn modelId="{8C2BBCBE-079F-414E-8788-AEB0028CD3D2}" type="presParOf" srcId="{7FBD5247-8357-4DA2-AA3F-7AAC12445F6B}" destId="{063FA297-B9E0-4366-87B0-65A1593272AA}" srcOrd="0" destOrd="0" presId="urn:microsoft.com/office/officeart/2005/8/layout/process1"/>
    <dgm:cxn modelId="{93EABFAC-CFDD-43F4-AD11-F076F7220002}" type="presParOf" srcId="{0B23D1DE-38B2-4BEE-A66F-2D850C4D4E6B}" destId="{CB311405-77D2-439E-8157-D2A6CCB30037}"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09D2FFC-6384-4D3F-99BC-2D6391EF2CB7}" type="doc">
      <dgm:prSet loTypeId="urn:microsoft.com/office/officeart/2008/layout/VerticalCircleList" loCatId="list" qsTypeId="urn:microsoft.com/office/officeart/2005/8/quickstyle/simple2" qsCatId="simple" csTypeId="urn:microsoft.com/office/officeart/2005/8/colors/colorful4" csCatId="colorful"/>
      <dgm:spPr/>
      <dgm:t>
        <a:bodyPr/>
        <a:lstStyle/>
        <a:p>
          <a:endParaRPr lang="tr-TR"/>
        </a:p>
      </dgm:t>
    </dgm:pt>
    <dgm:pt modelId="{BE22AABA-B712-44B6-B2EF-91C67CEB742A}">
      <dgm:prSet/>
      <dgm:spPr/>
      <dgm:t>
        <a:bodyPr/>
        <a:lstStyle/>
        <a:p>
          <a:pPr rtl="0"/>
          <a:r>
            <a:rPr lang="tr-TR" dirty="0" smtClean="0">
              <a:latin typeface="Apple Chancery" panose="03020702040506060504" pitchFamily="66" charset="0"/>
            </a:rPr>
            <a:t>Prof. Dr. Recai Doğan</a:t>
          </a:r>
          <a:endParaRPr lang="tr-TR" dirty="0">
            <a:latin typeface="Apple Chancery" panose="03020702040506060504" pitchFamily="66" charset="0"/>
          </a:endParaRPr>
        </a:p>
      </dgm:t>
    </dgm:pt>
    <dgm:pt modelId="{F931F69C-57E7-4711-B85F-5363ED0C03AB}" type="parTrans" cxnId="{804043BB-7A3D-4F56-B548-334AB33D2407}">
      <dgm:prSet/>
      <dgm:spPr/>
      <dgm:t>
        <a:bodyPr/>
        <a:lstStyle/>
        <a:p>
          <a:endParaRPr lang="tr-TR"/>
        </a:p>
      </dgm:t>
    </dgm:pt>
    <dgm:pt modelId="{8508AB29-4CC6-44A5-B929-4C3A4D266E53}" type="sibTrans" cxnId="{804043BB-7A3D-4F56-B548-334AB33D2407}">
      <dgm:prSet/>
      <dgm:spPr/>
      <dgm:t>
        <a:bodyPr/>
        <a:lstStyle/>
        <a:p>
          <a:endParaRPr lang="tr-TR"/>
        </a:p>
      </dgm:t>
    </dgm:pt>
    <dgm:pt modelId="{6D0D9AED-2C57-4C8B-9B99-3CA26A92BB79}" type="pres">
      <dgm:prSet presAssocID="{E09D2FFC-6384-4D3F-99BC-2D6391EF2CB7}" presName="Name0" presStyleCnt="0">
        <dgm:presLayoutVars>
          <dgm:dir/>
        </dgm:presLayoutVars>
      </dgm:prSet>
      <dgm:spPr/>
      <dgm:t>
        <a:bodyPr/>
        <a:lstStyle/>
        <a:p>
          <a:endParaRPr lang="tr-TR"/>
        </a:p>
      </dgm:t>
    </dgm:pt>
    <dgm:pt modelId="{9BFBF6C9-065B-46E6-AB51-CF4414622053}" type="pres">
      <dgm:prSet presAssocID="{BE22AABA-B712-44B6-B2EF-91C67CEB742A}" presName="noChildren" presStyleCnt="0"/>
      <dgm:spPr/>
    </dgm:pt>
    <dgm:pt modelId="{388FE6C6-4F79-4ABA-A244-30D8D0317AD0}" type="pres">
      <dgm:prSet presAssocID="{BE22AABA-B712-44B6-B2EF-91C67CEB742A}" presName="gap" presStyleCnt="0"/>
      <dgm:spPr/>
    </dgm:pt>
    <dgm:pt modelId="{2356843B-DAFE-49B3-82E6-A71E27E1C156}" type="pres">
      <dgm:prSet presAssocID="{BE22AABA-B712-44B6-B2EF-91C67CEB742A}" presName="medCircle2" presStyleLbl="vennNode1" presStyleIdx="0" presStyleCnt="1"/>
      <dgm:spPr/>
    </dgm:pt>
    <dgm:pt modelId="{DA11703B-EA09-4F76-8104-B3C5F6B780B8}" type="pres">
      <dgm:prSet presAssocID="{BE22AABA-B712-44B6-B2EF-91C67CEB742A}" presName="txLvlOnly1" presStyleLbl="revTx" presStyleIdx="0" presStyleCnt="1"/>
      <dgm:spPr/>
      <dgm:t>
        <a:bodyPr/>
        <a:lstStyle/>
        <a:p>
          <a:endParaRPr lang="tr-TR"/>
        </a:p>
      </dgm:t>
    </dgm:pt>
  </dgm:ptLst>
  <dgm:cxnLst>
    <dgm:cxn modelId="{A20AB4A9-C8A8-4C86-90C5-2371A2EE2CFE}" type="presOf" srcId="{E09D2FFC-6384-4D3F-99BC-2D6391EF2CB7}" destId="{6D0D9AED-2C57-4C8B-9B99-3CA26A92BB79}" srcOrd="0" destOrd="0" presId="urn:microsoft.com/office/officeart/2008/layout/VerticalCircleList"/>
    <dgm:cxn modelId="{2D6968C8-8811-49B1-93F8-1431CD3AD275}" type="presOf" srcId="{BE22AABA-B712-44B6-B2EF-91C67CEB742A}" destId="{DA11703B-EA09-4F76-8104-B3C5F6B780B8}" srcOrd="0" destOrd="0" presId="urn:microsoft.com/office/officeart/2008/layout/VerticalCircleList"/>
    <dgm:cxn modelId="{804043BB-7A3D-4F56-B548-334AB33D2407}" srcId="{E09D2FFC-6384-4D3F-99BC-2D6391EF2CB7}" destId="{BE22AABA-B712-44B6-B2EF-91C67CEB742A}" srcOrd="0" destOrd="0" parTransId="{F931F69C-57E7-4711-B85F-5363ED0C03AB}" sibTransId="{8508AB29-4CC6-44A5-B929-4C3A4D266E53}"/>
    <dgm:cxn modelId="{FB6256CF-2B58-4E92-9985-AA86DF7F399C}" type="presParOf" srcId="{6D0D9AED-2C57-4C8B-9B99-3CA26A92BB79}" destId="{9BFBF6C9-065B-46E6-AB51-CF4414622053}" srcOrd="0" destOrd="0" presId="urn:microsoft.com/office/officeart/2008/layout/VerticalCircleList"/>
    <dgm:cxn modelId="{135F2E90-F46C-45EE-AADF-71B7967ECC97}" type="presParOf" srcId="{9BFBF6C9-065B-46E6-AB51-CF4414622053}" destId="{388FE6C6-4F79-4ABA-A244-30D8D0317AD0}" srcOrd="0" destOrd="0" presId="urn:microsoft.com/office/officeart/2008/layout/VerticalCircleList"/>
    <dgm:cxn modelId="{943B0348-49E8-46AE-8E92-E5AAEB7CCD80}" type="presParOf" srcId="{9BFBF6C9-065B-46E6-AB51-CF4414622053}" destId="{2356843B-DAFE-49B3-82E6-A71E27E1C156}" srcOrd="1" destOrd="0" presId="urn:microsoft.com/office/officeart/2008/layout/VerticalCircleList"/>
    <dgm:cxn modelId="{675D7E3A-EF16-4A36-A060-20481D5FE340}" type="presParOf" srcId="{9BFBF6C9-065B-46E6-AB51-CF4414622053}" destId="{DA11703B-EA09-4F76-8104-B3C5F6B780B8}" srcOrd="2" destOrd="0" presId="urn:microsoft.com/office/officeart/2008/layout/VerticalCircle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D61806-65E0-4C29-B34F-ECC52E5606BB}" type="doc">
      <dgm:prSet loTypeId="urn:microsoft.com/office/officeart/2008/layout/SquareAccentList" loCatId="list" qsTypeId="urn:microsoft.com/office/officeart/2005/8/quickstyle/simple1" qsCatId="simple" csTypeId="urn:microsoft.com/office/officeart/2005/8/colors/accent4_1" csCatId="accent4" phldr="1"/>
      <dgm:spPr/>
      <dgm:t>
        <a:bodyPr/>
        <a:lstStyle/>
        <a:p>
          <a:endParaRPr lang="tr-TR"/>
        </a:p>
      </dgm:t>
    </dgm:pt>
    <dgm:pt modelId="{D637CC47-BD70-407B-BF95-955BC616A50A}">
      <dgm:prSet/>
      <dgm:spPr/>
      <dgm:t>
        <a:bodyPr/>
        <a:lstStyle/>
        <a:p>
          <a:pPr rtl="0"/>
          <a:r>
            <a:rPr lang="tr-TR" b="1" dirty="0" smtClean="0">
              <a:latin typeface="Apple Chancery" panose="03020702040506060504" pitchFamily="66" charset="0"/>
            </a:rPr>
            <a:t>Teknikler</a:t>
          </a:r>
          <a:endParaRPr lang="tr-TR" b="1" dirty="0">
            <a:latin typeface="Apple Chancery" panose="03020702040506060504" pitchFamily="66" charset="0"/>
          </a:endParaRPr>
        </a:p>
      </dgm:t>
    </dgm:pt>
    <dgm:pt modelId="{DFC896BB-BBB4-426A-B898-FF89056D6AEC}" type="parTrans" cxnId="{1CFB2457-AC8E-4F11-9567-6B3DEFC26BAF}">
      <dgm:prSet/>
      <dgm:spPr/>
      <dgm:t>
        <a:bodyPr/>
        <a:lstStyle/>
        <a:p>
          <a:endParaRPr lang="tr-TR"/>
        </a:p>
      </dgm:t>
    </dgm:pt>
    <dgm:pt modelId="{E4953B06-B676-4524-9501-A004C496B92D}" type="sibTrans" cxnId="{1CFB2457-AC8E-4F11-9567-6B3DEFC26BAF}">
      <dgm:prSet/>
      <dgm:spPr/>
      <dgm:t>
        <a:bodyPr/>
        <a:lstStyle/>
        <a:p>
          <a:endParaRPr lang="tr-TR"/>
        </a:p>
      </dgm:t>
    </dgm:pt>
    <dgm:pt modelId="{286C7AD9-F738-467F-8406-E1E778F5DC6C}">
      <dgm:prSet/>
      <dgm:spPr/>
      <dgm:t>
        <a:bodyPr/>
        <a:lstStyle/>
        <a:p>
          <a:pPr rtl="0"/>
          <a:r>
            <a:rPr lang="tr-TR" b="1" dirty="0" smtClean="0">
              <a:latin typeface="Apple Chancery" panose="03020702040506060504" pitchFamily="66" charset="0"/>
            </a:rPr>
            <a:t>Anlatım Teknikleri</a:t>
          </a:r>
          <a:endParaRPr lang="tr-TR" b="1" dirty="0">
            <a:latin typeface="Apple Chancery" panose="03020702040506060504" pitchFamily="66" charset="0"/>
          </a:endParaRPr>
        </a:p>
      </dgm:t>
    </dgm:pt>
    <dgm:pt modelId="{4AC5B9BA-3931-4C5D-839B-905728084F7C}" type="parTrans" cxnId="{59DDA38A-BAEC-4F82-B5AE-705E27B31F34}">
      <dgm:prSet/>
      <dgm:spPr/>
      <dgm:t>
        <a:bodyPr/>
        <a:lstStyle/>
        <a:p>
          <a:endParaRPr lang="tr-TR"/>
        </a:p>
      </dgm:t>
    </dgm:pt>
    <dgm:pt modelId="{A4B51F5D-6A01-4865-9844-F990DFF9E2BD}" type="sibTrans" cxnId="{59DDA38A-BAEC-4F82-B5AE-705E27B31F34}">
      <dgm:prSet/>
      <dgm:spPr/>
      <dgm:t>
        <a:bodyPr/>
        <a:lstStyle/>
        <a:p>
          <a:endParaRPr lang="tr-TR"/>
        </a:p>
      </dgm:t>
    </dgm:pt>
    <dgm:pt modelId="{E8D86A43-ED40-4366-8A5D-FFC657DDF5C8}">
      <dgm:prSet/>
      <dgm:spPr/>
      <dgm:t>
        <a:bodyPr/>
        <a:lstStyle/>
        <a:p>
          <a:pPr rtl="0"/>
          <a:r>
            <a:rPr lang="tr-TR" b="1" dirty="0" smtClean="0">
              <a:latin typeface="Apple Chancery" panose="03020702040506060504" pitchFamily="66" charset="0"/>
            </a:rPr>
            <a:t>Problem Çözme Teknikleri</a:t>
          </a:r>
          <a:endParaRPr lang="tr-TR" b="1" dirty="0">
            <a:latin typeface="Apple Chancery" panose="03020702040506060504" pitchFamily="66" charset="0"/>
          </a:endParaRPr>
        </a:p>
      </dgm:t>
    </dgm:pt>
    <dgm:pt modelId="{4D059F26-8064-401A-9C30-4363E71C0A61}" type="parTrans" cxnId="{7F1B7619-4B84-433B-A5B3-E04C0FC4DB08}">
      <dgm:prSet/>
      <dgm:spPr/>
      <dgm:t>
        <a:bodyPr/>
        <a:lstStyle/>
        <a:p>
          <a:endParaRPr lang="tr-TR"/>
        </a:p>
      </dgm:t>
    </dgm:pt>
    <dgm:pt modelId="{6CB800CE-8588-4D54-9B75-349A821D510F}" type="sibTrans" cxnId="{7F1B7619-4B84-433B-A5B3-E04C0FC4DB08}">
      <dgm:prSet/>
      <dgm:spPr/>
      <dgm:t>
        <a:bodyPr/>
        <a:lstStyle/>
        <a:p>
          <a:endParaRPr lang="tr-TR"/>
        </a:p>
      </dgm:t>
    </dgm:pt>
    <dgm:pt modelId="{A4B7E3D6-C3AB-4AE8-9F9D-7753E7DA8A9A}">
      <dgm:prSet/>
      <dgm:spPr/>
      <dgm:t>
        <a:bodyPr/>
        <a:lstStyle/>
        <a:p>
          <a:pPr rtl="0"/>
          <a:r>
            <a:rPr lang="tr-TR" b="1" dirty="0" smtClean="0">
              <a:latin typeface="Apple Chancery" panose="03020702040506060504" pitchFamily="66" charset="0"/>
            </a:rPr>
            <a:t>Aktif Öğrenme Teknikleri</a:t>
          </a:r>
          <a:endParaRPr lang="tr-TR" b="1" dirty="0">
            <a:latin typeface="Apple Chancery" panose="03020702040506060504" pitchFamily="66" charset="0"/>
          </a:endParaRPr>
        </a:p>
      </dgm:t>
    </dgm:pt>
    <dgm:pt modelId="{4D40DBD4-7E8B-4F20-A21B-EC77E2853890}" type="parTrans" cxnId="{746DF083-43A5-4D9D-9641-04B428AADFDD}">
      <dgm:prSet/>
      <dgm:spPr/>
      <dgm:t>
        <a:bodyPr/>
        <a:lstStyle/>
        <a:p>
          <a:endParaRPr lang="tr-TR"/>
        </a:p>
      </dgm:t>
    </dgm:pt>
    <dgm:pt modelId="{524FC58A-16A8-4794-BB15-1BEECA63D2AA}" type="sibTrans" cxnId="{746DF083-43A5-4D9D-9641-04B428AADFDD}">
      <dgm:prSet/>
      <dgm:spPr/>
      <dgm:t>
        <a:bodyPr/>
        <a:lstStyle/>
        <a:p>
          <a:endParaRPr lang="tr-TR"/>
        </a:p>
      </dgm:t>
    </dgm:pt>
    <dgm:pt modelId="{CEADCE4A-98D0-4718-AE56-0E3F0C3BAF5F}">
      <dgm:prSet/>
      <dgm:spPr/>
      <dgm:t>
        <a:bodyPr/>
        <a:lstStyle/>
        <a:p>
          <a:pPr rtl="0"/>
          <a:r>
            <a:rPr lang="tr-TR" b="1" dirty="0" err="1" smtClean="0">
              <a:latin typeface="Apple Chancery" panose="03020702040506060504" pitchFamily="66" charset="0"/>
            </a:rPr>
            <a:t>İşbirlikli</a:t>
          </a:r>
          <a:r>
            <a:rPr lang="tr-TR" b="1" dirty="0" smtClean="0">
              <a:latin typeface="Apple Chancery" panose="03020702040506060504" pitchFamily="66" charset="0"/>
            </a:rPr>
            <a:t> </a:t>
          </a:r>
          <a:r>
            <a:rPr lang="tr-TR" b="1" dirty="0" smtClean="0">
              <a:latin typeface="Apple Chancery" panose="03020702040506060504" pitchFamily="66" charset="0"/>
            </a:rPr>
            <a:t>Öğrenme Teknikleri</a:t>
          </a:r>
          <a:endParaRPr lang="tr-TR" b="1" dirty="0">
            <a:latin typeface="Apple Chancery" panose="03020702040506060504" pitchFamily="66" charset="0"/>
          </a:endParaRPr>
        </a:p>
      </dgm:t>
    </dgm:pt>
    <dgm:pt modelId="{F8F28D35-C0F0-4FAD-800B-FB1CEB2E3CDC}" type="parTrans" cxnId="{9F6F8FC4-B097-4BAE-9B2D-D3F0C6BD5FDB}">
      <dgm:prSet/>
      <dgm:spPr/>
      <dgm:t>
        <a:bodyPr/>
        <a:lstStyle/>
        <a:p>
          <a:endParaRPr lang="tr-TR"/>
        </a:p>
      </dgm:t>
    </dgm:pt>
    <dgm:pt modelId="{586CA7E1-1D68-464A-83FA-35CAB57B3A97}" type="sibTrans" cxnId="{9F6F8FC4-B097-4BAE-9B2D-D3F0C6BD5FDB}">
      <dgm:prSet/>
      <dgm:spPr/>
      <dgm:t>
        <a:bodyPr/>
        <a:lstStyle/>
        <a:p>
          <a:endParaRPr lang="tr-TR"/>
        </a:p>
      </dgm:t>
    </dgm:pt>
    <dgm:pt modelId="{8438E8CC-CCA9-4514-B4A6-CEC8E5B1D0F7}">
      <dgm:prSet/>
      <dgm:spPr/>
      <dgm:t>
        <a:bodyPr/>
        <a:lstStyle/>
        <a:p>
          <a:pPr rtl="0"/>
          <a:r>
            <a:rPr lang="tr-TR" b="1" dirty="0" smtClean="0">
              <a:latin typeface="Apple Chancery" panose="03020702040506060504" pitchFamily="66" charset="0"/>
            </a:rPr>
            <a:t>Tartışma Teknikleri</a:t>
          </a:r>
          <a:endParaRPr lang="tr-TR" b="1" dirty="0">
            <a:latin typeface="Apple Chancery" panose="03020702040506060504" pitchFamily="66" charset="0"/>
          </a:endParaRPr>
        </a:p>
      </dgm:t>
    </dgm:pt>
    <dgm:pt modelId="{5F9789BD-F808-47C0-9CF9-40171662E9E0}" type="parTrans" cxnId="{4E855CCC-4919-4D1E-BB09-EA05A9CF9ACF}">
      <dgm:prSet/>
      <dgm:spPr/>
      <dgm:t>
        <a:bodyPr/>
        <a:lstStyle/>
        <a:p>
          <a:endParaRPr lang="tr-TR"/>
        </a:p>
      </dgm:t>
    </dgm:pt>
    <dgm:pt modelId="{7DFDC461-5B0E-4C89-9460-7BB9F6306A0D}" type="sibTrans" cxnId="{4E855CCC-4919-4D1E-BB09-EA05A9CF9ACF}">
      <dgm:prSet/>
      <dgm:spPr/>
      <dgm:t>
        <a:bodyPr/>
        <a:lstStyle/>
        <a:p>
          <a:endParaRPr lang="tr-TR"/>
        </a:p>
      </dgm:t>
    </dgm:pt>
    <dgm:pt modelId="{7B39BB17-0AB1-4E45-B066-CD6D203E869F}">
      <dgm:prSet/>
      <dgm:spPr/>
      <dgm:t>
        <a:bodyPr/>
        <a:lstStyle/>
        <a:p>
          <a:r>
            <a:rPr lang="tr-TR" b="1" dirty="0" smtClean="0">
              <a:latin typeface="Apple Chancery" panose="03020702040506060504" pitchFamily="66" charset="0"/>
            </a:rPr>
            <a:t>Grupla Öğrenme Teknikleri</a:t>
          </a:r>
          <a:endParaRPr lang="tr-TR" b="1" dirty="0">
            <a:latin typeface="Apple Chancery" panose="03020702040506060504" pitchFamily="66" charset="0"/>
          </a:endParaRPr>
        </a:p>
      </dgm:t>
    </dgm:pt>
    <dgm:pt modelId="{DD84967D-FD8E-4E83-952A-7A751E6EBEAE}" type="parTrans" cxnId="{B85C01E0-1C9A-49F8-A6A6-F09B0E892A18}">
      <dgm:prSet/>
      <dgm:spPr/>
      <dgm:t>
        <a:bodyPr/>
        <a:lstStyle/>
        <a:p>
          <a:endParaRPr lang="tr-TR"/>
        </a:p>
      </dgm:t>
    </dgm:pt>
    <dgm:pt modelId="{14010AE2-9528-4B0A-9E85-AAA2DD04865C}" type="sibTrans" cxnId="{B85C01E0-1C9A-49F8-A6A6-F09B0E892A18}">
      <dgm:prSet/>
      <dgm:spPr/>
      <dgm:t>
        <a:bodyPr/>
        <a:lstStyle/>
        <a:p>
          <a:endParaRPr lang="tr-TR"/>
        </a:p>
      </dgm:t>
    </dgm:pt>
    <dgm:pt modelId="{AD6250F2-3E10-4BDA-981B-BB2D699FD4D8}" type="pres">
      <dgm:prSet presAssocID="{A1D61806-65E0-4C29-B34F-ECC52E5606BB}" presName="layout" presStyleCnt="0">
        <dgm:presLayoutVars>
          <dgm:chMax/>
          <dgm:chPref/>
          <dgm:dir/>
          <dgm:resizeHandles/>
        </dgm:presLayoutVars>
      </dgm:prSet>
      <dgm:spPr/>
      <dgm:t>
        <a:bodyPr/>
        <a:lstStyle/>
        <a:p>
          <a:endParaRPr lang="tr-TR"/>
        </a:p>
      </dgm:t>
    </dgm:pt>
    <dgm:pt modelId="{846D84EC-6717-4080-8140-27FCC9782E58}" type="pres">
      <dgm:prSet presAssocID="{D637CC47-BD70-407B-BF95-955BC616A50A}" presName="root" presStyleCnt="0">
        <dgm:presLayoutVars>
          <dgm:chMax/>
          <dgm:chPref/>
        </dgm:presLayoutVars>
      </dgm:prSet>
      <dgm:spPr/>
    </dgm:pt>
    <dgm:pt modelId="{DF7901B0-01A2-4BD5-9CDF-86AC9275016F}" type="pres">
      <dgm:prSet presAssocID="{D637CC47-BD70-407B-BF95-955BC616A50A}" presName="rootComposite" presStyleCnt="0">
        <dgm:presLayoutVars/>
      </dgm:prSet>
      <dgm:spPr/>
    </dgm:pt>
    <dgm:pt modelId="{BF3376F2-DE78-47C3-B4AE-54D832C25ED4}" type="pres">
      <dgm:prSet presAssocID="{D637CC47-BD70-407B-BF95-955BC616A50A}" presName="ParentAccent" presStyleLbl="alignNode1" presStyleIdx="0" presStyleCnt="1" custScaleX="149742" custScaleY="96246"/>
      <dgm:spPr/>
    </dgm:pt>
    <dgm:pt modelId="{7E6715B9-ACDF-4C51-9846-11BC2450FD61}" type="pres">
      <dgm:prSet presAssocID="{D637CC47-BD70-407B-BF95-955BC616A50A}" presName="ParentSmallAccent" presStyleLbl="fgAcc1" presStyleIdx="0" presStyleCnt="1" custLinFactX="-133227" custLinFactNeighborX="-200000" custLinFactNeighborY="-10459"/>
      <dgm:spPr/>
    </dgm:pt>
    <dgm:pt modelId="{8F849BEA-BA82-424B-BE62-4838ACE137AE}" type="pres">
      <dgm:prSet presAssocID="{D637CC47-BD70-407B-BF95-955BC616A50A}" presName="Parent" presStyleLbl="revTx" presStyleIdx="0" presStyleCnt="7" custScaleX="145420">
        <dgm:presLayoutVars>
          <dgm:chMax/>
          <dgm:chPref val="4"/>
          <dgm:bulletEnabled val="1"/>
        </dgm:presLayoutVars>
      </dgm:prSet>
      <dgm:spPr/>
      <dgm:t>
        <a:bodyPr/>
        <a:lstStyle/>
        <a:p>
          <a:endParaRPr lang="tr-TR"/>
        </a:p>
      </dgm:t>
    </dgm:pt>
    <dgm:pt modelId="{0656860D-B145-4556-A31E-75BE91396C2B}" type="pres">
      <dgm:prSet presAssocID="{D637CC47-BD70-407B-BF95-955BC616A50A}" presName="childShape" presStyleCnt="0">
        <dgm:presLayoutVars>
          <dgm:chMax val="0"/>
          <dgm:chPref val="0"/>
        </dgm:presLayoutVars>
      </dgm:prSet>
      <dgm:spPr/>
    </dgm:pt>
    <dgm:pt modelId="{DD65C982-F3F0-459F-B36B-6B3F037D56C7}" type="pres">
      <dgm:prSet presAssocID="{286C7AD9-F738-467F-8406-E1E778F5DC6C}" presName="childComposite" presStyleCnt="0">
        <dgm:presLayoutVars>
          <dgm:chMax val="0"/>
          <dgm:chPref val="0"/>
        </dgm:presLayoutVars>
      </dgm:prSet>
      <dgm:spPr/>
    </dgm:pt>
    <dgm:pt modelId="{BA5FA722-125F-4138-A0F9-30B37116F3E4}" type="pres">
      <dgm:prSet presAssocID="{286C7AD9-F738-467F-8406-E1E778F5DC6C}" presName="ChildAccent" presStyleLbl="solidFgAcc1" presStyleIdx="0" presStyleCnt="6"/>
      <dgm:spPr/>
    </dgm:pt>
    <dgm:pt modelId="{1D95E46D-3F4A-4761-B98D-DCCC4B42B7E3}" type="pres">
      <dgm:prSet presAssocID="{286C7AD9-F738-467F-8406-E1E778F5DC6C}" presName="Child" presStyleLbl="revTx" presStyleIdx="1" presStyleCnt="7">
        <dgm:presLayoutVars>
          <dgm:chMax val="0"/>
          <dgm:chPref val="0"/>
          <dgm:bulletEnabled val="1"/>
        </dgm:presLayoutVars>
      </dgm:prSet>
      <dgm:spPr/>
      <dgm:t>
        <a:bodyPr/>
        <a:lstStyle/>
        <a:p>
          <a:endParaRPr lang="tr-TR"/>
        </a:p>
      </dgm:t>
    </dgm:pt>
    <dgm:pt modelId="{6412BF85-1067-4218-9479-4688648BD941}" type="pres">
      <dgm:prSet presAssocID="{8438E8CC-CCA9-4514-B4A6-CEC8E5B1D0F7}" presName="childComposite" presStyleCnt="0">
        <dgm:presLayoutVars>
          <dgm:chMax val="0"/>
          <dgm:chPref val="0"/>
        </dgm:presLayoutVars>
      </dgm:prSet>
      <dgm:spPr/>
    </dgm:pt>
    <dgm:pt modelId="{0E94C9EF-D8CB-4CD0-BDCE-AB58A6824DB0}" type="pres">
      <dgm:prSet presAssocID="{8438E8CC-CCA9-4514-B4A6-CEC8E5B1D0F7}" presName="ChildAccent" presStyleLbl="solidFgAcc1" presStyleIdx="1" presStyleCnt="6"/>
      <dgm:spPr/>
    </dgm:pt>
    <dgm:pt modelId="{62531C5F-90C4-45DF-A5A5-815461C01568}" type="pres">
      <dgm:prSet presAssocID="{8438E8CC-CCA9-4514-B4A6-CEC8E5B1D0F7}" presName="Child" presStyleLbl="revTx" presStyleIdx="2" presStyleCnt="7">
        <dgm:presLayoutVars>
          <dgm:chMax val="0"/>
          <dgm:chPref val="0"/>
          <dgm:bulletEnabled val="1"/>
        </dgm:presLayoutVars>
      </dgm:prSet>
      <dgm:spPr/>
      <dgm:t>
        <a:bodyPr/>
        <a:lstStyle/>
        <a:p>
          <a:endParaRPr lang="tr-TR"/>
        </a:p>
      </dgm:t>
    </dgm:pt>
    <dgm:pt modelId="{36875535-60CB-4667-8E41-F74A5D8986FF}" type="pres">
      <dgm:prSet presAssocID="{7B39BB17-0AB1-4E45-B066-CD6D203E869F}" presName="childComposite" presStyleCnt="0">
        <dgm:presLayoutVars>
          <dgm:chMax val="0"/>
          <dgm:chPref val="0"/>
        </dgm:presLayoutVars>
      </dgm:prSet>
      <dgm:spPr/>
    </dgm:pt>
    <dgm:pt modelId="{6DD5F778-67CA-4511-AA84-7D7C1C032D5A}" type="pres">
      <dgm:prSet presAssocID="{7B39BB17-0AB1-4E45-B066-CD6D203E869F}" presName="ChildAccent" presStyleLbl="solidFgAcc1" presStyleIdx="2" presStyleCnt="6"/>
      <dgm:spPr/>
    </dgm:pt>
    <dgm:pt modelId="{8B0DB7F6-BBB4-4577-AFF0-0956C1C2B2C0}" type="pres">
      <dgm:prSet presAssocID="{7B39BB17-0AB1-4E45-B066-CD6D203E869F}" presName="Child" presStyleLbl="revTx" presStyleIdx="3" presStyleCnt="7">
        <dgm:presLayoutVars>
          <dgm:chMax val="0"/>
          <dgm:chPref val="0"/>
          <dgm:bulletEnabled val="1"/>
        </dgm:presLayoutVars>
      </dgm:prSet>
      <dgm:spPr/>
      <dgm:t>
        <a:bodyPr/>
        <a:lstStyle/>
        <a:p>
          <a:endParaRPr lang="tr-TR"/>
        </a:p>
      </dgm:t>
    </dgm:pt>
    <dgm:pt modelId="{1A7A6DEB-6FAC-43BC-8273-C35E46551CC0}" type="pres">
      <dgm:prSet presAssocID="{E8D86A43-ED40-4366-8A5D-FFC657DDF5C8}" presName="childComposite" presStyleCnt="0">
        <dgm:presLayoutVars>
          <dgm:chMax val="0"/>
          <dgm:chPref val="0"/>
        </dgm:presLayoutVars>
      </dgm:prSet>
      <dgm:spPr/>
    </dgm:pt>
    <dgm:pt modelId="{499933DB-6E9F-4327-9BF4-9B4D4E741FA0}" type="pres">
      <dgm:prSet presAssocID="{E8D86A43-ED40-4366-8A5D-FFC657DDF5C8}" presName="ChildAccent" presStyleLbl="solidFgAcc1" presStyleIdx="3" presStyleCnt="6"/>
      <dgm:spPr/>
    </dgm:pt>
    <dgm:pt modelId="{4C4BD5C2-CF31-4F6C-84F7-0CEC7499D19C}" type="pres">
      <dgm:prSet presAssocID="{E8D86A43-ED40-4366-8A5D-FFC657DDF5C8}" presName="Child" presStyleLbl="revTx" presStyleIdx="4" presStyleCnt="7">
        <dgm:presLayoutVars>
          <dgm:chMax val="0"/>
          <dgm:chPref val="0"/>
          <dgm:bulletEnabled val="1"/>
        </dgm:presLayoutVars>
      </dgm:prSet>
      <dgm:spPr/>
      <dgm:t>
        <a:bodyPr/>
        <a:lstStyle/>
        <a:p>
          <a:endParaRPr lang="tr-TR"/>
        </a:p>
      </dgm:t>
    </dgm:pt>
    <dgm:pt modelId="{E99665D6-3EFE-4F8D-A1DC-450AD42E0FF8}" type="pres">
      <dgm:prSet presAssocID="{A4B7E3D6-C3AB-4AE8-9F9D-7753E7DA8A9A}" presName="childComposite" presStyleCnt="0">
        <dgm:presLayoutVars>
          <dgm:chMax val="0"/>
          <dgm:chPref val="0"/>
        </dgm:presLayoutVars>
      </dgm:prSet>
      <dgm:spPr/>
    </dgm:pt>
    <dgm:pt modelId="{2476868C-C37B-4F6A-B0F2-367C57A31F7C}" type="pres">
      <dgm:prSet presAssocID="{A4B7E3D6-C3AB-4AE8-9F9D-7753E7DA8A9A}" presName="ChildAccent" presStyleLbl="solidFgAcc1" presStyleIdx="4" presStyleCnt="6"/>
      <dgm:spPr/>
    </dgm:pt>
    <dgm:pt modelId="{E730EC3E-D37A-4CF5-8F21-294E196460BA}" type="pres">
      <dgm:prSet presAssocID="{A4B7E3D6-C3AB-4AE8-9F9D-7753E7DA8A9A}" presName="Child" presStyleLbl="revTx" presStyleIdx="5" presStyleCnt="7">
        <dgm:presLayoutVars>
          <dgm:chMax val="0"/>
          <dgm:chPref val="0"/>
          <dgm:bulletEnabled val="1"/>
        </dgm:presLayoutVars>
      </dgm:prSet>
      <dgm:spPr/>
      <dgm:t>
        <a:bodyPr/>
        <a:lstStyle/>
        <a:p>
          <a:endParaRPr lang="tr-TR"/>
        </a:p>
      </dgm:t>
    </dgm:pt>
    <dgm:pt modelId="{16241619-A82F-4BE3-B2D3-0006FF8CBD7F}" type="pres">
      <dgm:prSet presAssocID="{CEADCE4A-98D0-4718-AE56-0E3F0C3BAF5F}" presName="childComposite" presStyleCnt="0">
        <dgm:presLayoutVars>
          <dgm:chMax val="0"/>
          <dgm:chPref val="0"/>
        </dgm:presLayoutVars>
      </dgm:prSet>
      <dgm:spPr/>
    </dgm:pt>
    <dgm:pt modelId="{49CA6ACD-F097-4C80-8F6F-EA0DEF2B7724}" type="pres">
      <dgm:prSet presAssocID="{CEADCE4A-98D0-4718-AE56-0E3F0C3BAF5F}" presName="ChildAccent" presStyleLbl="solidFgAcc1" presStyleIdx="5" presStyleCnt="6"/>
      <dgm:spPr/>
    </dgm:pt>
    <dgm:pt modelId="{40D94B3E-B5E5-4F13-9E1C-99D42E463768}" type="pres">
      <dgm:prSet presAssocID="{CEADCE4A-98D0-4718-AE56-0E3F0C3BAF5F}" presName="Child" presStyleLbl="revTx" presStyleIdx="6" presStyleCnt="7">
        <dgm:presLayoutVars>
          <dgm:chMax val="0"/>
          <dgm:chPref val="0"/>
          <dgm:bulletEnabled val="1"/>
        </dgm:presLayoutVars>
      </dgm:prSet>
      <dgm:spPr/>
      <dgm:t>
        <a:bodyPr/>
        <a:lstStyle/>
        <a:p>
          <a:endParaRPr lang="tr-TR"/>
        </a:p>
      </dgm:t>
    </dgm:pt>
  </dgm:ptLst>
  <dgm:cxnLst>
    <dgm:cxn modelId="{D1055678-55E9-47E3-BAF0-DB9B2097FD5B}" type="presOf" srcId="{A1D61806-65E0-4C29-B34F-ECC52E5606BB}" destId="{AD6250F2-3E10-4BDA-981B-BB2D699FD4D8}" srcOrd="0" destOrd="0" presId="urn:microsoft.com/office/officeart/2008/layout/SquareAccentList"/>
    <dgm:cxn modelId="{EBE00FC3-D2FB-4735-8F89-2A353597C592}" type="presOf" srcId="{CEADCE4A-98D0-4718-AE56-0E3F0C3BAF5F}" destId="{40D94B3E-B5E5-4F13-9E1C-99D42E463768}" srcOrd="0" destOrd="0" presId="urn:microsoft.com/office/officeart/2008/layout/SquareAccentList"/>
    <dgm:cxn modelId="{59DDA38A-BAEC-4F82-B5AE-705E27B31F34}" srcId="{D637CC47-BD70-407B-BF95-955BC616A50A}" destId="{286C7AD9-F738-467F-8406-E1E778F5DC6C}" srcOrd="0" destOrd="0" parTransId="{4AC5B9BA-3931-4C5D-839B-905728084F7C}" sibTransId="{A4B51F5D-6A01-4865-9844-F990DFF9E2BD}"/>
    <dgm:cxn modelId="{B90189C6-6E3B-468D-A479-87EF5A3BB7BC}" type="presOf" srcId="{D637CC47-BD70-407B-BF95-955BC616A50A}" destId="{8F849BEA-BA82-424B-BE62-4838ACE137AE}" srcOrd="0" destOrd="0" presId="urn:microsoft.com/office/officeart/2008/layout/SquareAccentList"/>
    <dgm:cxn modelId="{D1A268A5-E585-45FC-A741-53BF260AAE31}" type="presOf" srcId="{286C7AD9-F738-467F-8406-E1E778F5DC6C}" destId="{1D95E46D-3F4A-4761-B98D-DCCC4B42B7E3}" srcOrd="0" destOrd="0" presId="urn:microsoft.com/office/officeart/2008/layout/SquareAccentList"/>
    <dgm:cxn modelId="{249BD47F-E967-4A1E-B0B9-BBCE34F9D3CF}" type="presOf" srcId="{7B39BB17-0AB1-4E45-B066-CD6D203E869F}" destId="{8B0DB7F6-BBB4-4577-AFF0-0956C1C2B2C0}" srcOrd="0" destOrd="0" presId="urn:microsoft.com/office/officeart/2008/layout/SquareAccentList"/>
    <dgm:cxn modelId="{7F1B7619-4B84-433B-A5B3-E04C0FC4DB08}" srcId="{D637CC47-BD70-407B-BF95-955BC616A50A}" destId="{E8D86A43-ED40-4366-8A5D-FFC657DDF5C8}" srcOrd="3" destOrd="0" parTransId="{4D059F26-8064-401A-9C30-4363E71C0A61}" sibTransId="{6CB800CE-8588-4D54-9B75-349A821D510F}"/>
    <dgm:cxn modelId="{4E855CCC-4919-4D1E-BB09-EA05A9CF9ACF}" srcId="{D637CC47-BD70-407B-BF95-955BC616A50A}" destId="{8438E8CC-CCA9-4514-B4A6-CEC8E5B1D0F7}" srcOrd="1" destOrd="0" parTransId="{5F9789BD-F808-47C0-9CF9-40171662E9E0}" sibTransId="{7DFDC461-5B0E-4C89-9460-7BB9F6306A0D}"/>
    <dgm:cxn modelId="{F25695D7-6C7E-49AA-9CF1-3C2DD6E17500}" type="presOf" srcId="{E8D86A43-ED40-4366-8A5D-FFC657DDF5C8}" destId="{4C4BD5C2-CF31-4F6C-84F7-0CEC7499D19C}" srcOrd="0" destOrd="0" presId="urn:microsoft.com/office/officeart/2008/layout/SquareAccentList"/>
    <dgm:cxn modelId="{0BBB26F0-6C05-400F-92AB-36CEFCD57BB9}" type="presOf" srcId="{8438E8CC-CCA9-4514-B4A6-CEC8E5B1D0F7}" destId="{62531C5F-90C4-45DF-A5A5-815461C01568}" srcOrd="0" destOrd="0" presId="urn:microsoft.com/office/officeart/2008/layout/SquareAccentList"/>
    <dgm:cxn modelId="{A9037C5C-5AC8-4B24-925D-A448F41BD4D0}" type="presOf" srcId="{A4B7E3D6-C3AB-4AE8-9F9D-7753E7DA8A9A}" destId="{E730EC3E-D37A-4CF5-8F21-294E196460BA}" srcOrd="0" destOrd="0" presId="urn:microsoft.com/office/officeart/2008/layout/SquareAccentList"/>
    <dgm:cxn modelId="{1CFB2457-AC8E-4F11-9567-6B3DEFC26BAF}" srcId="{A1D61806-65E0-4C29-B34F-ECC52E5606BB}" destId="{D637CC47-BD70-407B-BF95-955BC616A50A}" srcOrd="0" destOrd="0" parTransId="{DFC896BB-BBB4-426A-B898-FF89056D6AEC}" sibTransId="{E4953B06-B676-4524-9501-A004C496B92D}"/>
    <dgm:cxn modelId="{B85C01E0-1C9A-49F8-A6A6-F09B0E892A18}" srcId="{D637CC47-BD70-407B-BF95-955BC616A50A}" destId="{7B39BB17-0AB1-4E45-B066-CD6D203E869F}" srcOrd="2" destOrd="0" parTransId="{DD84967D-FD8E-4E83-952A-7A751E6EBEAE}" sibTransId="{14010AE2-9528-4B0A-9E85-AAA2DD04865C}"/>
    <dgm:cxn modelId="{746DF083-43A5-4D9D-9641-04B428AADFDD}" srcId="{D637CC47-BD70-407B-BF95-955BC616A50A}" destId="{A4B7E3D6-C3AB-4AE8-9F9D-7753E7DA8A9A}" srcOrd="4" destOrd="0" parTransId="{4D40DBD4-7E8B-4F20-A21B-EC77E2853890}" sibTransId="{524FC58A-16A8-4794-BB15-1BEECA63D2AA}"/>
    <dgm:cxn modelId="{9F6F8FC4-B097-4BAE-9B2D-D3F0C6BD5FDB}" srcId="{D637CC47-BD70-407B-BF95-955BC616A50A}" destId="{CEADCE4A-98D0-4718-AE56-0E3F0C3BAF5F}" srcOrd="5" destOrd="0" parTransId="{F8F28D35-C0F0-4FAD-800B-FB1CEB2E3CDC}" sibTransId="{586CA7E1-1D68-464A-83FA-35CAB57B3A97}"/>
    <dgm:cxn modelId="{EB40FFDF-BFBF-47AC-B6E3-DF4605B9E987}" type="presParOf" srcId="{AD6250F2-3E10-4BDA-981B-BB2D699FD4D8}" destId="{846D84EC-6717-4080-8140-27FCC9782E58}" srcOrd="0" destOrd="0" presId="urn:microsoft.com/office/officeart/2008/layout/SquareAccentList"/>
    <dgm:cxn modelId="{D41137D3-B4BB-4B89-9386-F28908AEF2BB}" type="presParOf" srcId="{846D84EC-6717-4080-8140-27FCC9782E58}" destId="{DF7901B0-01A2-4BD5-9CDF-86AC9275016F}" srcOrd="0" destOrd="0" presId="urn:microsoft.com/office/officeart/2008/layout/SquareAccentList"/>
    <dgm:cxn modelId="{10CC0ADE-AA7B-4301-8D1B-E7AA145028C9}" type="presParOf" srcId="{DF7901B0-01A2-4BD5-9CDF-86AC9275016F}" destId="{BF3376F2-DE78-47C3-B4AE-54D832C25ED4}" srcOrd="0" destOrd="0" presId="urn:microsoft.com/office/officeart/2008/layout/SquareAccentList"/>
    <dgm:cxn modelId="{5F6FDAF9-8E15-42B7-91B0-1C9A59F2B9BA}" type="presParOf" srcId="{DF7901B0-01A2-4BD5-9CDF-86AC9275016F}" destId="{7E6715B9-ACDF-4C51-9846-11BC2450FD61}" srcOrd="1" destOrd="0" presId="urn:microsoft.com/office/officeart/2008/layout/SquareAccentList"/>
    <dgm:cxn modelId="{40F71A5E-6250-4923-94DE-16DFB4215AA2}" type="presParOf" srcId="{DF7901B0-01A2-4BD5-9CDF-86AC9275016F}" destId="{8F849BEA-BA82-424B-BE62-4838ACE137AE}" srcOrd="2" destOrd="0" presId="urn:microsoft.com/office/officeart/2008/layout/SquareAccentList"/>
    <dgm:cxn modelId="{357C6B12-DEF1-479C-BAEC-14202164BF54}" type="presParOf" srcId="{846D84EC-6717-4080-8140-27FCC9782E58}" destId="{0656860D-B145-4556-A31E-75BE91396C2B}" srcOrd="1" destOrd="0" presId="urn:microsoft.com/office/officeart/2008/layout/SquareAccentList"/>
    <dgm:cxn modelId="{39325DE7-87E0-400A-91EC-6D006AD51FC4}" type="presParOf" srcId="{0656860D-B145-4556-A31E-75BE91396C2B}" destId="{DD65C982-F3F0-459F-B36B-6B3F037D56C7}" srcOrd="0" destOrd="0" presId="urn:microsoft.com/office/officeart/2008/layout/SquareAccentList"/>
    <dgm:cxn modelId="{62586440-ACBB-41F4-B76E-13DCEEC3E2DF}" type="presParOf" srcId="{DD65C982-F3F0-459F-B36B-6B3F037D56C7}" destId="{BA5FA722-125F-4138-A0F9-30B37116F3E4}" srcOrd="0" destOrd="0" presId="urn:microsoft.com/office/officeart/2008/layout/SquareAccentList"/>
    <dgm:cxn modelId="{0A19A115-85C9-41ED-AB77-1D1D0F33BFBB}" type="presParOf" srcId="{DD65C982-F3F0-459F-B36B-6B3F037D56C7}" destId="{1D95E46D-3F4A-4761-B98D-DCCC4B42B7E3}" srcOrd="1" destOrd="0" presId="urn:microsoft.com/office/officeart/2008/layout/SquareAccentList"/>
    <dgm:cxn modelId="{5DFEB3B2-920F-43AF-833A-F6CD88510FB8}" type="presParOf" srcId="{0656860D-B145-4556-A31E-75BE91396C2B}" destId="{6412BF85-1067-4218-9479-4688648BD941}" srcOrd="1" destOrd="0" presId="urn:microsoft.com/office/officeart/2008/layout/SquareAccentList"/>
    <dgm:cxn modelId="{D2B79E8E-7085-48F0-A357-1DD2E57C1C9A}" type="presParOf" srcId="{6412BF85-1067-4218-9479-4688648BD941}" destId="{0E94C9EF-D8CB-4CD0-BDCE-AB58A6824DB0}" srcOrd="0" destOrd="0" presId="urn:microsoft.com/office/officeart/2008/layout/SquareAccentList"/>
    <dgm:cxn modelId="{3A188092-89B0-4729-9DFA-5B9E4FCC6355}" type="presParOf" srcId="{6412BF85-1067-4218-9479-4688648BD941}" destId="{62531C5F-90C4-45DF-A5A5-815461C01568}" srcOrd="1" destOrd="0" presId="urn:microsoft.com/office/officeart/2008/layout/SquareAccentList"/>
    <dgm:cxn modelId="{7E544FB1-A029-4DF1-9B6D-1F28EDB94713}" type="presParOf" srcId="{0656860D-B145-4556-A31E-75BE91396C2B}" destId="{36875535-60CB-4667-8E41-F74A5D8986FF}" srcOrd="2" destOrd="0" presId="urn:microsoft.com/office/officeart/2008/layout/SquareAccentList"/>
    <dgm:cxn modelId="{6DA2159E-859F-4636-B4E0-9AD983124D97}" type="presParOf" srcId="{36875535-60CB-4667-8E41-F74A5D8986FF}" destId="{6DD5F778-67CA-4511-AA84-7D7C1C032D5A}" srcOrd="0" destOrd="0" presId="urn:microsoft.com/office/officeart/2008/layout/SquareAccentList"/>
    <dgm:cxn modelId="{BA857451-ADBA-4AEC-A236-221096C1808A}" type="presParOf" srcId="{36875535-60CB-4667-8E41-F74A5D8986FF}" destId="{8B0DB7F6-BBB4-4577-AFF0-0956C1C2B2C0}" srcOrd="1" destOrd="0" presId="urn:microsoft.com/office/officeart/2008/layout/SquareAccentList"/>
    <dgm:cxn modelId="{ED3298FB-E6D4-4C03-8E4F-13A815D953EE}" type="presParOf" srcId="{0656860D-B145-4556-A31E-75BE91396C2B}" destId="{1A7A6DEB-6FAC-43BC-8273-C35E46551CC0}" srcOrd="3" destOrd="0" presId="urn:microsoft.com/office/officeart/2008/layout/SquareAccentList"/>
    <dgm:cxn modelId="{71299A6C-E1FB-4959-937A-51B91482D081}" type="presParOf" srcId="{1A7A6DEB-6FAC-43BC-8273-C35E46551CC0}" destId="{499933DB-6E9F-4327-9BF4-9B4D4E741FA0}" srcOrd="0" destOrd="0" presId="urn:microsoft.com/office/officeart/2008/layout/SquareAccentList"/>
    <dgm:cxn modelId="{35DB2DF1-B868-4896-A77D-087B9F7AAC7B}" type="presParOf" srcId="{1A7A6DEB-6FAC-43BC-8273-C35E46551CC0}" destId="{4C4BD5C2-CF31-4F6C-84F7-0CEC7499D19C}" srcOrd="1" destOrd="0" presId="urn:microsoft.com/office/officeart/2008/layout/SquareAccentList"/>
    <dgm:cxn modelId="{79D6A430-6C21-45C0-9203-0DCE872F13B1}" type="presParOf" srcId="{0656860D-B145-4556-A31E-75BE91396C2B}" destId="{E99665D6-3EFE-4F8D-A1DC-450AD42E0FF8}" srcOrd="4" destOrd="0" presId="urn:microsoft.com/office/officeart/2008/layout/SquareAccentList"/>
    <dgm:cxn modelId="{5A79BB04-23C9-4C54-8739-ACF213B1AE62}" type="presParOf" srcId="{E99665D6-3EFE-4F8D-A1DC-450AD42E0FF8}" destId="{2476868C-C37B-4F6A-B0F2-367C57A31F7C}" srcOrd="0" destOrd="0" presId="urn:microsoft.com/office/officeart/2008/layout/SquareAccentList"/>
    <dgm:cxn modelId="{6C813344-0207-49D8-B364-0340848115CF}" type="presParOf" srcId="{E99665D6-3EFE-4F8D-A1DC-450AD42E0FF8}" destId="{E730EC3E-D37A-4CF5-8F21-294E196460BA}" srcOrd="1" destOrd="0" presId="urn:microsoft.com/office/officeart/2008/layout/SquareAccentList"/>
    <dgm:cxn modelId="{8B8843C5-8878-4C7A-A6A4-1B9992FFED09}" type="presParOf" srcId="{0656860D-B145-4556-A31E-75BE91396C2B}" destId="{16241619-A82F-4BE3-B2D3-0006FF8CBD7F}" srcOrd="5" destOrd="0" presId="urn:microsoft.com/office/officeart/2008/layout/SquareAccentList"/>
    <dgm:cxn modelId="{E0DC0806-1AD0-40B5-9BF9-DE6A169D0EB1}" type="presParOf" srcId="{16241619-A82F-4BE3-B2D3-0006FF8CBD7F}" destId="{49CA6ACD-F097-4C80-8F6F-EA0DEF2B7724}" srcOrd="0" destOrd="0" presId="urn:microsoft.com/office/officeart/2008/layout/SquareAccentList"/>
    <dgm:cxn modelId="{6734C8C1-513E-4DBF-9E7C-60ABE79432EB}" type="presParOf" srcId="{16241619-A82F-4BE3-B2D3-0006FF8CBD7F}" destId="{40D94B3E-B5E5-4F13-9E1C-99D42E463768}" srcOrd="1" destOrd="0" presId="urn:microsoft.com/office/officeart/2008/layout/Squa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F5632C9-B889-4113-AF52-7D9FCFD48CDF}" type="doc">
      <dgm:prSet loTypeId="urn:microsoft.com/office/officeart/2005/8/layout/bProcess3" loCatId="process" qsTypeId="urn:microsoft.com/office/officeart/2005/8/quickstyle/simple2" qsCatId="simple" csTypeId="urn:microsoft.com/office/officeart/2005/8/colors/accent5_1" csCatId="accent5" phldr="1"/>
      <dgm:spPr/>
      <dgm:t>
        <a:bodyPr/>
        <a:lstStyle/>
        <a:p>
          <a:endParaRPr lang="tr-TR"/>
        </a:p>
      </dgm:t>
    </dgm:pt>
    <dgm:pt modelId="{A32CD695-C86A-442D-AA0F-5C146E9C044D}">
      <dgm:prSet custT="1"/>
      <dgm:spPr/>
      <dgm:t>
        <a:bodyPr/>
        <a:lstStyle/>
        <a:p>
          <a:pPr rtl="0"/>
          <a:r>
            <a:rPr lang="tr-TR" sz="1400" b="1" dirty="0" smtClean="0">
              <a:latin typeface="Comic Sans MS" panose="030F0702030302020204" pitchFamily="66" charset="0"/>
            </a:rPr>
            <a:t>Grupla Öğretim Teknikleri</a:t>
          </a:r>
          <a:endParaRPr lang="tr-TR" sz="1400" b="1" dirty="0">
            <a:latin typeface="Comic Sans MS" panose="030F0702030302020204" pitchFamily="66" charset="0"/>
          </a:endParaRPr>
        </a:p>
      </dgm:t>
    </dgm:pt>
    <dgm:pt modelId="{EDD2B57D-A4F9-467A-85E1-9BFEDE134924}" type="parTrans" cxnId="{4DFB0B22-1FF6-4433-A6A1-F73EA6C8D8FA}">
      <dgm:prSet/>
      <dgm:spPr/>
      <dgm:t>
        <a:bodyPr/>
        <a:lstStyle/>
        <a:p>
          <a:endParaRPr lang="tr-TR"/>
        </a:p>
      </dgm:t>
    </dgm:pt>
    <dgm:pt modelId="{6908DE80-41E4-47C9-AC1F-C5B09CB0F0AA}" type="sibTrans" cxnId="{4DFB0B22-1FF6-4433-A6A1-F73EA6C8D8FA}">
      <dgm:prSet/>
      <dgm:spPr/>
      <dgm:t>
        <a:bodyPr/>
        <a:lstStyle/>
        <a:p>
          <a:endParaRPr lang="tr-TR">
            <a:latin typeface="Comic Sans MS" panose="030F0702030302020204" pitchFamily="66" charset="0"/>
          </a:endParaRPr>
        </a:p>
      </dgm:t>
    </dgm:pt>
    <dgm:pt modelId="{30CEB512-877D-49C8-BBA9-C948D3F0763F}">
      <dgm:prSet custT="1"/>
      <dgm:spPr/>
      <dgm:t>
        <a:bodyPr/>
        <a:lstStyle/>
        <a:p>
          <a:pPr rtl="0"/>
          <a:r>
            <a:rPr lang="tr-TR" sz="1400" dirty="0" smtClean="0">
              <a:latin typeface="Comic Sans MS" panose="030F0702030302020204" pitchFamily="66" charset="0"/>
            </a:rPr>
            <a:t>Gösterip Yaptırma</a:t>
          </a:r>
          <a:endParaRPr lang="tr-TR" sz="1400" dirty="0">
            <a:latin typeface="Comic Sans MS" panose="030F0702030302020204" pitchFamily="66" charset="0"/>
          </a:endParaRPr>
        </a:p>
      </dgm:t>
    </dgm:pt>
    <dgm:pt modelId="{00388C92-E1DF-483F-984E-F6B78E174FF7}" type="parTrans" cxnId="{8D66DAAD-C656-40D9-AA30-353359A2A4E9}">
      <dgm:prSet/>
      <dgm:spPr/>
      <dgm:t>
        <a:bodyPr/>
        <a:lstStyle/>
        <a:p>
          <a:endParaRPr lang="tr-TR" sz="3600"/>
        </a:p>
      </dgm:t>
    </dgm:pt>
    <dgm:pt modelId="{3D01A989-0262-42C8-9B9B-E3C69AE960D9}" type="sibTrans" cxnId="{8D66DAAD-C656-40D9-AA30-353359A2A4E9}">
      <dgm:prSet/>
      <dgm:spPr/>
      <dgm:t>
        <a:bodyPr/>
        <a:lstStyle/>
        <a:p>
          <a:endParaRPr lang="tr-TR" sz="3600"/>
        </a:p>
      </dgm:t>
    </dgm:pt>
    <dgm:pt modelId="{421A4A8E-0F05-4AA7-B88D-C40DC61C0105}">
      <dgm:prSet custT="1"/>
      <dgm:spPr/>
      <dgm:t>
        <a:bodyPr/>
        <a:lstStyle/>
        <a:p>
          <a:pPr rtl="0"/>
          <a:r>
            <a:rPr lang="tr-TR" sz="1400" dirty="0" smtClean="0">
              <a:latin typeface="Comic Sans MS" panose="030F0702030302020204" pitchFamily="66" charset="0"/>
            </a:rPr>
            <a:t>Mikro Öğretim</a:t>
          </a:r>
          <a:endParaRPr lang="tr-TR" sz="1400" dirty="0">
            <a:latin typeface="Comic Sans MS" panose="030F0702030302020204" pitchFamily="66" charset="0"/>
          </a:endParaRPr>
        </a:p>
      </dgm:t>
    </dgm:pt>
    <dgm:pt modelId="{06307718-A748-4CA3-A980-917261870031}" type="parTrans" cxnId="{7F292783-1468-4383-9FC2-D1FE17FC244E}">
      <dgm:prSet/>
      <dgm:spPr/>
      <dgm:t>
        <a:bodyPr/>
        <a:lstStyle/>
        <a:p>
          <a:endParaRPr lang="tr-TR"/>
        </a:p>
      </dgm:t>
    </dgm:pt>
    <dgm:pt modelId="{1634C529-B2AB-4CE1-A321-E4C3C6A129AF}" type="sibTrans" cxnId="{7F292783-1468-4383-9FC2-D1FE17FC244E}">
      <dgm:prSet/>
      <dgm:spPr/>
      <dgm:t>
        <a:bodyPr/>
        <a:lstStyle/>
        <a:p>
          <a:endParaRPr lang="tr-TR" sz="3600"/>
        </a:p>
      </dgm:t>
    </dgm:pt>
    <dgm:pt modelId="{3A2AD3A4-9CCB-4B5E-8D71-448AAC2DA54D}">
      <dgm:prSet custT="1"/>
      <dgm:spPr/>
      <dgm:t>
        <a:bodyPr/>
        <a:lstStyle/>
        <a:p>
          <a:pPr rtl="0"/>
          <a:r>
            <a:rPr lang="tr-TR" sz="1400" dirty="0" smtClean="0">
              <a:latin typeface="Comic Sans MS" panose="030F0702030302020204" pitchFamily="66" charset="0"/>
            </a:rPr>
            <a:t>Altı Şapkalı Düşünme</a:t>
          </a:r>
          <a:endParaRPr lang="tr-TR" sz="1400" dirty="0">
            <a:latin typeface="Comic Sans MS" panose="030F0702030302020204" pitchFamily="66" charset="0"/>
          </a:endParaRPr>
        </a:p>
      </dgm:t>
    </dgm:pt>
    <dgm:pt modelId="{265410F6-ED92-4D04-AF3B-2DC8AFFB174B}" type="parTrans" cxnId="{54A90758-D043-48FB-A1C0-0125F34F7F53}">
      <dgm:prSet/>
      <dgm:spPr/>
      <dgm:t>
        <a:bodyPr/>
        <a:lstStyle/>
        <a:p>
          <a:endParaRPr lang="tr-TR"/>
        </a:p>
      </dgm:t>
    </dgm:pt>
    <dgm:pt modelId="{14513DBE-CE61-45D5-9E3A-DC58C577F3AB}" type="sibTrans" cxnId="{54A90758-D043-48FB-A1C0-0125F34F7F53}">
      <dgm:prSet/>
      <dgm:spPr/>
      <dgm:t>
        <a:bodyPr/>
        <a:lstStyle/>
        <a:p>
          <a:endParaRPr lang="tr-TR" sz="3600"/>
        </a:p>
      </dgm:t>
    </dgm:pt>
    <dgm:pt modelId="{3C79C7D7-BF8B-4D4D-AF9A-61459AED420D}">
      <dgm:prSet custT="1"/>
      <dgm:spPr/>
      <dgm:t>
        <a:bodyPr/>
        <a:lstStyle/>
        <a:p>
          <a:pPr rtl="0"/>
          <a:r>
            <a:rPr lang="tr-TR" sz="1400" smtClean="0">
              <a:latin typeface="Comic Sans MS" panose="030F0702030302020204" pitchFamily="66" charset="0"/>
            </a:rPr>
            <a:t>Beyin Fırtınası</a:t>
          </a:r>
          <a:endParaRPr lang="tr-TR" sz="1400">
            <a:latin typeface="Comic Sans MS" panose="030F0702030302020204" pitchFamily="66" charset="0"/>
          </a:endParaRPr>
        </a:p>
      </dgm:t>
    </dgm:pt>
    <dgm:pt modelId="{1C7B391A-76A8-4858-89C1-B16BF1D695D0}" type="parTrans" cxnId="{2592C258-D648-4AC6-A6F4-01CFA118A7FB}">
      <dgm:prSet/>
      <dgm:spPr/>
      <dgm:t>
        <a:bodyPr/>
        <a:lstStyle/>
        <a:p>
          <a:endParaRPr lang="tr-TR"/>
        </a:p>
      </dgm:t>
    </dgm:pt>
    <dgm:pt modelId="{56BD3AE1-CC5C-4281-B04F-9C469617D0BC}" type="sibTrans" cxnId="{2592C258-D648-4AC6-A6F4-01CFA118A7FB}">
      <dgm:prSet/>
      <dgm:spPr/>
      <dgm:t>
        <a:bodyPr/>
        <a:lstStyle/>
        <a:p>
          <a:endParaRPr lang="tr-TR" sz="3600"/>
        </a:p>
      </dgm:t>
    </dgm:pt>
    <dgm:pt modelId="{32FF6CC7-9431-4F1A-BDE1-9B53BDD8B0F7}">
      <dgm:prSet custT="1"/>
      <dgm:spPr/>
      <dgm:t>
        <a:bodyPr/>
        <a:lstStyle/>
        <a:p>
          <a:pPr rtl="0"/>
          <a:r>
            <a:rPr lang="tr-TR" sz="1400" smtClean="0">
              <a:latin typeface="Comic Sans MS" panose="030F0702030302020204" pitchFamily="66" charset="0"/>
            </a:rPr>
            <a:t>Benzetim</a:t>
          </a:r>
          <a:endParaRPr lang="tr-TR" sz="1400">
            <a:latin typeface="Comic Sans MS" panose="030F0702030302020204" pitchFamily="66" charset="0"/>
          </a:endParaRPr>
        </a:p>
      </dgm:t>
    </dgm:pt>
    <dgm:pt modelId="{686E8774-37A0-4B4D-8677-89DBD58A28B6}" type="parTrans" cxnId="{6238A571-DF13-47AD-8B30-F4E7127E9567}">
      <dgm:prSet/>
      <dgm:spPr/>
      <dgm:t>
        <a:bodyPr/>
        <a:lstStyle/>
        <a:p>
          <a:endParaRPr lang="tr-TR"/>
        </a:p>
      </dgm:t>
    </dgm:pt>
    <dgm:pt modelId="{5A2DA5EC-0E19-457F-BA4A-229D4077BD70}" type="sibTrans" cxnId="{6238A571-DF13-47AD-8B30-F4E7127E9567}">
      <dgm:prSet/>
      <dgm:spPr/>
      <dgm:t>
        <a:bodyPr/>
        <a:lstStyle/>
        <a:p>
          <a:endParaRPr lang="tr-TR" sz="3600"/>
        </a:p>
      </dgm:t>
    </dgm:pt>
    <dgm:pt modelId="{DB9ACFFB-5BDF-48BA-8D3B-9E2811DAD0ED}">
      <dgm:prSet custT="1"/>
      <dgm:spPr/>
      <dgm:t>
        <a:bodyPr/>
        <a:lstStyle/>
        <a:p>
          <a:pPr rtl="0"/>
          <a:r>
            <a:rPr lang="tr-TR" sz="1400" dirty="0" smtClean="0">
              <a:latin typeface="Comic Sans MS" panose="030F0702030302020204" pitchFamily="66" charset="0"/>
            </a:rPr>
            <a:t>Konuşma Halkası</a:t>
          </a:r>
          <a:endParaRPr lang="tr-TR" sz="1400" dirty="0">
            <a:latin typeface="Comic Sans MS" panose="030F0702030302020204" pitchFamily="66" charset="0"/>
          </a:endParaRPr>
        </a:p>
      </dgm:t>
    </dgm:pt>
    <dgm:pt modelId="{025F6653-4DBF-4F08-A214-2CE09ACA0D77}" type="parTrans" cxnId="{F06DF6C6-6D40-47AF-9C22-152111FF68DE}">
      <dgm:prSet/>
      <dgm:spPr/>
      <dgm:t>
        <a:bodyPr/>
        <a:lstStyle/>
        <a:p>
          <a:endParaRPr lang="tr-TR"/>
        </a:p>
      </dgm:t>
    </dgm:pt>
    <dgm:pt modelId="{F99118DF-E023-4F10-A1D2-DDBCBA4868B1}" type="sibTrans" cxnId="{F06DF6C6-6D40-47AF-9C22-152111FF68DE}">
      <dgm:prSet/>
      <dgm:spPr/>
      <dgm:t>
        <a:bodyPr/>
        <a:lstStyle/>
        <a:p>
          <a:endParaRPr lang="tr-TR" sz="3600"/>
        </a:p>
      </dgm:t>
    </dgm:pt>
    <dgm:pt modelId="{81FC4D90-A9E8-472F-880E-E77C2DA9EBE6}">
      <dgm:prSet custT="1"/>
      <dgm:spPr/>
      <dgm:t>
        <a:bodyPr/>
        <a:lstStyle/>
        <a:p>
          <a:pPr rtl="0"/>
          <a:r>
            <a:rPr lang="tr-TR" sz="1400" dirty="0" smtClean="0">
              <a:latin typeface="Comic Sans MS" panose="030F0702030302020204" pitchFamily="66" charset="0"/>
            </a:rPr>
            <a:t>Görüş Geliştirme</a:t>
          </a:r>
          <a:endParaRPr lang="tr-TR" sz="1400" dirty="0">
            <a:latin typeface="Comic Sans MS" panose="030F0702030302020204" pitchFamily="66" charset="0"/>
          </a:endParaRPr>
        </a:p>
      </dgm:t>
    </dgm:pt>
    <dgm:pt modelId="{1BB72165-6807-4D5C-8DE5-9F90C633C539}" type="parTrans" cxnId="{CCA7E916-3D13-49F3-9F05-D29F4C02B544}">
      <dgm:prSet/>
      <dgm:spPr/>
      <dgm:t>
        <a:bodyPr/>
        <a:lstStyle/>
        <a:p>
          <a:endParaRPr lang="tr-TR"/>
        </a:p>
      </dgm:t>
    </dgm:pt>
    <dgm:pt modelId="{4104096C-C4C5-44A1-A510-1C8EA5CCDBB3}" type="sibTrans" cxnId="{CCA7E916-3D13-49F3-9F05-D29F4C02B544}">
      <dgm:prSet/>
      <dgm:spPr/>
      <dgm:t>
        <a:bodyPr/>
        <a:lstStyle/>
        <a:p>
          <a:endParaRPr lang="tr-TR" sz="3600"/>
        </a:p>
      </dgm:t>
    </dgm:pt>
    <dgm:pt modelId="{9491C8B9-EB4C-4759-B624-5B652DE944EE}">
      <dgm:prSet custT="1"/>
      <dgm:spPr/>
      <dgm:t>
        <a:bodyPr/>
        <a:lstStyle/>
        <a:p>
          <a:pPr rtl="0"/>
          <a:r>
            <a:rPr lang="tr-TR" sz="1400" dirty="0" smtClean="0">
              <a:latin typeface="Comic Sans MS" panose="030F0702030302020204" pitchFamily="66" charset="0"/>
            </a:rPr>
            <a:t>İstasyon</a:t>
          </a:r>
          <a:endParaRPr lang="tr-TR" sz="1400" dirty="0">
            <a:latin typeface="Comic Sans MS" panose="030F0702030302020204" pitchFamily="66" charset="0"/>
          </a:endParaRPr>
        </a:p>
      </dgm:t>
    </dgm:pt>
    <dgm:pt modelId="{E0554DAD-8C0A-4370-8AAF-A60D26309E7E}" type="parTrans" cxnId="{2F0924F9-2A21-4064-ABED-C3697B6483F7}">
      <dgm:prSet/>
      <dgm:spPr/>
      <dgm:t>
        <a:bodyPr/>
        <a:lstStyle/>
        <a:p>
          <a:endParaRPr lang="tr-TR"/>
        </a:p>
      </dgm:t>
    </dgm:pt>
    <dgm:pt modelId="{DA8D1EA8-0275-43E0-A5C2-34E5C7CDC1CD}" type="sibTrans" cxnId="{2F0924F9-2A21-4064-ABED-C3697B6483F7}">
      <dgm:prSet/>
      <dgm:spPr/>
      <dgm:t>
        <a:bodyPr/>
        <a:lstStyle/>
        <a:p>
          <a:endParaRPr lang="tr-TR"/>
        </a:p>
      </dgm:t>
    </dgm:pt>
    <dgm:pt modelId="{5E0CD827-F710-4325-8369-1E02A33045A0}">
      <dgm:prSet custT="1"/>
      <dgm:spPr/>
      <dgm:t>
        <a:bodyPr/>
        <a:lstStyle/>
        <a:p>
          <a:pPr rtl="0"/>
          <a:r>
            <a:rPr lang="tr-TR" sz="1400" b="1" dirty="0" smtClean="0">
              <a:latin typeface="Comic Sans MS" panose="030F0702030302020204" pitchFamily="66" charset="0"/>
            </a:rPr>
            <a:t>Problem Çözme Teknikleri</a:t>
          </a:r>
          <a:endParaRPr lang="tr-TR" sz="1400" b="1" dirty="0">
            <a:latin typeface="Comic Sans MS" panose="030F0702030302020204" pitchFamily="66" charset="0"/>
          </a:endParaRPr>
        </a:p>
      </dgm:t>
    </dgm:pt>
    <dgm:pt modelId="{4F22D53D-E6CE-4B68-9223-12912810C6E9}" type="parTrans" cxnId="{DBFEB6E3-B8BE-4415-A6A4-A97D49AFF06B}">
      <dgm:prSet/>
      <dgm:spPr/>
      <dgm:t>
        <a:bodyPr/>
        <a:lstStyle/>
        <a:p>
          <a:endParaRPr lang="tr-TR"/>
        </a:p>
      </dgm:t>
    </dgm:pt>
    <dgm:pt modelId="{9B1E3829-5E97-4E5C-BC33-9276BE227072}" type="sibTrans" cxnId="{DBFEB6E3-B8BE-4415-A6A4-A97D49AFF06B}">
      <dgm:prSet/>
      <dgm:spPr/>
      <dgm:t>
        <a:bodyPr/>
        <a:lstStyle/>
        <a:p>
          <a:endParaRPr lang="tr-TR">
            <a:latin typeface="Comic Sans MS" panose="030F0702030302020204" pitchFamily="66" charset="0"/>
          </a:endParaRPr>
        </a:p>
      </dgm:t>
    </dgm:pt>
    <dgm:pt modelId="{557CAA9F-9C70-4FDB-A035-E724168F785D}">
      <dgm:prSet custT="1"/>
      <dgm:spPr/>
      <dgm:t>
        <a:bodyPr/>
        <a:lstStyle/>
        <a:p>
          <a:pPr rtl="0"/>
          <a:r>
            <a:rPr lang="tr-TR" sz="1400" dirty="0" smtClean="0">
              <a:latin typeface="Comic Sans MS" panose="030F0702030302020204" pitchFamily="66" charset="0"/>
            </a:rPr>
            <a:t>Balık Kılçığı Diyagramı</a:t>
          </a:r>
          <a:endParaRPr lang="tr-TR" sz="1400" dirty="0">
            <a:latin typeface="Comic Sans MS" panose="030F0702030302020204" pitchFamily="66" charset="0"/>
          </a:endParaRPr>
        </a:p>
      </dgm:t>
    </dgm:pt>
    <dgm:pt modelId="{32A63CBF-1D73-4988-9B8A-59778A732AF2}" type="parTrans" cxnId="{507ACFAB-F3AB-47B7-882D-B00C5EA5FB9B}">
      <dgm:prSet/>
      <dgm:spPr/>
      <dgm:t>
        <a:bodyPr/>
        <a:lstStyle/>
        <a:p>
          <a:endParaRPr lang="tr-TR" sz="3600"/>
        </a:p>
      </dgm:t>
    </dgm:pt>
    <dgm:pt modelId="{477E38B5-37AE-4BE7-B66F-1C50EB131959}" type="sibTrans" cxnId="{507ACFAB-F3AB-47B7-882D-B00C5EA5FB9B}">
      <dgm:prSet/>
      <dgm:spPr/>
      <dgm:t>
        <a:bodyPr/>
        <a:lstStyle/>
        <a:p>
          <a:endParaRPr lang="tr-TR" sz="3600"/>
        </a:p>
      </dgm:t>
    </dgm:pt>
    <dgm:pt modelId="{7DC64979-BF3F-4FA4-AC39-A7C0B216B7D7}">
      <dgm:prSet custT="1"/>
      <dgm:spPr/>
      <dgm:t>
        <a:bodyPr/>
        <a:lstStyle/>
        <a:p>
          <a:pPr rtl="0"/>
          <a:r>
            <a:rPr lang="tr-TR" sz="1400" smtClean="0">
              <a:latin typeface="Comic Sans MS" panose="030F0702030302020204" pitchFamily="66" charset="0"/>
            </a:rPr>
            <a:t>Pareto Diyagramı</a:t>
          </a:r>
          <a:endParaRPr lang="tr-TR" sz="1400">
            <a:latin typeface="Comic Sans MS" panose="030F0702030302020204" pitchFamily="66" charset="0"/>
          </a:endParaRPr>
        </a:p>
      </dgm:t>
    </dgm:pt>
    <dgm:pt modelId="{F2839A02-BB42-413E-81E4-DACB0B0EDD01}" type="parTrans" cxnId="{B2EF32C9-BECD-4661-98F2-D066362088E2}">
      <dgm:prSet/>
      <dgm:spPr/>
      <dgm:t>
        <a:bodyPr/>
        <a:lstStyle/>
        <a:p>
          <a:endParaRPr lang="tr-TR"/>
        </a:p>
      </dgm:t>
    </dgm:pt>
    <dgm:pt modelId="{7B166242-B710-4177-B156-3C7F05CCABA6}" type="sibTrans" cxnId="{B2EF32C9-BECD-4661-98F2-D066362088E2}">
      <dgm:prSet/>
      <dgm:spPr/>
      <dgm:t>
        <a:bodyPr/>
        <a:lstStyle/>
        <a:p>
          <a:endParaRPr lang="tr-TR" sz="3600"/>
        </a:p>
      </dgm:t>
    </dgm:pt>
    <dgm:pt modelId="{67BF844D-368F-421F-8614-2E1FB309A9FB}">
      <dgm:prSet custT="1"/>
      <dgm:spPr/>
      <dgm:t>
        <a:bodyPr/>
        <a:lstStyle/>
        <a:p>
          <a:pPr rtl="0"/>
          <a:r>
            <a:rPr lang="tr-TR" sz="1400" smtClean="0">
              <a:latin typeface="Comic Sans MS" panose="030F0702030302020204" pitchFamily="66" charset="0"/>
            </a:rPr>
            <a:t>Güç Alan Analizi</a:t>
          </a:r>
          <a:endParaRPr lang="tr-TR" sz="1400">
            <a:latin typeface="Comic Sans MS" panose="030F0702030302020204" pitchFamily="66" charset="0"/>
          </a:endParaRPr>
        </a:p>
      </dgm:t>
    </dgm:pt>
    <dgm:pt modelId="{F9635715-76C1-49D2-9568-D48196C99D43}" type="parTrans" cxnId="{EC8EBC00-06E5-4CE7-887E-4BD81E7F1DC8}">
      <dgm:prSet/>
      <dgm:spPr/>
      <dgm:t>
        <a:bodyPr/>
        <a:lstStyle/>
        <a:p>
          <a:endParaRPr lang="tr-TR"/>
        </a:p>
      </dgm:t>
    </dgm:pt>
    <dgm:pt modelId="{CAD02427-D3CC-4F81-A4C9-CBCEB0907CB3}" type="sibTrans" cxnId="{EC8EBC00-06E5-4CE7-887E-4BD81E7F1DC8}">
      <dgm:prSet/>
      <dgm:spPr/>
      <dgm:t>
        <a:bodyPr/>
        <a:lstStyle/>
        <a:p>
          <a:endParaRPr lang="tr-TR" sz="3600"/>
        </a:p>
      </dgm:t>
    </dgm:pt>
    <dgm:pt modelId="{28A1794A-7C8D-4795-B42F-2235F8D14C25}">
      <dgm:prSet custT="1"/>
      <dgm:spPr/>
      <dgm:t>
        <a:bodyPr/>
        <a:lstStyle/>
        <a:p>
          <a:pPr rtl="0"/>
          <a:r>
            <a:rPr lang="tr-TR" sz="1400" smtClean="0">
              <a:latin typeface="Comic Sans MS" panose="030F0702030302020204" pitchFamily="66" charset="0"/>
            </a:rPr>
            <a:t>5N1K</a:t>
          </a:r>
          <a:endParaRPr lang="tr-TR" sz="1400">
            <a:latin typeface="Comic Sans MS" panose="030F0702030302020204" pitchFamily="66" charset="0"/>
          </a:endParaRPr>
        </a:p>
      </dgm:t>
    </dgm:pt>
    <dgm:pt modelId="{1F02B2C9-413E-48D2-BC4D-39955EC5B955}" type="parTrans" cxnId="{CE819B67-4D77-4DBD-AD9C-4500FFCCC336}">
      <dgm:prSet/>
      <dgm:spPr/>
      <dgm:t>
        <a:bodyPr/>
        <a:lstStyle/>
        <a:p>
          <a:endParaRPr lang="tr-TR"/>
        </a:p>
      </dgm:t>
    </dgm:pt>
    <dgm:pt modelId="{217B6CCB-AE03-49A0-8BDB-63E7FEAC7555}" type="sibTrans" cxnId="{CE819B67-4D77-4DBD-AD9C-4500FFCCC336}">
      <dgm:prSet/>
      <dgm:spPr/>
      <dgm:t>
        <a:bodyPr/>
        <a:lstStyle/>
        <a:p>
          <a:endParaRPr lang="tr-TR" sz="3600"/>
        </a:p>
      </dgm:t>
    </dgm:pt>
    <dgm:pt modelId="{3D6C088E-C32D-4917-A22D-B455A1CB17F8}">
      <dgm:prSet custT="1"/>
      <dgm:spPr/>
      <dgm:t>
        <a:bodyPr/>
        <a:lstStyle/>
        <a:p>
          <a:pPr rtl="0"/>
          <a:r>
            <a:rPr lang="tr-TR" sz="1400" dirty="0" err="1" smtClean="0">
              <a:latin typeface="Comic Sans MS" panose="030F0702030302020204" pitchFamily="66" charset="0"/>
            </a:rPr>
            <a:t>Puko</a:t>
          </a:r>
          <a:r>
            <a:rPr lang="tr-TR" sz="1400" dirty="0" smtClean="0">
              <a:latin typeface="Comic Sans MS" panose="030F0702030302020204" pitchFamily="66" charset="0"/>
            </a:rPr>
            <a:t> Döngüsü</a:t>
          </a:r>
          <a:endParaRPr lang="tr-TR" sz="1400" dirty="0">
            <a:latin typeface="Comic Sans MS" panose="030F0702030302020204" pitchFamily="66" charset="0"/>
          </a:endParaRPr>
        </a:p>
      </dgm:t>
    </dgm:pt>
    <dgm:pt modelId="{E7DC4E74-58C1-4D6C-AC66-B1F8BE99715D}" type="parTrans" cxnId="{F42CCCF8-7B13-43FE-BE41-47188EEF826C}">
      <dgm:prSet/>
      <dgm:spPr/>
      <dgm:t>
        <a:bodyPr/>
        <a:lstStyle/>
        <a:p>
          <a:endParaRPr lang="tr-TR"/>
        </a:p>
      </dgm:t>
    </dgm:pt>
    <dgm:pt modelId="{9242D2EC-423A-4983-8EE9-C952AF83C483}" type="sibTrans" cxnId="{F42CCCF8-7B13-43FE-BE41-47188EEF826C}">
      <dgm:prSet/>
      <dgm:spPr/>
      <dgm:t>
        <a:bodyPr/>
        <a:lstStyle/>
        <a:p>
          <a:endParaRPr lang="tr-TR"/>
        </a:p>
      </dgm:t>
    </dgm:pt>
    <dgm:pt modelId="{2947BE2B-5D00-4D1A-872F-3D413595F255}">
      <dgm:prSet custT="1"/>
      <dgm:spPr/>
      <dgm:t>
        <a:bodyPr/>
        <a:lstStyle/>
        <a:p>
          <a:pPr rtl="0"/>
          <a:r>
            <a:rPr lang="tr-TR" sz="1400" b="1" dirty="0" smtClean="0">
              <a:latin typeface="Comic Sans MS" panose="030F0702030302020204" pitchFamily="66" charset="0"/>
            </a:rPr>
            <a:t>Anlatım Teknikleri</a:t>
          </a:r>
          <a:endParaRPr lang="tr-TR" sz="1400" b="1" dirty="0">
            <a:latin typeface="Comic Sans MS" panose="030F0702030302020204" pitchFamily="66" charset="0"/>
          </a:endParaRPr>
        </a:p>
      </dgm:t>
    </dgm:pt>
    <dgm:pt modelId="{5EF3D06C-6D58-4ADD-9D11-7666B302F401}" type="parTrans" cxnId="{BC483DD6-61DB-4780-AF52-035F2B6284F8}">
      <dgm:prSet/>
      <dgm:spPr/>
      <dgm:t>
        <a:bodyPr/>
        <a:lstStyle/>
        <a:p>
          <a:endParaRPr lang="tr-TR"/>
        </a:p>
      </dgm:t>
    </dgm:pt>
    <dgm:pt modelId="{41207944-0199-4214-B1A0-BC1344DD9032}" type="sibTrans" cxnId="{BC483DD6-61DB-4780-AF52-035F2B6284F8}">
      <dgm:prSet/>
      <dgm:spPr/>
      <dgm:t>
        <a:bodyPr/>
        <a:lstStyle/>
        <a:p>
          <a:endParaRPr lang="tr-TR">
            <a:latin typeface="Comic Sans MS" panose="030F0702030302020204" pitchFamily="66" charset="0"/>
          </a:endParaRPr>
        </a:p>
      </dgm:t>
    </dgm:pt>
    <dgm:pt modelId="{D60CA729-617E-45E5-A7E7-B89B4EEB3D7A}">
      <dgm:prSet custT="1"/>
      <dgm:spPr/>
      <dgm:t>
        <a:bodyPr/>
        <a:lstStyle/>
        <a:p>
          <a:pPr rtl="0"/>
          <a:r>
            <a:rPr lang="tr-TR" sz="1400" dirty="0" smtClean="0">
              <a:latin typeface="Comic Sans MS" panose="030F0702030302020204" pitchFamily="66" charset="0"/>
            </a:rPr>
            <a:t>Gösteri</a:t>
          </a:r>
          <a:endParaRPr lang="tr-TR" sz="1400" dirty="0">
            <a:latin typeface="Comic Sans MS" panose="030F0702030302020204" pitchFamily="66" charset="0"/>
          </a:endParaRPr>
        </a:p>
      </dgm:t>
    </dgm:pt>
    <dgm:pt modelId="{260FC9C4-D64A-449A-AAD5-0961E9105D93}" type="parTrans" cxnId="{5AF21FD5-E5F7-4329-B945-3C1944E2FD6F}">
      <dgm:prSet/>
      <dgm:spPr/>
      <dgm:t>
        <a:bodyPr/>
        <a:lstStyle/>
        <a:p>
          <a:endParaRPr lang="tr-TR" sz="3600"/>
        </a:p>
      </dgm:t>
    </dgm:pt>
    <dgm:pt modelId="{D79703CC-71D5-4D1A-A960-86789390F70C}" type="sibTrans" cxnId="{5AF21FD5-E5F7-4329-B945-3C1944E2FD6F}">
      <dgm:prSet/>
      <dgm:spPr/>
      <dgm:t>
        <a:bodyPr/>
        <a:lstStyle/>
        <a:p>
          <a:endParaRPr lang="tr-TR" sz="3600"/>
        </a:p>
      </dgm:t>
    </dgm:pt>
    <dgm:pt modelId="{3CEF10ED-3076-4B58-A2B0-6FB223D592D9}">
      <dgm:prSet custT="1"/>
      <dgm:spPr/>
      <dgm:t>
        <a:bodyPr/>
        <a:lstStyle/>
        <a:p>
          <a:pPr rtl="0"/>
          <a:r>
            <a:rPr lang="tr-TR" sz="1400" dirty="0" smtClean="0">
              <a:latin typeface="Comic Sans MS" panose="030F0702030302020204" pitchFamily="66" charset="0"/>
            </a:rPr>
            <a:t>Konferans</a:t>
          </a:r>
          <a:endParaRPr lang="tr-TR" sz="1400" dirty="0">
            <a:latin typeface="Comic Sans MS" panose="030F0702030302020204" pitchFamily="66" charset="0"/>
          </a:endParaRPr>
        </a:p>
      </dgm:t>
    </dgm:pt>
    <dgm:pt modelId="{48126DA5-F0F3-461F-AFB5-CF43D732A870}" type="parTrans" cxnId="{3AD8C16C-A7D1-4788-931B-4AF1C465609A}">
      <dgm:prSet/>
      <dgm:spPr/>
      <dgm:t>
        <a:bodyPr/>
        <a:lstStyle/>
        <a:p>
          <a:endParaRPr lang="tr-TR"/>
        </a:p>
      </dgm:t>
    </dgm:pt>
    <dgm:pt modelId="{DB59901A-CE22-43B6-9DB4-1BA30BCC353E}" type="sibTrans" cxnId="{3AD8C16C-A7D1-4788-931B-4AF1C465609A}">
      <dgm:prSet/>
      <dgm:spPr/>
      <dgm:t>
        <a:bodyPr/>
        <a:lstStyle/>
        <a:p>
          <a:endParaRPr lang="tr-TR" sz="3600"/>
        </a:p>
      </dgm:t>
    </dgm:pt>
    <dgm:pt modelId="{183EE3A2-3279-4348-BC94-276C60DA89A7}">
      <dgm:prSet custT="1"/>
      <dgm:spPr/>
      <dgm:t>
        <a:bodyPr/>
        <a:lstStyle/>
        <a:p>
          <a:pPr rtl="0"/>
          <a:r>
            <a:rPr lang="tr-TR" sz="1400" dirty="0" smtClean="0">
              <a:latin typeface="Comic Sans MS" panose="030F0702030302020204" pitchFamily="66" charset="0"/>
            </a:rPr>
            <a:t>Brifing</a:t>
          </a:r>
          <a:endParaRPr lang="tr-TR" sz="1400" dirty="0">
            <a:latin typeface="Comic Sans MS" panose="030F0702030302020204" pitchFamily="66" charset="0"/>
          </a:endParaRPr>
        </a:p>
      </dgm:t>
    </dgm:pt>
    <dgm:pt modelId="{300ACA2C-8A62-4DA9-9454-C2F8FD6207F8}" type="parTrans" cxnId="{AB7A2141-C168-499E-ACF6-3151BBD46CA0}">
      <dgm:prSet/>
      <dgm:spPr/>
      <dgm:t>
        <a:bodyPr/>
        <a:lstStyle/>
        <a:p>
          <a:endParaRPr lang="tr-TR"/>
        </a:p>
      </dgm:t>
    </dgm:pt>
    <dgm:pt modelId="{38D27C41-D42C-43B4-AC7A-4E0B5BA3450B}" type="sibTrans" cxnId="{AB7A2141-C168-499E-ACF6-3151BBD46CA0}">
      <dgm:prSet/>
      <dgm:spPr/>
      <dgm:t>
        <a:bodyPr/>
        <a:lstStyle/>
        <a:p>
          <a:endParaRPr lang="tr-TR" sz="3600"/>
        </a:p>
      </dgm:t>
    </dgm:pt>
    <dgm:pt modelId="{A5358CDD-F156-460E-96D9-64E5F5F6DD7F}">
      <dgm:prSet custT="1"/>
      <dgm:spPr/>
      <dgm:t>
        <a:bodyPr/>
        <a:lstStyle/>
        <a:p>
          <a:pPr rtl="0"/>
          <a:r>
            <a:rPr lang="tr-TR" sz="1400" smtClean="0">
              <a:latin typeface="Comic Sans MS" panose="030F0702030302020204" pitchFamily="66" charset="0"/>
            </a:rPr>
            <a:t>Demeç</a:t>
          </a:r>
          <a:endParaRPr lang="tr-TR" sz="1400">
            <a:latin typeface="Comic Sans MS" panose="030F0702030302020204" pitchFamily="66" charset="0"/>
          </a:endParaRPr>
        </a:p>
      </dgm:t>
    </dgm:pt>
    <dgm:pt modelId="{F2785442-DB70-47D7-9CA6-7CB20DFF4B41}" type="parTrans" cxnId="{CD42BD0E-E75A-4471-ABBC-EA5F29D12641}">
      <dgm:prSet/>
      <dgm:spPr/>
      <dgm:t>
        <a:bodyPr/>
        <a:lstStyle/>
        <a:p>
          <a:endParaRPr lang="tr-TR"/>
        </a:p>
      </dgm:t>
    </dgm:pt>
    <dgm:pt modelId="{438CC398-8BEA-492D-8DB4-CAD7172C04A5}" type="sibTrans" cxnId="{CD42BD0E-E75A-4471-ABBC-EA5F29D12641}">
      <dgm:prSet/>
      <dgm:spPr/>
      <dgm:t>
        <a:bodyPr/>
        <a:lstStyle/>
        <a:p>
          <a:endParaRPr lang="tr-TR" sz="3600"/>
        </a:p>
      </dgm:t>
    </dgm:pt>
    <dgm:pt modelId="{9468BC20-83EF-47DE-A121-C90CA4B3D617}">
      <dgm:prSet custT="1"/>
      <dgm:spPr/>
      <dgm:t>
        <a:bodyPr/>
        <a:lstStyle/>
        <a:p>
          <a:pPr rtl="0"/>
          <a:r>
            <a:rPr lang="tr-TR" sz="1400" dirty="0" smtClean="0">
              <a:latin typeface="Comic Sans MS" panose="030F0702030302020204" pitchFamily="66" charset="0"/>
            </a:rPr>
            <a:t>Söylev</a:t>
          </a:r>
          <a:endParaRPr lang="tr-TR" sz="1400" dirty="0">
            <a:latin typeface="Comic Sans MS" panose="030F0702030302020204" pitchFamily="66" charset="0"/>
          </a:endParaRPr>
        </a:p>
      </dgm:t>
    </dgm:pt>
    <dgm:pt modelId="{3D7DFE5F-BC5A-4571-BE29-7F6FEE59DD40}" type="parTrans" cxnId="{C9C919F6-1BB5-4F74-B9C1-41924913275C}">
      <dgm:prSet/>
      <dgm:spPr/>
      <dgm:t>
        <a:bodyPr/>
        <a:lstStyle/>
        <a:p>
          <a:endParaRPr lang="tr-TR"/>
        </a:p>
      </dgm:t>
    </dgm:pt>
    <dgm:pt modelId="{4E271488-65C4-4603-860C-57D6F8670EBC}" type="sibTrans" cxnId="{C9C919F6-1BB5-4F74-B9C1-41924913275C}">
      <dgm:prSet/>
      <dgm:spPr/>
      <dgm:t>
        <a:bodyPr/>
        <a:lstStyle/>
        <a:p>
          <a:endParaRPr lang="tr-TR"/>
        </a:p>
      </dgm:t>
    </dgm:pt>
    <dgm:pt modelId="{01F99917-43C7-4CF9-9611-4C675FB69E4B}">
      <dgm:prSet custT="1"/>
      <dgm:spPr/>
      <dgm:t>
        <a:bodyPr/>
        <a:lstStyle/>
        <a:p>
          <a:pPr rtl="0"/>
          <a:r>
            <a:rPr lang="tr-TR" sz="1400" b="1" dirty="0" smtClean="0">
              <a:latin typeface="Comic Sans MS" panose="030F0702030302020204" pitchFamily="66" charset="0"/>
            </a:rPr>
            <a:t>Tartışma Teknikleri</a:t>
          </a:r>
          <a:endParaRPr lang="tr-TR" sz="1400" b="1" dirty="0">
            <a:latin typeface="Comic Sans MS" panose="030F0702030302020204" pitchFamily="66" charset="0"/>
          </a:endParaRPr>
        </a:p>
      </dgm:t>
    </dgm:pt>
    <dgm:pt modelId="{575312C7-1889-44E5-95F7-3A71418C6513}" type="parTrans" cxnId="{08CBD4FB-729F-4CA0-A43B-A46B7CABD30A}">
      <dgm:prSet/>
      <dgm:spPr/>
      <dgm:t>
        <a:bodyPr/>
        <a:lstStyle/>
        <a:p>
          <a:endParaRPr lang="tr-TR"/>
        </a:p>
      </dgm:t>
    </dgm:pt>
    <dgm:pt modelId="{884386FC-857E-4292-AE4C-55EACCD0EE76}" type="sibTrans" cxnId="{08CBD4FB-729F-4CA0-A43B-A46B7CABD30A}">
      <dgm:prSet/>
      <dgm:spPr/>
      <dgm:t>
        <a:bodyPr/>
        <a:lstStyle/>
        <a:p>
          <a:endParaRPr lang="tr-TR">
            <a:latin typeface="Comic Sans MS" panose="030F0702030302020204" pitchFamily="66" charset="0"/>
          </a:endParaRPr>
        </a:p>
      </dgm:t>
    </dgm:pt>
    <dgm:pt modelId="{FCE98668-43F3-4EC9-B96B-89861A0860D4}">
      <dgm:prSet custT="1"/>
      <dgm:spPr/>
      <dgm:t>
        <a:bodyPr/>
        <a:lstStyle/>
        <a:p>
          <a:pPr rtl="0"/>
          <a:r>
            <a:rPr lang="tr-TR" sz="1400" dirty="0" smtClean="0">
              <a:latin typeface="Comic Sans MS" panose="030F0702030302020204" pitchFamily="66" charset="0"/>
            </a:rPr>
            <a:t>Panel</a:t>
          </a:r>
          <a:endParaRPr lang="tr-TR" sz="1400" dirty="0">
            <a:latin typeface="Comic Sans MS" panose="030F0702030302020204" pitchFamily="66" charset="0"/>
          </a:endParaRPr>
        </a:p>
      </dgm:t>
    </dgm:pt>
    <dgm:pt modelId="{AB2A3016-1C92-4DF7-9F7A-97D429216937}" type="parTrans" cxnId="{B52DFB96-5317-4F7D-B3C5-A7C290F75E08}">
      <dgm:prSet/>
      <dgm:spPr/>
      <dgm:t>
        <a:bodyPr/>
        <a:lstStyle/>
        <a:p>
          <a:endParaRPr lang="tr-TR" sz="3600"/>
        </a:p>
      </dgm:t>
    </dgm:pt>
    <dgm:pt modelId="{DD0382BB-9FF3-4B8F-AFC4-6FF06E25F6DD}" type="sibTrans" cxnId="{B52DFB96-5317-4F7D-B3C5-A7C290F75E08}">
      <dgm:prSet/>
      <dgm:spPr/>
      <dgm:t>
        <a:bodyPr/>
        <a:lstStyle/>
        <a:p>
          <a:endParaRPr lang="tr-TR" sz="3600"/>
        </a:p>
      </dgm:t>
    </dgm:pt>
    <dgm:pt modelId="{98D77D92-DFA1-4A47-A3E8-DD2A0C3B4755}">
      <dgm:prSet custT="1"/>
      <dgm:spPr/>
      <dgm:t>
        <a:bodyPr/>
        <a:lstStyle/>
        <a:p>
          <a:pPr rtl="0"/>
          <a:r>
            <a:rPr lang="tr-TR" sz="1400" dirty="0" smtClean="0">
              <a:latin typeface="Comic Sans MS" panose="030F0702030302020204" pitchFamily="66" charset="0"/>
            </a:rPr>
            <a:t>Zıt Panel</a:t>
          </a:r>
          <a:endParaRPr lang="tr-TR" sz="1400" dirty="0">
            <a:latin typeface="Comic Sans MS" panose="030F0702030302020204" pitchFamily="66" charset="0"/>
          </a:endParaRPr>
        </a:p>
      </dgm:t>
    </dgm:pt>
    <dgm:pt modelId="{EF131377-E5B1-4403-8348-BC4578402655}" type="parTrans" cxnId="{88F5C729-C327-473E-967B-B9FCCF0CC9EF}">
      <dgm:prSet/>
      <dgm:spPr/>
      <dgm:t>
        <a:bodyPr/>
        <a:lstStyle/>
        <a:p>
          <a:endParaRPr lang="tr-TR"/>
        </a:p>
      </dgm:t>
    </dgm:pt>
    <dgm:pt modelId="{B23F22B8-F038-4A79-9129-4180AFB2EC63}" type="sibTrans" cxnId="{88F5C729-C327-473E-967B-B9FCCF0CC9EF}">
      <dgm:prSet/>
      <dgm:spPr/>
      <dgm:t>
        <a:bodyPr/>
        <a:lstStyle/>
        <a:p>
          <a:endParaRPr lang="tr-TR" sz="3600"/>
        </a:p>
      </dgm:t>
    </dgm:pt>
    <dgm:pt modelId="{AA021235-243E-48B8-86B5-0B8E9D9D12E2}">
      <dgm:prSet custT="1"/>
      <dgm:spPr/>
      <dgm:t>
        <a:bodyPr/>
        <a:lstStyle/>
        <a:p>
          <a:pPr rtl="0"/>
          <a:r>
            <a:rPr lang="tr-TR" sz="1400" smtClean="0">
              <a:latin typeface="Comic Sans MS" panose="030F0702030302020204" pitchFamily="66" charset="0"/>
            </a:rPr>
            <a:t>Kollegyum</a:t>
          </a:r>
          <a:endParaRPr lang="tr-TR" sz="1400">
            <a:latin typeface="Comic Sans MS" panose="030F0702030302020204" pitchFamily="66" charset="0"/>
          </a:endParaRPr>
        </a:p>
      </dgm:t>
    </dgm:pt>
    <dgm:pt modelId="{3B1F8531-3E9D-44C6-8DFC-C85B03737B26}" type="parTrans" cxnId="{561B99EA-D301-4F44-848D-ADCC447B8C5D}">
      <dgm:prSet/>
      <dgm:spPr/>
      <dgm:t>
        <a:bodyPr/>
        <a:lstStyle/>
        <a:p>
          <a:endParaRPr lang="tr-TR"/>
        </a:p>
      </dgm:t>
    </dgm:pt>
    <dgm:pt modelId="{0144D2CE-33D4-4699-8963-18A77744986D}" type="sibTrans" cxnId="{561B99EA-D301-4F44-848D-ADCC447B8C5D}">
      <dgm:prSet/>
      <dgm:spPr/>
      <dgm:t>
        <a:bodyPr/>
        <a:lstStyle/>
        <a:p>
          <a:endParaRPr lang="tr-TR" sz="3600"/>
        </a:p>
      </dgm:t>
    </dgm:pt>
    <dgm:pt modelId="{1323F9BF-FE4F-4BF7-8AF8-B1C8F00642B2}">
      <dgm:prSet custT="1"/>
      <dgm:spPr/>
      <dgm:t>
        <a:bodyPr/>
        <a:lstStyle/>
        <a:p>
          <a:pPr rtl="0"/>
          <a:r>
            <a:rPr lang="tr-TR" sz="1400" dirty="0" smtClean="0">
              <a:latin typeface="Comic Sans MS" panose="030F0702030302020204" pitchFamily="66" charset="0"/>
            </a:rPr>
            <a:t>Münazara</a:t>
          </a:r>
          <a:endParaRPr lang="tr-TR" sz="1400" dirty="0">
            <a:latin typeface="Comic Sans MS" panose="030F0702030302020204" pitchFamily="66" charset="0"/>
          </a:endParaRPr>
        </a:p>
      </dgm:t>
    </dgm:pt>
    <dgm:pt modelId="{0212BD0B-AE27-4265-966E-59EA28B26B0A}" type="parTrans" cxnId="{79C56023-1F7F-408A-8C67-1B681C398EFC}">
      <dgm:prSet/>
      <dgm:spPr/>
      <dgm:t>
        <a:bodyPr/>
        <a:lstStyle/>
        <a:p>
          <a:endParaRPr lang="tr-TR"/>
        </a:p>
      </dgm:t>
    </dgm:pt>
    <dgm:pt modelId="{A5253576-63E4-4793-BB4A-F91E89A660B1}" type="sibTrans" cxnId="{79C56023-1F7F-408A-8C67-1B681C398EFC}">
      <dgm:prSet/>
      <dgm:spPr/>
      <dgm:t>
        <a:bodyPr/>
        <a:lstStyle/>
        <a:p>
          <a:endParaRPr lang="tr-TR" sz="3600"/>
        </a:p>
      </dgm:t>
    </dgm:pt>
    <dgm:pt modelId="{CB47D995-EB97-4D57-A77A-A436E6DC4F99}">
      <dgm:prSet custT="1"/>
      <dgm:spPr/>
      <dgm:t>
        <a:bodyPr/>
        <a:lstStyle/>
        <a:p>
          <a:pPr rtl="0"/>
          <a:r>
            <a:rPr lang="tr-TR" sz="1400" smtClean="0">
              <a:latin typeface="Comic Sans MS" panose="030F0702030302020204" pitchFamily="66" charset="0"/>
            </a:rPr>
            <a:t>Forum</a:t>
          </a:r>
          <a:endParaRPr lang="tr-TR" sz="1400">
            <a:latin typeface="Comic Sans MS" panose="030F0702030302020204" pitchFamily="66" charset="0"/>
          </a:endParaRPr>
        </a:p>
      </dgm:t>
    </dgm:pt>
    <dgm:pt modelId="{C1FF2DE3-43FA-4AF6-80E5-47CB167FBE71}" type="parTrans" cxnId="{DBBF928C-BBC2-4FA9-8AB0-A4477AE498D9}">
      <dgm:prSet/>
      <dgm:spPr/>
      <dgm:t>
        <a:bodyPr/>
        <a:lstStyle/>
        <a:p>
          <a:endParaRPr lang="tr-TR"/>
        </a:p>
      </dgm:t>
    </dgm:pt>
    <dgm:pt modelId="{D8A91745-64A2-4B97-8E8B-C54354325BB2}" type="sibTrans" cxnId="{DBBF928C-BBC2-4FA9-8AB0-A4477AE498D9}">
      <dgm:prSet/>
      <dgm:spPr/>
      <dgm:t>
        <a:bodyPr/>
        <a:lstStyle/>
        <a:p>
          <a:endParaRPr lang="tr-TR" sz="3600"/>
        </a:p>
      </dgm:t>
    </dgm:pt>
    <dgm:pt modelId="{01315408-3B90-4EFD-B084-C4A1C3668576}">
      <dgm:prSet custT="1"/>
      <dgm:spPr/>
      <dgm:t>
        <a:bodyPr/>
        <a:lstStyle/>
        <a:p>
          <a:pPr rtl="0"/>
          <a:r>
            <a:rPr lang="tr-TR" sz="1400" smtClean="0">
              <a:latin typeface="Comic Sans MS" panose="030F0702030302020204" pitchFamily="66" charset="0"/>
            </a:rPr>
            <a:t>Çalıştay</a:t>
          </a:r>
          <a:endParaRPr lang="tr-TR" sz="1400">
            <a:latin typeface="Comic Sans MS" panose="030F0702030302020204" pitchFamily="66" charset="0"/>
          </a:endParaRPr>
        </a:p>
      </dgm:t>
    </dgm:pt>
    <dgm:pt modelId="{83BEA6DA-87AE-4BD9-8D53-73245E813ED4}" type="parTrans" cxnId="{256FDCE2-1F43-4815-B319-F42C18407F5F}">
      <dgm:prSet/>
      <dgm:spPr/>
      <dgm:t>
        <a:bodyPr/>
        <a:lstStyle/>
        <a:p>
          <a:endParaRPr lang="tr-TR"/>
        </a:p>
      </dgm:t>
    </dgm:pt>
    <dgm:pt modelId="{1CE9BE49-2391-4DAA-AE16-A918D09D2DC6}" type="sibTrans" cxnId="{256FDCE2-1F43-4815-B319-F42C18407F5F}">
      <dgm:prSet/>
      <dgm:spPr/>
      <dgm:t>
        <a:bodyPr/>
        <a:lstStyle/>
        <a:p>
          <a:endParaRPr lang="tr-TR" sz="3600"/>
        </a:p>
      </dgm:t>
    </dgm:pt>
    <dgm:pt modelId="{95F9FA60-EE5A-4859-848E-F9C15B541D8F}">
      <dgm:prSet custT="1"/>
      <dgm:spPr/>
      <dgm:t>
        <a:bodyPr/>
        <a:lstStyle/>
        <a:p>
          <a:pPr rtl="0"/>
          <a:r>
            <a:rPr lang="tr-TR" sz="1400" smtClean="0">
              <a:latin typeface="Comic Sans MS" panose="030F0702030302020204" pitchFamily="66" charset="0"/>
            </a:rPr>
            <a:t>Sempozyum</a:t>
          </a:r>
          <a:endParaRPr lang="tr-TR" sz="1400">
            <a:latin typeface="Comic Sans MS" panose="030F0702030302020204" pitchFamily="66" charset="0"/>
          </a:endParaRPr>
        </a:p>
      </dgm:t>
    </dgm:pt>
    <dgm:pt modelId="{A7F0A5D0-BC50-4A35-914E-48A77C8FF44C}" type="parTrans" cxnId="{53E2AA18-BE94-448B-8124-B9318AB78787}">
      <dgm:prSet/>
      <dgm:spPr/>
      <dgm:t>
        <a:bodyPr/>
        <a:lstStyle/>
        <a:p>
          <a:endParaRPr lang="tr-TR"/>
        </a:p>
      </dgm:t>
    </dgm:pt>
    <dgm:pt modelId="{054C734D-C754-4923-A15D-733EA2EFB2F4}" type="sibTrans" cxnId="{53E2AA18-BE94-448B-8124-B9318AB78787}">
      <dgm:prSet/>
      <dgm:spPr/>
      <dgm:t>
        <a:bodyPr/>
        <a:lstStyle/>
        <a:p>
          <a:endParaRPr lang="tr-TR"/>
        </a:p>
      </dgm:t>
    </dgm:pt>
    <dgm:pt modelId="{49843DBA-EC15-43D6-A2D4-BFBA0F82BA9A}">
      <dgm:prSet custT="1"/>
      <dgm:spPr/>
      <dgm:t>
        <a:bodyPr/>
        <a:lstStyle/>
        <a:p>
          <a:pPr rtl="0"/>
          <a:r>
            <a:rPr lang="tr-TR" sz="1400" b="1" dirty="0" smtClean="0">
              <a:latin typeface="Comic Sans MS" panose="030F0702030302020204" pitchFamily="66" charset="0"/>
            </a:rPr>
            <a:t>Aktif Öğrenme Teknikleri</a:t>
          </a:r>
          <a:endParaRPr lang="tr-TR" sz="1400" b="1" dirty="0">
            <a:latin typeface="Comic Sans MS" panose="030F0702030302020204" pitchFamily="66" charset="0"/>
          </a:endParaRPr>
        </a:p>
      </dgm:t>
    </dgm:pt>
    <dgm:pt modelId="{17647459-C033-4E71-B6D0-D5D56D403DFC}" type="parTrans" cxnId="{61B2832D-5630-4C1F-A399-6AB2BD4CB936}">
      <dgm:prSet/>
      <dgm:spPr/>
      <dgm:t>
        <a:bodyPr/>
        <a:lstStyle/>
        <a:p>
          <a:endParaRPr lang="tr-TR"/>
        </a:p>
      </dgm:t>
    </dgm:pt>
    <dgm:pt modelId="{6033E2AA-2FB2-43D7-96C9-D2944C53CADB}" type="sibTrans" cxnId="{61B2832D-5630-4C1F-A399-6AB2BD4CB936}">
      <dgm:prSet/>
      <dgm:spPr/>
      <dgm:t>
        <a:bodyPr/>
        <a:lstStyle/>
        <a:p>
          <a:endParaRPr lang="tr-TR">
            <a:latin typeface="Comic Sans MS" panose="030F0702030302020204" pitchFamily="66" charset="0"/>
          </a:endParaRPr>
        </a:p>
      </dgm:t>
    </dgm:pt>
    <dgm:pt modelId="{7581B6AC-7A3B-499C-B938-71A6A735A38D}">
      <dgm:prSet custT="1"/>
      <dgm:spPr/>
      <dgm:t>
        <a:bodyPr/>
        <a:lstStyle/>
        <a:p>
          <a:pPr rtl="0"/>
          <a:r>
            <a:rPr lang="tr-TR" sz="1400" dirty="0" smtClean="0">
              <a:latin typeface="Comic Sans MS" panose="030F0702030302020204" pitchFamily="66" charset="0"/>
            </a:rPr>
            <a:t>Kartopu</a:t>
          </a:r>
          <a:endParaRPr lang="tr-TR" sz="1400" dirty="0">
            <a:latin typeface="Comic Sans MS" panose="030F0702030302020204" pitchFamily="66" charset="0"/>
          </a:endParaRPr>
        </a:p>
      </dgm:t>
    </dgm:pt>
    <dgm:pt modelId="{9B868D6E-3031-4C62-8269-2B54A0907BE3}" type="parTrans" cxnId="{AF3B0983-70C2-49BA-BCF3-10ED8D6C0A77}">
      <dgm:prSet/>
      <dgm:spPr/>
      <dgm:t>
        <a:bodyPr/>
        <a:lstStyle/>
        <a:p>
          <a:endParaRPr lang="tr-TR" sz="3600"/>
        </a:p>
      </dgm:t>
    </dgm:pt>
    <dgm:pt modelId="{C42B5A46-723A-4B68-BF46-FDFE65AB7162}" type="sibTrans" cxnId="{AF3B0983-70C2-49BA-BCF3-10ED8D6C0A77}">
      <dgm:prSet/>
      <dgm:spPr/>
      <dgm:t>
        <a:bodyPr/>
        <a:lstStyle/>
        <a:p>
          <a:endParaRPr lang="tr-TR" sz="3600"/>
        </a:p>
      </dgm:t>
    </dgm:pt>
    <dgm:pt modelId="{EB42A15D-8815-47E3-93FA-E35D9EA6ACD7}">
      <dgm:prSet custT="1"/>
      <dgm:spPr/>
      <dgm:t>
        <a:bodyPr/>
        <a:lstStyle/>
        <a:p>
          <a:pPr rtl="0"/>
          <a:r>
            <a:rPr lang="tr-TR" sz="1400" dirty="0" smtClean="0">
              <a:latin typeface="Comic Sans MS" panose="030F0702030302020204" pitchFamily="66" charset="0"/>
            </a:rPr>
            <a:t>Akvaryum</a:t>
          </a:r>
          <a:endParaRPr lang="tr-TR" sz="1400" dirty="0">
            <a:latin typeface="Comic Sans MS" panose="030F0702030302020204" pitchFamily="66" charset="0"/>
          </a:endParaRPr>
        </a:p>
      </dgm:t>
    </dgm:pt>
    <dgm:pt modelId="{9B452782-01E4-4B56-8C3F-FC96A999C250}" type="parTrans" cxnId="{D899059B-B18B-426F-99FA-572C0DA830E0}">
      <dgm:prSet/>
      <dgm:spPr/>
      <dgm:t>
        <a:bodyPr/>
        <a:lstStyle/>
        <a:p>
          <a:endParaRPr lang="tr-TR"/>
        </a:p>
      </dgm:t>
    </dgm:pt>
    <dgm:pt modelId="{745D436D-349A-4242-AD3E-BB2DE39BD502}" type="sibTrans" cxnId="{D899059B-B18B-426F-99FA-572C0DA830E0}">
      <dgm:prSet/>
      <dgm:spPr/>
      <dgm:t>
        <a:bodyPr/>
        <a:lstStyle/>
        <a:p>
          <a:endParaRPr lang="tr-TR" sz="3600"/>
        </a:p>
      </dgm:t>
    </dgm:pt>
    <dgm:pt modelId="{2A5F7D13-91F6-4DEC-BF4E-6E7130F7DAC8}">
      <dgm:prSet custT="1"/>
      <dgm:spPr/>
      <dgm:t>
        <a:bodyPr/>
        <a:lstStyle/>
        <a:p>
          <a:pPr rtl="0"/>
          <a:r>
            <a:rPr lang="tr-TR" sz="1400" dirty="0" smtClean="0">
              <a:latin typeface="Comic Sans MS" panose="030F0702030302020204" pitchFamily="66" charset="0"/>
            </a:rPr>
            <a:t>Rulman</a:t>
          </a:r>
          <a:endParaRPr lang="tr-TR" sz="1400" dirty="0">
            <a:latin typeface="Comic Sans MS" panose="030F0702030302020204" pitchFamily="66" charset="0"/>
          </a:endParaRPr>
        </a:p>
      </dgm:t>
    </dgm:pt>
    <dgm:pt modelId="{35DA2175-FE52-4C6D-9999-1D8536A3F9C5}" type="parTrans" cxnId="{302E031C-F2DA-4C9D-9583-9200AB0FE7DF}">
      <dgm:prSet/>
      <dgm:spPr/>
      <dgm:t>
        <a:bodyPr/>
        <a:lstStyle/>
        <a:p>
          <a:endParaRPr lang="tr-TR"/>
        </a:p>
      </dgm:t>
    </dgm:pt>
    <dgm:pt modelId="{A49B0A8B-4A73-4817-9194-0D4FF0768BBE}" type="sibTrans" cxnId="{302E031C-F2DA-4C9D-9583-9200AB0FE7DF}">
      <dgm:prSet/>
      <dgm:spPr/>
      <dgm:t>
        <a:bodyPr/>
        <a:lstStyle/>
        <a:p>
          <a:endParaRPr lang="tr-TR" sz="3600"/>
        </a:p>
      </dgm:t>
    </dgm:pt>
    <dgm:pt modelId="{0D234335-473E-4589-9BF5-E39FD1B7AEBE}">
      <dgm:prSet custT="1"/>
      <dgm:spPr/>
      <dgm:t>
        <a:bodyPr/>
        <a:lstStyle/>
        <a:p>
          <a:pPr rtl="0"/>
          <a:r>
            <a:rPr lang="tr-TR" sz="1400" dirty="0" smtClean="0">
              <a:latin typeface="Comic Sans MS" panose="030F0702030302020204" pitchFamily="66" charset="0"/>
            </a:rPr>
            <a:t>Öğrenme Galerisi</a:t>
          </a:r>
          <a:endParaRPr lang="tr-TR" sz="1400" dirty="0">
            <a:latin typeface="Comic Sans MS" panose="030F0702030302020204" pitchFamily="66" charset="0"/>
          </a:endParaRPr>
        </a:p>
      </dgm:t>
    </dgm:pt>
    <dgm:pt modelId="{91B8039B-0FED-4519-9B56-536245342D7E}" type="parTrans" cxnId="{1C25F411-048C-440A-8CC2-2DB524CE3CE8}">
      <dgm:prSet/>
      <dgm:spPr/>
      <dgm:t>
        <a:bodyPr/>
        <a:lstStyle/>
        <a:p>
          <a:endParaRPr lang="tr-TR"/>
        </a:p>
      </dgm:t>
    </dgm:pt>
    <dgm:pt modelId="{4E4B634C-49C5-4DBC-A344-C432BBC6126F}" type="sibTrans" cxnId="{1C25F411-048C-440A-8CC2-2DB524CE3CE8}">
      <dgm:prSet/>
      <dgm:spPr/>
      <dgm:t>
        <a:bodyPr/>
        <a:lstStyle/>
        <a:p>
          <a:endParaRPr lang="tr-TR" sz="3600"/>
        </a:p>
      </dgm:t>
    </dgm:pt>
    <dgm:pt modelId="{B811BEB3-5168-4BD7-AD5F-8408F564B1C1}">
      <dgm:prSet custT="1"/>
      <dgm:spPr/>
      <dgm:t>
        <a:bodyPr/>
        <a:lstStyle/>
        <a:p>
          <a:pPr rtl="0"/>
          <a:r>
            <a:rPr lang="tr-TR" sz="1400" smtClean="0">
              <a:latin typeface="Comic Sans MS" panose="030F0702030302020204" pitchFamily="66" charset="0"/>
            </a:rPr>
            <a:t>Köşelenme</a:t>
          </a:r>
          <a:endParaRPr lang="tr-TR" sz="1400">
            <a:latin typeface="Comic Sans MS" panose="030F0702030302020204" pitchFamily="66" charset="0"/>
          </a:endParaRPr>
        </a:p>
      </dgm:t>
    </dgm:pt>
    <dgm:pt modelId="{994D3538-37C3-4776-A072-362CCFE7DE9D}" type="parTrans" cxnId="{F16B6634-36CB-4323-B431-847EA6A330ED}">
      <dgm:prSet/>
      <dgm:spPr/>
      <dgm:t>
        <a:bodyPr/>
        <a:lstStyle/>
        <a:p>
          <a:endParaRPr lang="tr-TR"/>
        </a:p>
      </dgm:t>
    </dgm:pt>
    <dgm:pt modelId="{5B8CA910-5653-4CB5-BDC8-BDDA28552949}" type="sibTrans" cxnId="{F16B6634-36CB-4323-B431-847EA6A330ED}">
      <dgm:prSet/>
      <dgm:spPr/>
      <dgm:t>
        <a:bodyPr/>
        <a:lstStyle/>
        <a:p>
          <a:endParaRPr lang="tr-TR" sz="3600"/>
        </a:p>
      </dgm:t>
    </dgm:pt>
    <dgm:pt modelId="{49EBC7F0-DDF2-4307-B858-6845B2E4B4DF}">
      <dgm:prSet custT="1"/>
      <dgm:spPr/>
      <dgm:t>
        <a:bodyPr/>
        <a:lstStyle/>
        <a:p>
          <a:pPr rtl="0"/>
          <a:r>
            <a:rPr lang="tr-TR" sz="1400" smtClean="0">
              <a:latin typeface="Comic Sans MS" panose="030F0702030302020204" pitchFamily="66" charset="0"/>
            </a:rPr>
            <a:t>Tereyağı-Ekmek</a:t>
          </a:r>
          <a:endParaRPr lang="tr-TR" sz="1400">
            <a:latin typeface="Comic Sans MS" panose="030F0702030302020204" pitchFamily="66" charset="0"/>
          </a:endParaRPr>
        </a:p>
      </dgm:t>
    </dgm:pt>
    <dgm:pt modelId="{BED69754-1BA2-4F97-A0B1-59EC799F62B8}" type="parTrans" cxnId="{06446252-1CAD-4AA1-9E61-0F3555508F06}">
      <dgm:prSet/>
      <dgm:spPr/>
      <dgm:t>
        <a:bodyPr/>
        <a:lstStyle/>
        <a:p>
          <a:endParaRPr lang="tr-TR"/>
        </a:p>
      </dgm:t>
    </dgm:pt>
    <dgm:pt modelId="{6CD69D3E-C89D-4E5A-A29B-EC75667E6AA5}" type="sibTrans" cxnId="{06446252-1CAD-4AA1-9E61-0F3555508F06}">
      <dgm:prSet/>
      <dgm:spPr/>
      <dgm:t>
        <a:bodyPr/>
        <a:lstStyle/>
        <a:p>
          <a:endParaRPr lang="tr-TR" sz="3600"/>
        </a:p>
      </dgm:t>
    </dgm:pt>
    <dgm:pt modelId="{D421D270-9F6B-41AB-B2BA-DE5B7BD73D8B}">
      <dgm:prSet custT="1"/>
      <dgm:spPr/>
      <dgm:t>
        <a:bodyPr/>
        <a:lstStyle/>
        <a:p>
          <a:pPr rtl="0"/>
          <a:r>
            <a:rPr lang="tr-TR" sz="1400" smtClean="0">
              <a:latin typeface="Comic Sans MS" panose="030F0702030302020204" pitchFamily="66" charset="0"/>
            </a:rPr>
            <a:t>Sandviç</a:t>
          </a:r>
          <a:endParaRPr lang="tr-TR" sz="1400">
            <a:latin typeface="Comic Sans MS" panose="030F0702030302020204" pitchFamily="66" charset="0"/>
          </a:endParaRPr>
        </a:p>
      </dgm:t>
    </dgm:pt>
    <dgm:pt modelId="{203DDDA7-D951-4842-9418-77187B19A9FB}" type="parTrans" cxnId="{12DA761C-904D-410A-B4F2-209CB19BB754}">
      <dgm:prSet/>
      <dgm:spPr/>
      <dgm:t>
        <a:bodyPr/>
        <a:lstStyle/>
        <a:p>
          <a:endParaRPr lang="tr-TR"/>
        </a:p>
      </dgm:t>
    </dgm:pt>
    <dgm:pt modelId="{62F534D0-2DD7-4B76-A7F7-F82BE3EEA536}" type="sibTrans" cxnId="{12DA761C-904D-410A-B4F2-209CB19BB754}">
      <dgm:prSet/>
      <dgm:spPr/>
      <dgm:t>
        <a:bodyPr/>
        <a:lstStyle/>
        <a:p>
          <a:endParaRPr lang="tr-TR"/>
        </a:p>
      </dgm:t>
    </dgm:pt>
    <dgm:pt modelId="{4B757F88-83D3-42B7-977D-4DD3A605FF83}">
      <dgm:prSet custT="1"/>
      <dgm:spPr/>
      <dgm:t>
        <a:bodyPr/>
        <a:lstStyle/>
        <a:p>
          <a:pPr rtl="0"/>
          <a:r>
            <a:rPr lang="tr-TR" sz="1400" b="1" dirty="0" smtClean="0">
              <a:latin typeface="Comic Sans MS" panose="030F0702030302020204" pitchFamily="66" charset="0"/>
            </a:rPr>
            <a:t>İşbirlikli Öğrenme Teknikleri</a:t>
          </a:r>
          <a:endParaRPr lang="tr-TR" sz="1400" b="1" dirty="0">
            <a:latin typeface="Comic Sans MS" panose="030F0702030302020204" pitchFamily="66" charset="0"/>
          </a:endParaRPr>
        </a:p>
      </dgm:t>
    </dgm:pt>
    <dgm:pt modelId="{83E068B5-A626-48B1-9983-F67306F418A0}" type="parTrans" cxnId="{ABAFD9B2-149D-44BF-8298-B607D72FD8E8}">
      <dgm:prSet/>
      <dgm:spPr/>
      <dgm:t>
        <a:bodyPr/>
        <a:lstStyle/>
        <a:p>
          <a:endParaRPr lang="tr-TR"/>
        </a:p>
      </dgm:t>
    </dgm:pt>
    <dgm:pt modelId="{6163080D-0949-48FD-9361-26B229882BDB}" type="sibTrans" cxnId="{ABAFD9B2-149D-44BF-8298-B607D72FD8E8}">
      <dgm:prSet/>
      <dgm:spPr/>
      <dgm:t>
        <a:bodyPr/>
        <a:lstStyle/>
        <a:p>
          <a:endParaRPr lang="tr-TR"/>
        </a:p>
      </dgm:t>
    </dgm:pt>
    <dgm:pt modelId="{4EB03F89-D99F-4ABC-A3FE-5C5141994341}">
      <dgm:prSet custT="1"/>
      <dgm:spPr/>
      <dgm:t>
        <a:bodyPr/>
        <a:lstStyle/>
        <a:p>
          <a:pPr rtl="0"/>
          <a:r>
            <a:rPr lang="tr-TR" sz="1400" dirty="0" smtClean="0">
              <a:latin typeface="Comic Sans MS" panose="030F0702030302020204" pitchFamily="66" charset="0"/>
            </a:rPr>
            <a:t>Öğrenci Timleri</a:t>
          </a:r>
          <a:endParaRPr lang="tr-TR" sz="1400" dirty="0">
            <a:latin typeface="Comic Sans MS" panose="030F0702030302020204" pitchFamily="66" charset="0"/>
          </a:endParaRPr>
        </a:p>
      </dgm:t>
    </dgm:pt>
    <dgm:pt modelId="{23F43473-C509-4305-BA33-E757DF1EB257}" type="parTrans" cxnId="{6610A04B-137F-4313-818A-B317DE354FF6}">
      <dgm:prSet/>
      <dgm:spPr/>
      <dgm:t>
        <a:bodyPr/>
        <a:lstStyle/>
        <a:p>
          <a:endParaRPr lang="tr-TR" sz="3600"/>
        </a:p>
      </dgm:t>
    </dgm:pt>
    <dgm:pt modelId="{5171C590-1E04-4832-A0A8-B3A63B167816}" type="sibTrans" cxnId="{6610A04B-137F-4313-818A-B317DE354FF6}">
      <dgm:prSet/>
      <dgm:spPr/>
      <dgm:t>
        <a:bodyPr/>
        <a:lstStyle/>
        <a:p>
          <a:endParaRPr lang="tr-TR" sz="3600"/>
        </a:p>
      </dgm:t>
    </dgm:pt>
    <dgm:pt modelId="{627E970E-CF42-4433-B9FD-86B04E94B0F2}">
      <dgm:prSet custT="1"/>
      <dgm:spPr/>
      <dgm:t>
        <a:bodyPr/>
        <a:lstStyle/>
        <a:p>
          <a:pPr rtl="0"/>
          <a:r>
            <a:rPr lang="tr-TR" sz="1400" dirty="0" smtClean="0">
              <a:latin typeface="Comic Sans MS" panose="030F0702030302020204" pitchFamily="66" charset="0"/>
            </a:rPr>
            <a:t>Ayrılıp Birleşme</a:t>
          </a:r>
          <a:endParaRPr lang="tr-TR" sz="1400" dirty="0">
            <a:latin typeface="Comic Sans MS" panose="030F0702030302020204" pitchFamily="66" charset="0"/>
          </a:endParaRPr>
        </a:p>
      </dgm:t>
    </dgm:pt>
    <dgm:pt modelId="{2247AA99-D7B9-4CC0-AC4A-79376B78932B}" type="parTrans" cxnId="{FF0F1DA7-A3D6-4EC5-B687-4E94FD002C9A}">
      <dgm:prSet/>
      <dgm:spPr/>
      <dgm:t>
        <a:bodyPr/>
        <a:lstStyle/>
        <a:p>
          <a:endParaRPr lang="tr-TR"/>
        </a:p>
      </dgm:t>
    </dgm:pt>
    <dgm:pt modelId="{9D860DDC-7E81-450A-A99F-9484704B4608}" type="sibTrans" cxnId="{FF0F1DA7-A3D6-4EC5-B687-4E94FD002C9A}">
      <dgm:prSet/>
      <dgm:spPr/>
      <dgm:t>
        <a:bodyPr/>
        <a:lstStyle/>
        <a:p>
          <a:endParaRPr lang="tr-TR" sz="3600"/>
        </a:p>
      </dgm:t>
    </dgm:pt>
    <dgm:pt modelId="{A8E05592-8A76-4EE2-A30B-D0F6B23B43DF}">
      <dgm:prSet custT="1"/>
      <dgm:spPr/>
      <dgm:t>
        <a:bodyPr/>
        <a:lstStyle/>
        <a:p>
          <a:pPr rtl="0"/>
          <a:r>
            <a:rPr lang="tr-TR" sz="1400" dirty="0" smtClean="0">
              <a:latin typeface="Comic Sans MS" panose="030F0702030302020204" pitchFamily="66" charset="0"/>
            </a:rPr>
            <a:t>Takım-Oyun Turnuva</a:t>
          </a:r>
          <a:endParaRPr lang="tr-TR" sz="1400" dirty="0">
            <a:latin typeface="Comic Sans MS" panose="030F0702030302020204" pitchFamily="66" charset="0"/>
          </a:endParaRPr>
        </a:p>
      </dgm:t>
    </dgm:pt>
    <dgm:pt modelId="{5CF89D1E-7125-4E33-A80D-BC77FDBA8A5B}" type="parTrans" cxnId="{D76D2A08-F051-4BFA-81A6-96992DFE74C4}">
      <dgm:prSet/>
      <dgm:spPr/>
      <dgm:t>
        <a:bodyPr/>
        <a:lstStyle/>
        <a:p>
          <a:endParaRPr lang="tr-TR"/>
        </a:p>
      </dgm:t>
    </dgm:pt>
    <dgm:pt modelId="{3D0ADF7E-8E3D-4615-BF37-BC858BCF662B}" type="sibTrans" cxnId="{D76D2A08-F051-4BFA-81A6-96992DFE74C4}">
      <dgm:prSet/>
      <dgm:spPr/>
      <dgm:t>
        <a:bodyPr/>
        <a:lstStyle/>
        <a:p>
          <a:endParaRPr lang="tr-TR" sz="3600"/>
        </a:p>
      </dgm:t>
    </dgm:pt>
    <dgm:pt modelId="{C5B17387-B77B-47C8-B242-D6A0BB59A12B}">
      <dgm:prSet custT="1"/>
      <dgm:spPr/>
      <dgm:t>
        <a:bodyPr/>
        <a:lstStyle/>
        <a:p>
          <a:pPr rtl="0"/>
          <a:r>
            <a:rPr lang="tr-TR" sz="1400" dirty="0" smtClean="0">
              <a:latin typeface="Comic Sans MS" panose="030F0702030302020204" pitchFamily="66" charset="0"/>
            </a:rPr>
            <a:t>Akademik Çelişki</a:t>
          </a:r>
          <a:endParaRPr lang="tr-TR" sz="1400" dirty="0">
            <a:latin typeface="Comic Sans MS" panose="030F0702030302020204" pitchFamily="66" charset="0"/>
          </a:endParaRPr>
        </a:p>
      </dgm:t>
    </dgm:pt>
    <dgm:pt modelId="{9DB9DA73-8CCB-4572-979C-B93223F45179}" type="parTrans" cxnId="{2D0F0165-CD32-448F-A5DB-C3E64B648392}">
      <dgm:prSet/>
      <dgm:spPr/>
      <dgm:t>
        <a:bodyPr/>
        <a:lstStyle/>
        <a:p>
          <a:endParaRPr lang="tr-TR"/>
        </a:p>
      </dgm:t>
    </dgm:pt>
    <dgm:pt modelId="{6228A22F-9EEB-4D5C-8E03-99BB6E9CC181}" type="sibTrans" cxnId="{2D0F0165-CD32-448F-A5DB-C3E64B648392}">
      <dgm:prSet/>
      <dgm:spPr/>
      <dgm:t>
        <a:bodyPr/>
        <a:lstStyle/>
        <a:p>
          <a:endParaRPr lang="tr-TR" sz="3600"/>
        </a:p>
      </dgm:t>
    </dgm:pt>
    <dgm:pt modelId="{C1CB939A-95EB-4370-89EC-47951CAF5C5B}">
      <dgm:prSet custT="1"/>
      <dgm:spPr/>
      <dgm:t>
        <a:bodyPr/>
        <a:lstStyle/>
        <a:p>
          <a:pPr rtl="0"/>
          <a:r>
            <a:rPr lang="tr-TR" sz="1400" dirty="0" smtClean="0">
              <a:latin typeface="Comic Sans MS" panose="030F0702030302020204" pitchFamily="66" charset="0"/>
            </a:rPr>
            <a:t>Karşılıklı Sorgulama ve Tartışma</a:t>
          </a:r>
          <a:endParaRPr lang="tr-TR" sz="1400" dirty="0">
            <a:latin typeface="Comic Sans MS" panose="030F0702030302020204" pitchFamily="66" charset="0"/>
          </a:endParaRPr>
        </a:p>
      </dgm:t>
    </dgm:pt>
    <dgm:pt modelId="{24DDEE5E-1165-4F5A-8681-2D85B45A9D1F}" type="parTrans" cxnId="{755BE506-D2FC-4324-B087-8DA701CC8CFB}">
      <dgm:prSet/>
      <dgm:spPr/>
      <dgm:t>
        <a:bodyPr/>
        <a:lstStyle/>
        <a:p>
          <a:endParaRPr lang="tr-TR"/>
        </a:p>
      </dgm:t>
    </dgm:pt>
    <dgm:pt modelId="{97E2FCD5-C65A-4F14-963F-DAE639C02BCA}" type="sibTrans" cxnId="{755BE506-D2FC-4324-B087-8DA701CC8CFB}">
      <dgm:prSet/>
      <dgm:spPr/>
      <dgm:t>
        <a:bodyPr/>
        <a:lstStyle/>
        <a:p>
          <a:endParaRPr lang="tr-TR" sz="3600"/>
        </a:p>
      </dgm:t>
    </dgm:pt>
    <dgm:pt modelId="{92557369-032E-4E53-AB7D-48AEC0D7596F}">
      <dgm:prSet custT="1"/>
      <dgm:spPr/>
      <dgm:t>
        <a:bodyPr/>
        <a:lstStyle/>
        <a:p>
          <a:pPr rtl="0"/>
          <a:r>
            <a:rPr lang="tr-TR" sz="1400" dirty="0" smtClean="0">
              <a:latin typeface="Comic Sans MS" panose="030F0702030302020204" pitchFamily="66" charset="0"/>
            </a:rPr>
            <a:t>Grup Destekli Bireyselleştirme</a:t>
          </a:r>
          <a:endParaRPr lang="tr-TR" sz="1400" dirty="0">
            <a:latin typeface="Comic Sans MS" panose="030F0702030302020204" pitchFamily="66" charset="0"/>
          </a:endParaRPr>
        </a:p>
      </dgm:t>
    </dgm:pt>
    <dgm:pt modelId="{C92AC957-5C72-4F0E-9755-CC2D76DB2A33}" type="parTrans" cxnId="{B7A4C905-F4C8-45A2-8144-B99B16006BF4}">
      <dgm:prSet/>
      <dgm:spPr/>
      <dgm:t>
        <a:bodyPr/>
        <a:lstStyle/>
        <a:p>
          <a:endParaRPr lang="tr-TR"/>
        </a:p>
      </dgm:t>
    </dgm:pt>
    <dgm:pt modelId="{A4291FE3-975F-4640-9DD0-1C440CA0B514}" type="sibTrans" cxnId="{B7A4C905-F4C8-45A2-8144-B99B16006BF4}">
      <dgm:prSet/>
      <dgm:spPr/>
      <dgm:t>
        <a:bodyPr/>
        <a:lstStyle/>
        <a:p>
          <a:endParaRPr lang="tr-TR"/>
        </a:p>
      </dgm:t>
    </dgm:pt>
    <dgm:pt modelId="{C4DC84B0-9455-4BEF-AE8D-118B1768D131}" type="pres">
      <dgm:prSet presAssocID="{8F5632C9-B889-4113-AF52-7D9FCFD48CDF}" presName="Name0" presStyleCnt="0">
        <dgm:presLayoutVars>
          <dgm:dir/>
          <dgm:resizeHandles val="exact"/>
        </dgm:presLayoutVars>
      </dgm:prSet>
      <dgm:spPr/>
      <dgm:t>
        <a:bodyPr/>
        <a:lstStyle/>
        <a:p>
          <a:endParaRPr lang="tr-TR"/>
        </a:p>
      </dgm:t>
    </dgm:pt>
    <dgm:pt modelId="{6E19528B-1D35-47E7-A69E-E73F4DD59217}" type="pres">
      <dgm:prSet presAssocID="{A32CD695-C86A-442D-AA0F-5C146E9C044D}" presName="node" presStyleLbl="node1" presStyleIdx="0" presStyleCnt="6" custScaleX="151658" custScaleY="183748">
        <dgm:presLayoutVars>
          <dgm:bulletEnabled val="1"/>
        </dgm:presLayoutVars>
      </dgm:prSet>
      <dgm:spPr/>
      <dgm:t>
        <a:bodyPr/>
        <a:lstStyle/>
        <a:p>
          <a:endParaRPr lang="tr-TR"/>
        </a:p>
      </dgm:t>
    </dgm:pt>
    <dgm:pt modelId="{ECE78F18-E414-4AED-93C9-84A5D821A7E1}" type="pres">
      <dgm:prSet presAssocID="{6908DE80-41E4-47C9-AC1F-C5B09CB0F0AA}" presName="sibTrans" presStyleLbl="sibTrans1D1" presStyleIdx="0" presStyleCnt="5"/>
      <dgm:spPr/>
      <dgm:t>
        <a:bodyPr/>
        <a:lstStyle/>
        <a:p>
          <a:endParaRPr lang="tr-TR"/>
        </a:p>
      </dgm:t>
    </dgm:pt>
    <dgm:pt modelId="{AB6910DE-5DA6-4744-BFD6-51D773BF0DA5}" type="pres">
      <dgm:prSet presAssocID="{6908DE80-41E4-47C9-AC1F-C5B09CB0F0AA}" presName="connectorText" presStyleLbl="sibTrans1D1" presStyleIdx="0" presStyleCnt="5"/>
      <dgm:spPr/>
      <dgm:t>
        <a:bodyPr/>
        <a:lstStyle/>
        <a:p>
          <a:endParaRPr lang="tr-TR"/>
        </a:p>
      </dgm:t>
    </dgm:pt>
    <dgm:pt modelId="{1FD59054-D332-43CA-A107-B4A092BA97F0}" type="pres">
      <dgm:prSet presAssocID="{5E0CD827-F710-4325-8369-1E02A33045A0}" presName="node" presStyleLbl="node1" presStyleIdx="1" presStyleCnt="6" custScaleY="172960">
        <dgm:presLayoutVars>
          <dgm:bulletEnabled val="1"/>
        </dgm:presLayoutVars>
      </dgm:prSet>
      <dgm:spPr/>
      <dgm:t>
        <a:bodyPr/>
        <a:lstStyle/>
        <a:p>
          <a:endParaRPr lang="tr-TR"/>
        </a:p>
      </dgm:t>
    </dgm:pt>
    <dgm:pt modelId="{0E45A60D-B1E1-42C5-8F80-3C92C0DB5255}" type="pres">
      <dgm:prSet presAssocID="{9B1E3829-5E97-4E5C-BC33-9276BE227072}" presName="sibTrans" presStyleLbl="sibTrans1D1" presStyleIdx="1" presStyleCnt="5"/>
      <dgm:spPr/>
      <dgm:t>
        <a:bodyPr/>
        <a:lstStyle/>
        <a:p>
          <a:endParaRPr lang="tr-TR"/>
        </a:p>
      </dgm:t>
    </dgm:pt>
    <dgm:pt modelId="{4934C932-83DE-411E-812C-8F17FA077037}" type="pres">
      <dgm:prSet presAssocID="{9B1E3829-5E97-4E5C-BC33-9276BE227072}" presName="connectorText" presStyleLbl="sibTrans1D1" presStyleIdx="1" presStyleCnt="5"/>
      <dgm:spPr/>
      <dgm:t>
        <a:bodyPr/>
        <a:lstStyle/>
        <a:p>
          <a:endParaRPr lang="tr-TR"/>
        </a:p>
      </dgm:t>
    </dgm:pt>
    <dgm:pt modelId="{E4D5FB31-3325-4853-B2D0-765FFDDBD477}" type="pres">
      <dgm:prSet presAssocID="{2947BE2B-5D00-4D1A-872F-3D413595F255}" presName="node" presStyleLbl="node1" presStyleIdx="2" presStyleCnt="6" custScaleY="162173">
        <dgm:presLayoutVars>
          <dgm:bulletEnabled val="1"/>
        </dgm:presLayoutVars>
      </dgm:prSet>
      <dgm:spPr/>
      <dgm:t>
        <a:bodyPr/>
        <a:lstStyle/>
        <a:p>
          <a:endParaRPr lang="tr-TR"/>
        </a:p>
      </dgm:t>
    </dgm:pt>
    <dgm:pt modelId="{9D814000-030E-4645-842D-EBB62284163B}" type="pres">
      <dgm:prSet presAssocID="{41207944-0199-4214-B1A0-BC1344DD9032}" presName="sibTrans" presStyleLbl="sibTrans1D1" presStyleIdx="2" presStyleCnt="5"/>
      <dgm:spPr/>
      <dgm:t>
        <a:bodyPr/>
        <a:lstStyle/>
        <a:p>
          <a:endParaRPr lang="tr-TR"/>
        </a:p>
      </dgm:t>
    </dgm:pt>
    <dgm:pt modelId="{3AB034B4-A5D7-4027-9D48-AAF5C9038877}" type="pres">
      <dgm:prSet presAssocID="{41207944-0199-4214-B1A0-BC1344DD9032}" presName="connectorText" presStyleLbl="sibTrans1D1" presStyleIdx="2" presStyleCnt="5"/>
      <dgm:spPr/>
      <dgm:t>
        <a:bodyPr/>
        <a:lstStyle/>
        <a:p>
          <a:endParaRPr lang="tr-TR"/>
        </a:p>
      </dgm:t>
    </dgm:pt>
    <dgm:pt modelId="{85B0CFAF-DB2B-47E0-9488-687BCC32F773}" type="pres">
      <dgm:prSet presAssocID="{01F99917-43C7-4CF9-9611-4C675FB69E4B}" presName="node" presStyleLbl="node1" presStyleIdx="3" presStyleCnt="6" custScaleX="100247" custScaleY="182450">
        <dgm:presLayoutVars>
          <dgm:bulletEnabled val="1"/>
        </dgm:presLayoutVars>
      </dgm:prSet>
      <dgm:spPr/>
      <dgm:t>
        <a:bodyPr/>
        <a:lstStyle/>
        <a:p>
          <a:endParaRPr lang="tr-TR"/>
        </a:p>
      </dgm:t>
    </dgm:pt>
    <dgm:pt modelId="{CCD11572-CD7A-4F78-9E16-8D05695A6407}" type="pres">
      <dgm:prSet presAssocID="{884386FC-857E-4292-AE4C-55EACCD0EE76}" presName="sibTrans" presStyleLbl="sibTrans1D1" presStyleIdx="3" presStyleCnt="5"/>
      <dgm:spPr/>
      <dgm:t>
        <a:bodyPr/>
        <a:lstStyle/>
        <a:p>
          <a:endParaRPr lang="tr-TR"/>
        </a:p>
      </dgm:t>
    </dgm:pt>
    <dgm:pt modelId="{0AF33DDE-B53A-4D51-9AC5-FC223076B2D4}" type="pres">
      <dgm:prSet presAssocID="{884386FC-857E-4292-AE4C-55EACCD0EE76}" presName="connectorText" presStyleLbl="sibTrans1D1" presStyleIdx="3" presStyleCnt="5"/>
      <dgm:spPr/>
      <dgm:t>
        <a:bodyPr/>
        <a:lstStyle/>
        <a:p>
          <a:endParaRPr lang="tr-TR"/>
        </a:p>
      </dgm:t>
    </dgm:pt>
    <dgm:pt modelId="{4F56B17A-870C-45B4-9D51-FA26DF76528D}" type="pres">
      <dgm:prSet presAssocID="{49843DBA-EC15-43D6-A2D4-BFBA0F82BA9A}" presName="node" presStyleLbl="node1" presStyleIdx="4" presStyleCnt="6" custScaleX="100202" custScaleY="204025">
        <dgm:presLayoutVars>
          <dgm:bulletEnabled val="1"/>
        </dgm:presLayoutVars>
      </dgm:prSet>
      <dgm:spPr/>
      <dgm:t>
        <a:bodyPr/>
        <a:lstStyle/>
        <a:p>
          <a:endParaRPr lang="tr-TR"/>
        </a:p>
      </dgm:t>
    </dgm:pt>
    <dgm:pt modelId="{C5EB9311-4AFB-40EE-9102-35B5F78183D0}" type="pres">
      <dgm:prSet presAssocID="{6033E2AA-2FB2-43D7-96C9-D2944C53CADB}" presName="sibTrans" presStyleLbl="sibTrans1D1" presStyleIdx="4" presStyleCnt="5"/>
      <dgm:spPr/>
      <dgm:t>
        <a:bodyPr/>
        <a:lstStyle/>
        <a:p>
          <a:endParaRPr lang="tr-TR"/>
        </a:p>
      </dgm:t>
    </dgm:pt>
    <dgm:pt modelId="{CC9D67B3-5C09-4AEB-927C-884F50CC43A9}" type="pres">
      <dgm:prSet presAssocID="{6033E2AA-2FB2-43D7-96C9-D2944C53CADB}" presName="connectorText" presStyleLbl="sibTrans1D1" presStyleIdx="4" presStyleCnt="5"/>
      <dgm:spPr/>
      <dgm:t>
        <a:bodyPr/>
        <a:lstStyle/>
        <a:p>
          <a:endParaRPr lang="tr-TR"/>
        </a:p>
      </dgm:t>
    </dgm:pt>
    <dgm:pt modelId="{88A6067B-ACF0-4B5A-8ED0-2FF2C8194A8F}" type="pres">
      <dgm:prSet presAssocID="{4B757F88-83D3-42B7-977D-4DD3A605FF83}" presName="node" presStyleLbl="node1" presStyleIdx="5" presStyleCnt="6" custScaleX="132519" custScaleY="193237" custLinFactNeighborX="12700" custLinFactNeighborY="36818">
        <dgm:presLayoutVars>
          <dgm:bulletEnabled val="1"/>
        </dgm:presLayoutVars>
      </dgm:prSet>
      <dgm:spPr/>
      <dgm:t>
        <a:bodyPr/>
        <a:lstStyle/>
        <a:p>
          <a:endParaRPr lang="tr-TR"/>
        </a:p>
      </dgm:t>
    </dgm:pt>
  </dgm:ptLst>
  <dgm:cxnLst>
    <dgm:cxn modelId="{C9A824B7-B08D-4568-8A4B-67E260366E5F}" type="presOf" srcId="{3A2AD3A4-9CCB-4B5E-8D71-448AAC2DA54D}" destId="{6E19528B-1D35-47E7-A69E-E73F4DD59217}" srcOrd="0" destOrd="3" presId="urn:microsoft.com/office/officeart/2005/8/layout/bProcess3"/>
    <dgm:cxn modelId="{8F6418A9-84E6-482A-892D-D12F1B6B37A5}" type="presOf" srcId="{01F99917-43C7-4CF9-9611-4C675FB69E4B}" destId="{85B0CFAF-DB2B-47E0-9488-687BCC32F773}" srcOrd="0" destOrd="0" presId="urn:microsoft.com/office/officeart/2005/8/layout/bProcess3"/>
    <dgm:cxn modelId="{8DD60A15-2A52-49DC-99B0-0BC4EC3F7A87}" type="presOf" srcId="{6033E2AA-2FB2-43D7-96C9-D2944C53CADB}" destId="{CC9D67B3-5C09-4AEB-927C-884F50CC43A9}" srcOrd="1" destOrd="0" presId="urn:microsoft.com/office/officeart/2005/8/layout/bProcess3"/>
    <dgm:cxn modelId="{88F5C729-C327-473E-967B-B9FCCF0CC9EF}" srcId="{01F99917-43C7-4CF9-9611-4C675FB69E4B}" destId="{98D77D92-DFA1-4A47-A3E8-DD2A0C3B4755}" srcOrd="1" destOrd="0" parTransId="{EF131377-E5B1-4403-8348-BC4578402655}" sibTransId="{B23F22B8-F038-4A79-9129-4180AFB2EC63}"/>
    <dgm:cxn modelId="{093BC449-ECFA-425B-A6E7-7E8A485DD8C5}" type="presOf" srcId="{C1CB939A-95EB-4370-89EC-47951CAF5C5B}" destId="{88A6067B-ACF0-4B5A-8ED0-2FF2C8194A8F}" srcOrd="0" destOrd="5" presId="urn:microsoft.com/office/officeart/2005/8/layout/bProcess3"/>
    <dgm:cxn modelId="{CCA7E916-3D13-49F3-9F05-D29F4C02B544}" srcId="{A32CD695-C86A-442D-AA0F-5C146E9C044D}" destId="{81FC4D90-A9E8-472F-880E-E77C2DA9EBE6}" srcOrd="6" destOrd="0" parTransId="{1BB72165-6807-4D5C-8DE5-9F90C633C539}" sibTransId="{4104096C-C4C5-44A1-A510-1C8EA5CCDBB3}"/>
    <dgm:cxn modelId="{75E3A39B-ABAE-48E5-9BA4-13CA03E200FB}" type="presOf" srcId="{30CEB512-877D-49C8-BBA9-C948D3F0763F}" destId="{6E19528B-1D35-47E7-A69E-E73F4DD59217}" srcOrd="0" destOrd="1" presId="urn:microsoft.com/office/officeart/2005/8/layout/bProcess3"/>
    <dgm:cxn modelId="{37B277E2-00F2-4CB3-A324-738D4F53E662}" type="presOf" srcId="{D60CA729-617E-45E5-A7E7-B89B4EEB3D7A}" destId="{E4D5FB31-3325-4853-B2D0-765FFDDBD477}" srcOrd="0" destOrd="1" presId="urn:microsoft.com/office/officeart/2005/8/layout/bProcess3"/>
    <dgm:cxn modelId="{D7A0389C-A820-4EC3-912E-BEABC125CEC6}" type="presOf" srcId="{32FF6CC7-9431-4F1A-BDE1-9B53BDD8B0F7}" destId="{6E19528B-1D35-47E7-A69E-E73F4DD59217}" srcOrd="0" destOrd="5" presId="urn:microsoft.com/office/officeart/2005/8/layout/bProcess3"/>
    <dgm:cxn modelId="{8C27053E-1220-4EC2-86C3-734D7FB034D5}" type="presOf" srcId="{2947BE2B-5D00-4D1A-872F-3D413595F255}" destId="{E4D5FB31-3325-4853-B2D0-765FFDDBD477}" srcOrd="0" destOrd="0" presId="urn:microsoft.com/office/officeart/2005/8/layout/bProcess3"/>
    <dgm:cxn modelId="{EF7E558F-AE03-4C37-930D-6B7F090B9C14}" type="presOf" srcId="{92557369-032E-4E53-AB7D-48AEC0D7596F}" destId="{88A6067B-ACF0-4B5A-8ED0-2FF2C8194A8F}" srcOrd="0" destOrd="6" presId="urn:microsoft.com/office/officeart/2005/8/layout/bProcess3"/>
    <dgm:cxn modelId="{FF0F1DA7-A3D6-4EC5-B687-4E94FD002C9A}" srcId="{4B757F88-83D3-42B7-977D-4DD3A605FF83}" destId="{627E970E-CF42-4433-B9FD-86B04E94B0F2}" srcOrd="1" destOrd="0" parTransId="{2247AA99-D7B9-4CC0-AC4A-79376B78932B}" sibTransId="{9D860DDC-7E81-450A-A99F-9484704B4608}"/>
    <dgm:cxn modelId="{CFEC7AC2-F287-48F0-9E8D-B7F500DB4109}" type="presOf" srcId="{FCE98668-43F3-4EC9-B96B-89861A0860D4}" destId="{85B0CFAF-DB2B-47E0-9488-687BCC32F773}" srcOrd="0" destOrd="1" presId="urn:microsoft.com/office/officeart/2005/8/layout/bProcess3"/>
    <dgm:cxn modelId="{1F6CC97C-D159-45A5-9545-2C8E7F132749}" type="presOf" srcId="{81FC4D90-A9E8-472F-880E-E77C2DA9EBE6}" destId="{6E19528B-1D35-47E7-A69E-E73F4DD59217}" srcOrd="0" destOrd="7" presId="urn:microsoft.com/office/officeart/2005/8/layout/bProcess3"/>
    <dgm:cxn modelId="{2D0F0165-CD32-448F-A5DB-C3E64B648392}" srcId="{4B757F88-83D3-42B7-977D-4DD3A605FF83}" destId="{C5B17387-B77B-47C8-B242-D6A0BB59A12B}" srcOrd="3" destOrd="0" parTransId="{9DB9DA73-8CCB-4572-979C-B93223F45179}" sibTransId="{6228A22F-9EEB-4D5C-8E03-99BB6E9CC181}"/>
    <dgm:cxn modelId="{D9F8BFBF-FC33-4F0D-A2B4-8F7374043EA4}" type="presOf" srcId="{9491C8B9-EB4C-4759-B624-5B652DE944EE}" destId="{6E19528B-1D35-47E7-A69E-E73F4DD59217}" srcOrd="0" destOrd="8" presId="urn:microsoft.com/office/officeart/2005/8/layout/bProcess3"/>
    <dgm:cxn modelId="{7F292783-1468-4383-9FC2-D1FE17FC244E}" srcId="{A32CD695-C86A-442D-AA0F-5C146E9C044D}" destId="{421A4A8E-0F05-4AA7-B88D-C40DC61C0105}" srcOrd="1" destOrd="0" parTransId="{06307718-A748-4CA3-A980-917261870031}" sibTransId="{1634C529-B2AB-4CE1-A321-E4C3C6A129AF}"/>
    <dgm:cxn modelId="{12DA761C-904D-410A-B4F2-209CB19BB754}" srcId="{49843DBA-EC15-43D6-A2D4-BFBA0F82BA9A}" destId="{D421D270-9F6B-41AB-B2BA-DE5B7BD73D8B}" srcOrd="6" destOrd="0" parTransId="{203DDDA7-D951-4842-9418-77187B19A9FB}" sibTransId="{62F534D0-2DD7-4B76-A7F7-F82BE3EEA536}"/>
    <dgm:cxn modelId="{2F0924F9-2A21-4064-ABED-C3697B6483F7}" srcId="{A32CD695-C86A-442D-AA0F-5C146E9C044D}" destId="{9491C8B9-EB4C-4759-B624-5B652DE944EE}" srcOrd="7" destOrd="0" parTransId="{E0554DAD-8C0A-4370-8AAF-A60D26309E7E}" sibTransId="{DA8D1EA8-0275-43E0-A5C2-34E5C7CDC1CD}"/>
    <dgm:cxn modelId="{8D66DAAD-C656-40D9-AA30-353359A2A4E9}" srcId="{A32CD695-C86A-442D-AA0F-5C146E9C044D}" destId="{30CEB512-877D-49C8-BBA9-C948D3F0763F}" srcOrd="0" destOrd="0" parTransId="{00388C92-E1DF-483F-984E-F6B78E174FF7}" sibTransId="{3D01A989-0262-42C8-9B9B-E3C69AE960D9}"/>
    <dgm:cxn modelId="{A645AA1F-5D4F-434D-8979-2C4C52BCFDB3}" type="presOf" srcId="{627E970E-CF42-4433-B9FD-86B04E94B0F2}" destId="{88A6067B-ACF0-4B5A-8ED0-2FF2C8194A8F}" srcOrd="0" destOrd="2" presId="urn:microsoft.com/office/officeart/2005/8/layout/bProcess3"/>
    <dgm:cxn modelId="{755BE506-D2FC-4324-B087-8DA701CC8CFB}" srcId="{4B757F88-83D3-42B7-977D-4DD3A605FF83}" destId="{C1CB939A-95EB-4370-89EC-47951CAF5C5B}" srcOrd="4" destOrd="0" parTransId="{24DDEE5E-1165-4F5A-8681-2D85B45A9D1F}" sibTransId="{97E2FCD5-C65A-4F14-963F-DAE639C02BCA}"/>
    <dgm:cxn modelId="{ABAFD9B2-149D-44BF-8298-B607D72FD8E8}" srcId="{8F5632C9-B889-4113-AF52-7D9FCFD48CDF}" destId="{4B757F88-83D3-42B7-977D-4DD3A605FF83}" srcOrd="5" destOrd="0" parTransId="{83E068B5-A626-48B1-9983-F67306F418A0}" sibTransId="{6163080D-0949-48FD-9361-26B229882BDB}"/>
    <dgm:cxn modelId="{04BA7BF9-A596-4327-BBED-1B957CFC22A0}" type="presOf" srcId="{9468BC20-83EF-47DE-A121-C90CA4B3D617}" destId="{E4D5FB31-3325-4853-B2D0-765FFDDBD477}" srcOrd="0" destOrd="5" presId="urn:microsoft.com/office/officeart/2005/8/layout/bProcess3"/>
    <dgm:cxn modelId="{1C25F411-048C-440A-8CC2-2DB524CE3CE8}" srcId="{49843DBA-EC15-43D6-A2D4-BFBA0F82BA9A}" destId="{0D234335-473E-4589-9BF5-E39FD1B7AEBE}" srcOrd="3" destOrd="0" parTransId="{91B8039B-0FED-4519-9B56-536245342D7E}" sibTransId="{4E4B634C-49C5-4DBC-A344-C432BBC6126F}"/>
    <dgm:cxn modelId="{C9C919F6-1BB5-4F74-B9C1-41924913275C}" srcId="{2947BE2B-5D00-4D1A-872F-3D413595F255}" destId="{9468BC20-83EF-47DE-A121-C90CA4B3D617}" srcOrd="4" destOrd="0" parTransId="{3D7DFE5F-BC5A-4571-BE29-7F6FEE59DD40}" sibTransId="{4E271488-65C4-4603-860C-57D6F8670EBC}"/>
    <dgm:cxn modelId="{C0DD6C1A-D541-41A8-A65E-18ADBC5BF177}" type="presOf" srcId="{3CEF10ED-3076-4B58-A2B0-6FB223D592D9}" destId="{E4D5FB31-3325-4853-B2D0-765FFDDBD477}" srcOrd="0" destOrd="2" presId="urn:microsoft.com/office/officeart/2005/8/layout/bProcess3"/>
    <dgm:cxn modelId="{F1E4A94F-E60E-4423-9909-812DFE0454DB}" type="presOf" srcId="{49843DBA-EC15-43D6-A2D4-BFBA0F82BA9A}" destId="{4F56B17A-870C-45B4-9D51-FA26DF76528D}" srcOrd="0" destOrd="0" presId="urn:microsoft.com/office/officeart/2005/8/layout/bProcess3"/>
    <dgm:cxn modelId="{BC483DD6-61DB-4780-AF52-035F2B6284F8}" srcId="{8F5632C9-B889-4113-AF52-7D9FCFD48CDF}" destId="{2947BE2B-5D00-4D1A-872F-3D413595F255}" srcOrd="2" destOrd="0" parTransId="{5EF3D06C-6D58-4ADD-9D11-7666B302F401}" sibTransId="{41207944-0199-4214-B1A0-BC1344DD9032}"/>
    <dgm:cxn modelId="{8100AC25-B2AF-42E2-826F-93AEDF1B54F1}" type="presOf" srcId="{DB9ACFFB-5BDF-48BA-8D3B-9E2811DAD0ED}" destId="{6E19528B-1D35-47E7-A69E-E73F4DD59217}" srcOrd="0" destOrd="6" presId="urn:microsoft.com/office/officeart/2005/8/layout/bProcess3"/>
    <dgm:cxn modelId="{6D6BA970-A13D-45BA-88F0-C27CD22F4DED}" type="presOf" srcId="{C5B17387-B77B-47C8-B242-D6A0BB59A12B}" destId="{88A6067B-ACF0-4B5A-8ED0-2FF2C8194A8F}" srcOrd="0" destOrd="4" presId="urn:microsoft.com/office/officeart/2005/8/layout/bProcess3"/>
    <dgm:cxn modelId="{4DFB0B22-1FF6-4433-A6A1-F73EA6C8D8FA}" srcId="{8F5632C9-B889-4113-AF52-7D9FCFD48CDF}" destId="{A32CD695-C86A-442D-AA0F-5C146E9C044D}" srcOrd="0" destOrd="0" parTransId="{EDD2B57D-A4F9-467A-85E1-9BFEDE134924}" sibTransId="{6908DE80-41E4-47C9-AC1F-C5B09CB0F0AA}"/>
    <dgm:cxn modelId="{AF3B0983-70C2-49BA-BCF3-10ED8D6C0A77}" srcId="{49843DBA-EC15-43D6-A2D4-BFBA0F82BA9A}" destId="{7581B6AC-7A3B-499C-B938-71A6A735A38D}" srcOrd="0" destOrd="0" parTransId="{9B868D6E-3031-4C62-8269-2B54A0907BE3}" sibTransId="{C42B5A46-723A-4B68-BF46-FDFE65AB7162}"/>
    <dgm:cxn modelId="{22DC8F63-EB10-43E0-9490-13A6B301C043}" type="presOf" srcId="{0D234335-473E-4589-9BF5-E39FD1B7AEBE}" destId="{4F56B17A-870C-45B4-9D51-FA26DF76528D}" srcOrd="0" destOrd="4" presId="urn:microsoft.com/office/officeart/2005/8/layout/bProcess3"/>
    <dgm:cxn modelId="{080F5876-6CEC-41E6-AD50-85032BA16467}" type="presOf" srcId="{1323F9BF-FE4F-4BF7-8AF8-B1C8F00642B2}" destId="{85B0CFAF-DB2B-47E0-9488-687BCC32F773}" srcOrd="0" destOrd="4" presId="urn:microsoft.com/office/officeart/2005/8/layout/bProcess3"/>
    <dgm:cxn modelId="{024C6368-FE9F-4B65-AD34-D1109253692D}" type="presOf" srcId="{49EBC7F0-DDF2-4307-B858-6845B2E4B4DF}" destId="{4F56B17A-870C-45B4-9D51-FA26DF76528D}" srcOrd="0" destOrd="6" presId="urn:microsoft.com/office/officeart/2005/8/layout/bProcess3"/>
    <dgm:cxn modelId="{7B05801F-59C0-46EB-A468-5BFD83D73361}" type="presOf" srcId="{2A5F7D13-91F6-4DEC-BF4E-6E7130F7DAC8}" destId="{4F56B17A-870C-45B4-9D51-FA26DF76528D}" srcOrd="0" destOrd="3" presId="urn:microsoft.com/office/officeart/2005/8/layout/bProcess3"/>
    <dgm:cxn modelId="{5AF21FD5-E5F7-4329-B945-3C1944E2FD6F}" srcId="{2947BE2B-5D00-4D1A-872F-3D413595F255}" destId="{D60CA729-617E-45E5-A7E7-B89B4EEB3D7A}" srcOrd="0" destOrd="0" parTransId="{260FC9C4-D64A-449A-AAD5-0961E9105D93}" sibTransId="{D79703CC-71D5-4D1A-A960-86789390F70C}"/>
    <dgm:cxn modelId="{A3F03ED0-F58A-4665-93D5-ACA4BC343449}" type="presOf" srcId="{4B757F88-83D3-42B7-977D-4DD3A605FF83}" destId="{88A6067B-ACF0-4B5A-8ED0-2FF2C8194A8F}" srcOrd="0" destOrd="0" presId="urn:microsoft.com/office/officeart/2005/8/layout/bProcess3"/>
    <dgm:cxn modelId="{1DD2F0CF-0F1A-4BE8-8C7F-CFD7ABD39C8A}" type="presOf" srcId="{01315408-3B90-4EFD-B084-C4A1C3668576}" destId="{85B0CFAF-DB2B-47E0-9488-687BCC32F773}" srcOrd="0" destOrd="6" presId="urn:microsoft.com/office/officeart/2005/8/layout/bProcess3"/>
    <dgm:cxn modelId="{5504C933-F7A3-44D8-B15C-553F08E82EEA}" type="presOf" srcId="{95F9FA60-EE5A-4859-848E-F9C15B541D8F}" destId="{85B0CFAF-DB2B-47E0-9488-687BCC32F773}" srcOrd="0" destOrd="7" presId="urn:microsoft.com/office/officeart/2005/8/layout/bProcess3"/>
    <dgm:cxn modelId="{8BAAA184-53C8-4834-B1F2-17CEF4F5BCB0}" type="presOf" srcId="{EB42A15D-8815-47E3-93FA-E35D9EA6ACD7}" destId="{4F56B17A-870C-45B4-9D51-FA26DF76528D}" srcOrd="0" destOrd="2" presId="urn:microsoft.com/office/officeart/2005/8/layout/bProcess3"/>
    <dgm:cxn modelId="{256FDCE2-1F43-4815-B319-F42C18407F5F}" srcId="{01F99917-43C7-4CF9-9611-4C675FB69E4B}" destId="{01315408-3B90-4EFD-B084-C4A1C3668576}" srcOrd="5" destOrd="0" parTransId="{83BEA6DA-87AE-4BD9-8D53-73245E813ED4}" sibTransId="{1CE9BE49-2391-4DAA-AE16-A918D09D2DC6}"/>
    <dgm:cxn modelId="{8A8CAEF8-E5C9-47C1-8CC2-2138945D82AD}" type="presOf" srcId="{6908DE80-41E4-47C9-AC1F-C5B09CB0F0AA}" destId="{AB6910DE-5DA6-4744-BFD6-51D773BF0DA5}" srcOrd="1" destOrd="0" presId="urn:microsoft.com/office/officeart/2005/8/layout/bProcess3"/>
    <dgm:cxn modelId="{F42CCCF8-7B13-43FE-BE41-47188EEF826C}" srcId="{5E0CD827-F710-4325-8369-1E02A33045A0}" destId="{3D6C088E-C32D-4917-A22D-B455A1CB17F8}" srcOrd="4" destOrd="0" parTransId="{E7DC4E74-58C1-4D6C-AC66-B1F8BE99715D}" sibTransId="{9242D2EC-423A-4983-8EE9-C952AF83C483}"/>
    <dgm:cxn modelId="{98F647D5-1D3D-40F5-8147-A2C2036CA1B3}" type="presOf" srcId="{CB47D995-EB97-4D57-A77A-A436E6DC4F99}" destId="{85B0CFAF-DB2B-47E0-9488-687BCC32F773}" srcOrd="0" destOrd="5" presId="urn:microsoft.com/office/officeart/2005/8/layout/bProcess3"/>
    <dgm:cxn modelId="{F86AC2BA-E881-43E0-BDA2-B8FAD2F4F735}" type="presOf" srcId="{A5358CDD-F156-460E-96D9-64E5F5F6DD7F}" destId="{E4D5FB31-3325-4853-B2D0-765FFDDBD477}" srcOrd="0" destOrd="4" presId="urn:microsoft.com/office/officeart/2005/8/layout/bProcess3"/>
    <dgm:cxn modelId="{440029CD-CAF5-4D11-B4F4-A577820311B3}" type="presOf" srcId="{67BF844D-368F-421F-8614-2E1FB309A9FB}" destId="{1FD59054-D332-43CA-A107-B4A092BA97F0}" srcOrd="0" destOrd="3" presId="urn:microsoft.com/office/officeart/2005/8/layout/bProcess3"/>
    <dgm:cxn modelId="{3AD8C16C-A7D1-4788-931B-4AF1C465609A}" srcId="{2947BE2B-5D00-4D1A-872F-3D413595F255}" destId="{3CEF10ED-3076-4B58-A2B0-6FB223D592D9}" srcOrd="1" destOrd="0" parTransId="{48126DA5-F0F3-461F-AFB5-CF43D732A870}" sibTransId="{DB59901A-CE22-43B6-9DB4-1BA30BCC353E}"/>
    <dgm:cxn modelId="{EDCF2796-F09B-479D-B971-77E1CD7B9563}" type="presOf" srcId="{A32CD695-C86A-442D-AA0F-5C146E9C044D}" destId="{6E19528B-1D35-47E7-A69E-E73F4DD59217}" srcOrd="0" destOrd="0" presId="urn:microsoft.com/office/officeart/2005/8/layout/bProcess3"/>
    <dgm:cxn modelId="{B7A4C905-F4C8-45A2-8144-B99B16006BF4}" srcId="{4B757F88-83D3-42B7-977D-4DD3A605FF83}" destId="{92557369-032E-4E53-AB7D-48AEC0D7596F}" srcOrd="5" destOrd="0" parTransId="{C92AC957-5C72-4F0E-9755-CC2D76DB2A33}" sibTransId="{A4291FE3-975F-4640-9DD0-1C440CA0B514}"/>
    <dgm:cxn modelId="{EB47DFFA-4CAF-4DBF-8289-2419778EA262}" type="presOf" srcId="{6033E2AA-2FB2-43D7-96C9-D2944C53CADB}" destId="{C5EB9311-4AFB-40EE-9102-35B5F78183D0}" srcOrd="0" destOrd="0" presId="urn:microsoft.com/office/officeart/2005/8/layout/bProcess3"/>
    <dgm:cxn modelId="{CD42BD0E-E75A-4471-ABBC-EA5F29D12641}" srcId="{2947BE2B-5D00-4D1A-872F-3D413595F255}" destId="{A5358CDD-F156-460E-96D9-64E5F5F6DD7F}" srcOrd="3" destOrd="0" parTransId="{F2785442-DB70-47D7-9CA6-7CB20DFF4B41}" sibTransId="{438CC398-8BEA-492D-8DB4-CAD7172C04A5}"/>
    <dgm:cxn modelId="{3C634995-BA1E-48F2-ACA2-67B8B107D97D}" type="presOf" srcId="{98D77D92-DFA1-4A47-A3E8-DD2A0C3B4755}" destId="{85B0CFAF-DB2B-47E0-9488-687BCC32F773}" srcOrd="0" destOrd="2" presId="urn:microsoft.com/office/officeart/2005/8/layout/bProcess3"/>
    <dgm:cxn modelId="{54A90758-D043-48FB-A1C0-0125F34F7F53}" srcId="{A32CD695-C86A-442D-AA0F-5C146E9C044D}" destId="{3A2AD3A4-9CCB-4B5E-8D71-448AAC2DA54D}" srcOrd="2" destOrd="0" parTransId="{265410F6-ED92-4D04-AF3B-2DC8AFFB174B}" sibTransId="{14513DBE-CE61-45D5-9E3A-DC58C577F3AB}"/>
    <dgm:cxn modelId="{27924408-15D7-4825-A0B0-625EF61652A9}" type="presOf" srcId="{421A4A8E-0F05-4AA7-B88D-C40DC61C0105}" destId="{6E19528B-1D35-47E7-A69E-E73F4DD59217}" srcOrd="0" destOrd="2" presId="urn:microsoft.com/office/officeart/2005/8/layout/bProcess3"/>
    <dgm:cxn modelId="{6238A571-DF13-47AD-8B30-F4E7127E9567}" srcId="{A32CD695-C86A-442D-AA0F-5C146E9C044D}" destId="{32FF6CC7-9431-4F1A-BDE1-9B53BDD8B0F7}" srcOrd="4" destOrd="0" parTransId="{686E8774-37A0-4B4D-8677-89DBD58A28B6}" sibTransId="{5A2DA5EC-0E19-457F-BA4A-229D4077BD70}"/>
    <dgm:cxn modelId="{1160E245-2810-4589-BCDB-ADB68279839B}" type="presOf" srcId="{5E0CD827-F710-4325-8369-1E02A33045A0}" destId="{1FD59054-D332-43CA-A107-B4A092BA97F0}" srcOrd="0" destOrd="0" presId="urn:microsoft.com/office/officeart/2005/8/layout/bProcess3"/>
    <dgm:cxn modelId="{DBBF928C-BBC2-4FA9-8AB0-A4477AE498D9}" srcId="{01F99917-43C7-4CF9-9611-4C675FB69E4B}" destId="{CB47D995-EB97-4D57-A77A-A436E6DC4F99}" srcOrd="4" destOrd="0" parTransId="{C1FF2DE3-43FA-4AF6-80E5-47CB167FBE71}" sibTransId="{D8A91745-64A2-4B97-8E8B-C54354325BB2}"/>
    <dgm:cxn modelId="{1DC0DB3C-1A01-4AEA-A486-207AC433F974}" type="presOf" srcId="{A8E05592-8A76-4EE2-A30B-D0F6B23B43DF}" destId="{88A6067B-ACF0-4B5A-8ED0-2FF2C8194A8F}" srcOrd="0" destOrd="3" presId="urn:microsoft.com/office/officeart/2005/8/layout/bProcess3"/>
    <dgm:cxn modelId="{0EE125D1-00FA-422B-A435-501E1C6BDCDB}" type="presOf" srcId="{3C79C7D7-BF8B-4D4D-AF9A-61459AED420D}" destId="{6E19528B-1D35-47E7-A69E-E73F4DD59217}" srcOrd="0" destOrd="4" presId="urn:microsoft.com/office/officeart/2005/8/layout/bProcess3"/>
    <dgm:cxn modelId="{C3294BFF-90C5-4C03-B809-D4CF46F55C7F}" type="presOf" srcId="{7581B6AC-7A3B-499C-B938-71A6A735A38D}" destId="{4F56B17A-870C-45B4-9D51-FA26DF76528D}" srcOrd="0" destOrd="1" presId="urn:microsoft.com/office/officeart/2005/8/layout/bProcess3"/>
    <dgm:cxn modelId="{F06DF6C6-6D40-47AF-9C22-152111FF68DE}" srcId="{A32CD695-C86A-442D-AA0F-5C146E9C044D}" destId="{DB9ACFFB-5BDF-48BA-8D3B-9E2811DAD0ED}" srcOrd="5" destOrd="0" parTransId="{025F6653-4DBF-4F08-A214-2CE09ACA0D77}" sibTransId="{F99118DF-E023-4F10-A1D2-DDBCBA4868B1}"/>
    <dgm:cxn modelId="{7BA6E05A-5D37-4B0A-B314-C10BA0E830E4}" type="presOf" srcId="{3D6C088E-C32D-4917-A22D-B455A1CB17F8}" destId="{1FD59054-D332-43CA-A107-B4A092BA97F0}" srcOrd="0" destOrd="5" presId="urn:microsoft.com/office/officeart/2005/8/layout/bProcess3"/>
    <dgm:cxn modelId="{302E031C-F2DA-4C9D-9583-9200AB0FE7DF}" srcId="{49843DBA-EC15-43D6-A2D4-BFBA0F82BA9A}" destId="{2A5F7D13-91F6-4DEC-BF4E-6E7130F7DAC8}" srcOrd="2" destOrd="0" parTransId="{35DA2175-FE52-4C6D-9999-1D8536A3F9C5}" sibTransId="{A49B0A8B-4A73-4817-9194-0D4FF0768BBE}"/>
    <dgm:cxn modelId="{61B2832D-5630-4C1F-A399-6AB2BD4CB936}" srcId="{8F5632C9-B889-4113-AF52-7D9FCFD48CDF}" destId="{49843DBA-EC15-43D6-A2D4-BFBA0F82BA9A}" srcOrd="4" destOrd="0" parTransId="{17647459-C033-4E71-B6D0-D5D56D403DFC}" sibTransId="{6033E2AA-2FB2-43D7-96C9-D2944C53CADB}"/>
    <dgm:cxn modelId="{CE819B67-4D77-4DBD-AD9C-4500FFCCC336}" srcId="{5E0CD827-F710-4325-8369-1E02A33045A0}" destId="{28A1794A-7C8D-4795-B42F-2235F8D14C25}" srcOrd="3" destOrd="0" parTransId="{1F02B2C9-413E-48D2-BC4D-39955EC5B955}" sibTransId="{217B6CCB-AE03-49A0-8BDB-63E7FEAC7555}"/>
    <dgm:cxn modelId="{AF42E194-7B04-4746-9622-AEC2F740F31F}" type="presOf" srcId="{183EE3A2-3279-4348-BC94-276C60DA89A7}" destId="{E4D5FB31-3325-4853-B2D0-765FFDDBD477}" srcOrd="0" destOrd="3" presId="urn:microsoft.com/office/officeart/2005/8/layout/bProcess3"/>
    <dgm:cxn modelId="{3BD156A2-3622-42C9-B542-ECDE0845F94D}" type="presOf" srcId="{557CAA9F-9C70-4FDB-A035-E724168F785D}" destId="{1FD59054-D332-43CA-A107-B4A092BA97F0}" srcOrd="0" destOrd="1" presId="urn:microsoft.com/office/officeart/2005/8/layout/bProcess3"/>
    <dgm:cxn modelId="{D76D2A08-F051-4BFA-81A6-96992DFE74C4}" srcId="{4B757F88-83D3-42B7-977D-4DD3A605FF83}" destId="{A8E05592-8A76-4EE2-A30B-D0F6B23B43DF}" srcOrd="2" destOrd="0" parTransId="{5CF89D1E-7125-4E33-A80D-BC77FDBA8A5B}" sibTransId="{3D0ADF7E-8E3D-4615-BF37-BC858BCF662B}"/>
    <dgm:cxn modelId="{3A93A9F4-C62B-4B8B-B0E7-2C3AF300DF7C}" type="presOf" srcId="{41207944-0199-4214-B1A0-BC1344DD9032}" destId="{9D814000-030E-4645-842D-EBB62284163B}" srcOrd="0" destOrd="0" presId="urn:microsoft.com/office/officeart/2005/8/layout/bProcess3"/>
    <dgm:cxn modelId="{5471A8F8-AFF0-4D8F-B663-E84EDFAD9D8B}" type="presOf" srcId="{8F5632C9-B889-4113-AF52-7D9FCFD48CDF}" destId="{C4DC84B0-9455-4BEF-AE8D-118B1768D131}" srcOrd="0" destOrd="0" presId="urn:microsoft.com/office/officeart/2005/8/layout/bProcess3"/>
    <dgm:cxn modelId="{6570D3AA-E7C0-4D71-B570-9102375A53CC}" type="presOf" srcId="{9B1E3829-5E97-4E5C-BC33-9276BE227072}" destId="{4934C932-83DE-411E-812C-8F17FA077037}" srcOrd="1" destOrd="0" presId="urn:microsoft.com/office/officeart/2005/8/layout/bProcess3"/>
    <dgm:cxn modelId="{53E2AA18-BE94-448B-8124-B9318AB78787}" srcId="{01F99917-43C7-4CF9-9611-4C675FB69E4B}" destId="{95F9FA60-EE5A-4859-848E-F9C15B541D8F}" srcOrd="6" destOrd="0" parTransId="{A7F0A5D0-BC50-4A35-914E-48A77C8FF44C}" sibTransId="{054C734D-C754-4923-A15D-733EA2EFB2F4}"/>
    <dgm:cxn modelId="{72ACC175-86F4-4C22-BF6B-E4FF2F8EFE87}" type="presOf" srcId="{28A1794A-7C8D-4795-B42F-2235F8D14C25}" destId="{1FD59054-D332-43CA-A107-B4A092BA97F0}" srcOrd="0" destOrd="4" presId="urn:microsoft.com/office/officeart/2005/8/layout/bProcess3"/>
    <dgm:cxn modelId="{AB7A2141-C168-499E-ACF6-3151BBD46CA0}" srcId="{2947BE2B-5D00-4D1A-872F-3D413595F255}" destId="{183EE3A2-3279-4348-BC94-276C60DA89A7}" srcOrd="2" destOrd="0" parTransId="{300ACA2C-8A62-4DA9-9454-C2F8FD6207F8}" sibTransId="{38D27C41-D42C-43B4-AC7A-4E0B5BA3450B}"/>
    <dgm:cxn modelId="{B2EF32C9-BECD-4661-98F2-D066362088E2}" srcId="{5E0CD827-F710-4325-8369-1E02A33045A0}" destId="{7DC64979-BF3F-4FA4-AC39-A7C0B216B7D7}" srcOrd="1" destOrd="0" parTransId="{F2839A02-BB42-413E-81E4-DACB0B0EDD01}" sibTransId="{7B166242-B710-4177-B156-3C7F05CCABA6}"/>
    <dgm:cxn modelId="{6610A04B-137F-4313-818A-B317DE354FF6}" srcId="{4B757F88-83D3-42B7-977D-4DD3A605FF83}" destId="{4EB03F89-D99F-4ABC-A3FE-5C5141994341}" srcOrd="0" destOrd="0" parTransId="{23F43473-C509-4305-BA33-E757DF1EB257}" sibTransId="{5171C590-1E04-4832-A0A8-B3A63B167816}"/>
    <dgm:cxn modelId="{EC8EBC00-06E5-4CE7-887E-4BD81E7F1DC8}" srcId="{5E0CD827-F710-4325-8369-1E02A33045A0}" destId="{67BF844D-368F-421F-8614-2E1FB309A9FB}" srcOrd="2" destOrd="0" parTransId="{F9635715-76C1-49D2-9568-D48196C99D43}" sibTransId="{CAD02427-D3CC-4F81-A4C9-CBCEB0907CB3}"/>
    <dgm:cxn modelId="{A114FA7C-AA4D-4884-A7EE-2D4AF784F5D2}" type="presOf" srcId="{9B1E3829-5E97-4E5C-BC33-9276BE227072}" destId="{0E45A60D-B1E1-42C5-8F80-3C92C0DB5255}" srcOrd="0" destOrd="0" presId="urn:microsoft.com/office/officeart/2005/8/layout/bProcess3"/>
    <dgm:cxn modelId="{04FAFD05-5DC5-49C4-88EF-5EB1DD0BD94F}" type="presOf" srcId="{7DC64979-BF3F-4FA4-AC39-A7C0B216B7D7}" destId="{1FD59054-D332-43CA-A107-B4A092BA97F0}" srcOrd="0" destOrd="2" presId="urn:microsoft.com/office/officeart/2005/8/layout/bProcess3"/>
    <dgm:cxn modelId="{F35CC147-BD20-4B41-A01F-9C06E1304651}" type="presOf" srcId="{AA021235-243E-48B8-86B5-0B8E9D9D12E2}" destId="{85B0CFAF-DB2B-47E0-9488-687BCC32F773}" srcOrd="0" destOrd="3" presId="urn:microsoft.com/office/officeart/2005/8/layout/bProcess3"/>
    <dgm:cxn modelId="{B52DFB96-5317-4F7D-B3C5-A7C290F75E08}" srcId="{01F99917-43C7-4CF9-9611-4C675FB69E4B}" destId="{FCE98668-43F3-4EC9-B96B-89861A0860D4}" srcOrd="0" destOrd="0" parTransId="{AB2A3016-1C92-4DF7-9F7A-97D429216937}" sibTransId="{DD0382BB-9FF3-4B8F-AFC4-6FF06E25F6DD}"/>
    <dgm:cxn modelId="{81E7FC17-7CC1-4DDC-9113-F1792770A4C4}" type="presOf" srcId="{41207944-0199-4214-B1A0-BC1344DD9032}" destId="{3AB034B4-A5D7-4027-9D48-AAF5C9038877}" srcOrd="1" destOrd="0" presId="urn:microsoft.com/office/officeart/2005/8/layout/bProcess3"/>
    <dgm:cxn modelId="{F16B6634-36CB-4323-B431-847EA6A330ED}" srcId="{49843DBA-EC15-43D6-A2D4-BFBA0F82BA9A}" destId="{B811BEB3-5168-4BD7-AD5F-8408F564B1C1}" srcOrd="4" destOrd="0" parTransId="{994D3538-37C3-4776-A072-362CCFE7DE9D}" sibTransId="{5B8CA910-5653-4CB5-BDC8-BDDA28552949}"/>
    <dgm:cxn modelId="{2592C258-D648-4AC6-A6F4-01CFA118A7FB}" srcId="{A32CD695-C86A-442D-AA0F-5C146E9C044D}" destId="{3C79C7D7-BF8B-4D4D-AF9A-61459AED420D}" srcOrd="3" destOrd="0" parTransId="{1C7B391A-76A8-4858-89C1-B16BF1D695D0}" sibTransId="{56BD3AE1-CC5C-4281-B04F-9C469617D0BC}"/>
    <dgm:cxn modelId="{79C56023-1F7F-408A-8C67-1B681C398EFC}" srcId="{01F99917-43C7-4CF9-9611-4C675FB69E4B}" destId="{1323F9BF-FE4F-4BF7-8AF8-B1C8F00642B2}" srcOrd="3" destOrd="0" parTransId="{0212BD0B-AE27-4265-966E-59EA28B26B0A}" sibTransId="{A5253576-63E4-4793-BB4A-F91E89A660B1}"/>
    <dgm:cxn modelId="{FB2476C1-BA5D-4305-BCB9-07F4E306CDF0}" type="presOf" srcId="{D421D270-9F6B-41AB-B2BA-DE5B7BD73D8B}" destId="{4F56B17A-870C-45B4-9D51-FA26DF76528D}" srcOrd="0" destOrd="7" presId="urn:microsoft.com/office/officeart/2005/8/layout/bProcess3"/>
    <dgm:cxn modelId="{F9F62B42-98F5-4E13-88F0-10BD702F02A1}" type="presOf" srcId="{6908DE80-41E4-47C9-AC1F-C5B09CB0F0AA}" destId="{ECE78F18-E414-4AED-93C9-84A5D821A7E1}" srcOrd="0" destOrd="0" presId="urn:microsoft.com/office/officeart/2005/8/layout/bProcess3"/>
    <dgm:cxn modelId="{C989A7D5-7D34-4646-8399-A0CB164CACEE}" type="presOf" srcId="{B811BEB3-5168-4BD7-AD5F-8408F564B1C1}" destId="{4F56B17A-870C-45B4-9D51-FA26DF76528D}" srcOrd="0" destOrd="5" presId="urn:microsoft.com/office/officeart/2005/8/layout/bProcess3"/>
    <dgm:cxn modelId="{08CBD4FB-729F-4CA0-A43B-A46B7CABD30A}" srcId="{8F5632C9-B889-4113-AF52-7D9FCFD48CDF}" destId="{01F99917-43C7-4CF9-9611-4C675FB69E4B}" srcOrd="3" destOrd="0" parTransId="{575312C7-1889-44E5-95F7-3A71418C6513}" sibTransId="{884386FC-857E-4292-AE4C-55EACCD0EE76}"/>
    <dgm:cxn modelId="{561B99EA-D301-4F44-848D-ADCC447B8C5D}" srcId="{01F99917-43C7-4CF9-9611-4C675FB69E4B}" destId="{AA021235-243E-48B8-86B5-0B8E9D9D12E2}" srcOrd="2" destOrd="0" parTransId="{3B1F8531-3E9D-44C6-8DFC-C85B03737B26}" sibTransId="{0144D2CE-33D4-4699-8963-18A77744986D}"/>
    <dgm:cxn modelId="{D899059B-B18B-426F-99FA-572C0DA830E0}" srcId="{49843DBA-EC15-43D6-A2D4-BFBA0F82BA9A}" destId="{EB42A15D-8815-47E3-93FA-E35D9EA6ACD7}" srcOrd="1" destOrd="0" parTransId="{9B452782-01E4-4B56-8C3F-FC96A999C250}" sibTransId="{745D436D-349A-4242-AD3E-BB2DE39BD502}"/>
    <dgm:cxn modelId="{06446252-1CAD-4AA1-9E61-0F3555508F06}" srcId="{49843DBA-EC15-43D6-A2D4-BFBA0F82BA9A}" destId="{49EBC7F0-DDF2-4307-B858-6845B2E4B4DF}" srcOrd="5" destOrd="0" parTransId="{BED69754-1BA2-4F97-A0B1-59EC799F62B8}" sibTransId="{6CD69D3E-C89D-4E5A-A29B-EC75667E6AA5}"/>
    <dgm:cxn modelId="{507ACFAB-F3AB-47B7-882D-B00C5EA5FB9B}" srcId="{5E0CD827-F710-4325-8369-1E02A33045A0}" destId="{557CAA9F-9C70-4FDB-A035-E724168F785D}" srcOrd="0" destOrd="0" parTransId="{32A63CBF-1D73-4988-9B8A-59778A732AF2}" sibTransId="{477E38B5-37AE-4BE7-B66F-1C50EB131959}"/>
    <dgm:cxn modelId="{A4DCED1B-75F9-4816-BEC5-B4D403028157}" type="presOf" srcId="{884386FC-857E-4292-AE4C-55EACCD0EE76}" destId="{0AF33DDE-B53A-4D51-9AC5-FC223076B2D4}" srcOrd="1" destOrd="0" presId="urn:microsoft.com/office/officeart/2005/8/layout/bProcess3"/>
    <dgm:cxn modelId="{0C732506-8A53-41B7-9EE0-863225376352}" type="presOf" srcId="{884386FC-857E-4292-AE4C-55EACCD0EE76}" destId="{CCD11572-CD7A-4F78-9E16-8D05695A6407}" srcOrd="0" destOrd="0" presId="urn:microsoft.com/office/officeart/2005/8/layout/bProcess3"/>
    <dgm:cxn modelId="{58669ED1-E930-4E10-B33C-CC7A39D536A8}" type="presOf" srcId="{4EB03F89-D99F-4ABC-A3FE-5C5141994341}" destId="{88A6067B-ACF0-4B5A-8ED0-2FF2C8194A8F}" srcOrd="0" destOrd="1" presId="urn:microsoft.com/office/officeart/2005/8/layout/bProcess3"/>
    <dgm:cxn modelId="{DBFEB6E3-B8BE-4415-A6A4-A97D49AFF06B}" srcId="{8F5632C9-B889-4113-AF52-7D9FCFD48CDF}" destId="{5E0CD827-F710-4325-8369-1E02A33045A0}" srcOrd="1" destOrd="0" parTransId="{4F22D53D-E6CE-4B68-9223-12912810C6E9}" sibTransId="{9B1E3829-5E97-4E5C-BC33-9276BE227072}"/>
    <dgm:cxn modelId="{AF8E1ADF-67CB-4A34-B4D9-9A15E6FA851E}" type="presParOf" srcId="{C4DC84B0-9455-4BEF-AE8D-118B1768D131}" destId="{6E19528B-1D35-47E7-A69E-E73F4DD59217}" srcOrd="0" destOrd="0" presId="urn:microsoft.com/office/officeart/2005/8/layout/bProcess3"/>
    <dgm:cxn modelId="{B3C3C432-9BD5-4438-B0AF-71ACBB4B77D4}" type="presParOf" srcId="{C4DC84B0-9455-4BEF-AE8D-118B1768D131}" destId="{ECE78F18-E414-4AED-93C9-84A5D821A7E1}" srcOrd="1" destOrd="0" presId="urn:microsoft.com/office/officeart/2005/8/layout/bProcess3"/>
    <dgm:cxn modelId="{1245099E-5E0F-44E5-9B52-20C001973029}" type="presParOf" srcId="{ECE78F18-E414-4AED-93C9-84A5D821A7E1}" destId="{AB6910DE-5DA6-4744-BFD6-51D773BF0DA5}" srcOrd="0" destOrd="0" presId="urn:microsoft.com/office/officeart/2005/8/layout/bProcess3"/>
    <dgm:cxn modelId="{C180775C-0CE8-4BF8-B061-D2BC66E7DBA7}" type="presParOf" srcId="{C4DC84B0-9455-4BEF-AE8D-118B1768D131}" destId="{1FD59054-D332-43CA-A107-B4A092BA97F0}" srcOrd="2" destOrd="0" presId="urn:microsoft.com/office/officeart/2005/8/layout/bProcess3"/>
    <dgm:cxn modelId="{5CCBF973-C9DB-435A-9381-94BFDA09D940}" type="presParOf" srcId="{C4DC84B0-9455-4BEF-AE8D-118B1768D131}" destId="{0E45A60D-B1E1-42C5-8F80-3C92C0DB5255}" srcOrd="3" destOrd="0" presId="urn:microsoft.com/office/officeart/2005/8/layout/bProcess3"/>
    <dgm:cxn modelId="{421A4C7D-2664-4A5F-BFA1-20635F798644}" type="presParOf" srcId="{0E45A60D-B1E1-42C5-8F80-3C92C0DB5255}" destId="{4934C932-83DE-411E-812C-8F17FA077037}" srcOrd="0" destOrd="0" presId="urn:microsoft.com/office/officeart/2005/8/layout/bProcess3"/>
    <dgm:cxn modelId="{247F7929-A92C-4AFA-B31D-EE76ED2754C5}" type="presParOf" srcId="{C4DC84B0-9455-4BEF-AE8D-118B1768D131}" destId="{E4D5FB31-3325-4853-B2D0-765FFDDBD477}" srcOrd="4" destOrd="0" presId="urn:microsoft.com/office/officeart/2005/8/layout/bProcess3"/>
    <dgm:cxn modelId="{F7635C82-764D-4CB9-B56E-3BFFB511E7A7}" type="presParOf" srcId="{C4DC84B0-9455-4BEF-AE8D-118B1768D131}" destId="{9D814000-030E-4645-842D-EBB62284163B}" srcOrd="5" destOrd="0" presId="urn:microsoft.com/office/officeart/2005/8/layout/bProcess3"/>
    <dgm:cxn modelId="{CEC9CD18-0643-448B-AE49-8D6EEBA88436}" type="presParOf" srcId="{9D814000-030E-4645-842D-EBB62284163B}" destId="{3AB034B4-A5D7-4027-9D48-AAF5C9038877}" srcOrd="0" destOrd="0" presId="urn:microsoft.com/office/officeart/2005/8/layout/bProcess3"/>
    <dgm:cxn modelId="{586A822D-E025-4A0E-B562-C3EDB854F0D3}" type="presParOf" srcId="{C4DC84B0-9455-4BEF-AE8D-118B1768D131}" destId="{85B0CFAF-DB2B-47E0-9488-687BCC32F773}" srcOrd="6" destOrd="0" presId="urn:microsoft.com/office/officeart/2005/8/layout/bProcess3"/>
    <dgm:cxn modelId="{E0CE0844-81EA-47D7-ACAE-D5B2293ABA0C}" type="presParOf" srcId="{C4DC84B0-9455-4BEF-AE8D-118B1768D131}" destId="{CCD11572-CD7A-4F78-9E16-8D05695A6407}" srcOrd="7" destOrd="0" presId="urn:microsoft.com/office/officeart/2005/8/layout/bProcess3"/>
    <dgm:cxn modelId="{BBC77872-1EAB-4FC2-8A83-83821235EC25}" type="presParOf" srcId="{CCD11572-CD7A-4F78-9E16-8D05695A6407}" destId="{0AF33DDE-B53A-4D51-9AC5-FC223076B2D4}" srcOrd="0" destOrd="0" presId="urn:microsoft.com/office/officeart/2005/8/layout/bProcess3"/>
    <dgm:cxn modelId="{5AE8CB81-1886-4F36-9FAA-6E37C63C074D}" type="presParOf" srcId="{C4DC84B0-9455-4BEF-AE8D-118B1768D131}" destId="{4F56B17A-870C-45B4-9D51-FA26DF76528D}" srcOrd="8" destOrd="0" presId="urn:microsoft.com/office/officeart/2005/8/layout/bProcess3"/>
    <dgm:cxn modelId="{280D5AB1-5958-46ED-960F-2123B174AAAD}" type="presParOf" srcId="{C4DC84B0-9455-4BEF-AE8D-118B1768D131}" destId="{C5EB9311-4AFB-40EE-9102-35B5F78183D0}" srcOrd="9" destOrd="0" presId="urn:microsoft.com/office/officeart/2005/8/layout/bProcess3"/>
    <dgm:cxn modelId="{0AE65CDC-8D1E-4DCD-9BBD-280793683077}" type="presParOf" srcId="{C5EB9311-4AFB-40EE-9102-35B5F78183D0}" destId="{CC9D67B3-5C09-4AEB-927C-884F50CC43A9}" srcOrd="0" destOrd="0" presId="urn:microsoft.com/office/officeart/2005/8/layout/bProcess3"/>
    <dgm:cxn modelId="{E15D867C-3336-400A-9A59-9565B8A88050}" type="presParOf" srcId="{C4DC84B0-9455-4BEF-AE8D-118B1768D131}" destId="{88A6067B-ACF0-4B5A-8ED0-2FF2C8194A8F}" srcOrd="10"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6F587F3-E3EE-4294-A84D-B2DC6E90EE48}" type="doc">
      <dgm:prSet loTypeId="urn:microsoft.com/office/officeart/2005/8/layout/hList6" loCatId="list" qsTypeId="urn:microsoft.com/office/officeart/2005/8/quickstyle/simple2" qsCatId="simple" csTypeId="urn:microsoft.com/office/officeart/2005/8/colors/accent1_1" csCatId="accent1" phldr="1"/>
      <dgm:spPr/>
      <dgm:t>
        <a:bodyPr/>
        <a:lstStyle/>
        <a:p>
          <a:endParaRPr lang="tr-TR"/>
        </a:p>
      </dgm:t>
    </dgm:pt>
    <dgm:pt modelId="{4754BC1A-1C3E-45DE-BA68-F4720C7A719A}">
      <dgm:prSet custT="1"/>
      <dgm:spPr/>
      <dgm:t>
        <a:bodyPr/>
        <a:lstStyle/>
        <a:p>
          <a:pPr rtl="0"/>
          <a:r>
            <a:rPr lang="tr-TR" sz="1800" b="1" dirty="0" smtClean="0">
              <a:latin typeface="Comic Sans MS" panose="030F0702030302020204" pitchFamily="66" charset="0"/>
            </a:rPr>
            <a:t>Düz Anlatım</a:t>
          </a:r>
          <a:endParaRPr lang="tr-TR" sz="1600" b="1" dirty="0">
            <a:latin typeface="Comic Sans MS" panose="030F0702030302020204" pitchFamily="66" charset="0"/>
          </a:endParaRPr>
        </a:p>
      </dgm:t>
    </dgm:pt>
    <dgm:pt modelId="{E1D39B66-F8FE-49C9-ACD8-2B291A8D27D5}" type="parTrans" cxnId="{0A319315-F76A-4909-A9C5-533F782B26DC}">
      <dgm:prSet/>
      <dgm:spPr/>
      <dgm:t>
        <a:bodyPr/>
        <a:lstStyle/>
        <a:p>
          <a:endParaRPr lang="tr-TR"/>
        </a:p>
      </dgm:t>
    </dgm:pt>
    <dgm:pt modelId="{33342BCC-069F-4950-99DD-BFB7609988A0}" type="sibTrans" cxnId="{0A319315-F76A-4909-A9C5-533F782B26DC}">
      <dgm:prSet/>
      <dgm:spPr/>
      <dgm:t>
        <a:bodyPr/>
        <a:lstStyle/>
        <a:p>
          <a:endParaRPr lang="tr-TR"/>
        </a:p>
      </dgm:t>
    </dgm:pt>
    <dgm:pt modelId="{DB4EF10B-EE7F-413C-BA8B-8441CA8F32BC}">
      <dgm:prSet custT="1"/>
      <dgm:spPr/>
      <dgm:t>
        <a:bodyPr/>
        <a:lstStyle/>
        <a:p>
          <a:pPr rtl="0"/>
          <a:r>
            <a:rPr lang="tr-TR" sz="1600" dirty="0" smtClean="0"/>
            <a:t>Tüm derslerde daha çok bilgi düzeyinde hedeflere ulaşmada kullanılan konuyla ilgili temel kavramların öğretilmesi ve gerekli ön bilgilerin sağlanmasında kullanılan yöntem/tekniktir.</a:t>
          </a:r>
          <a:endParaRPr lang="tr-TR" sz="1600" dirty="0"/>
        </a:p>
      </dgm:t>
    </dgm:pt>
    <dgm:pt modelId="{362833E4-7FBD-4258-A5E9-058FD0FF1E7C}" type="parTrans" cxnId="{F82DB8ED-8B8A-44B5-BD09-053D081DCB05}">
      <dgm:prSet/>
      <dgm:spPr/>
      <dgm:t>
        <a:bodyPr/>
        <a:lstStyle/>
        <a:p>
          <a:endParaRPr lang="tr-TR"/>
        </a:p>
      </dgm:t>
    </dgm:pt>
    <dgm:pt modelId="{E63E9B63-1E07-4E65-9632-AF8494C0B24B}" type="sibTrans" cxnId="{F82DB8ED-8B8A-44B5-BD09-053D081DCB05}">
      <dgm:prSet/>
      <dgm:spPr/>
      <dgm:t>
        <a:bodyPr/>
        <a:lstStyle/>
        <a:p>
          <a:endParaRPr lang="tr-TR"/>
        </a:p>
      </dgm:t>
    </dgm:pt>
    <dgm:pt modelId="{99CEE7C8-125A-4FDD-B025-E2F62FF457CA}">
      <dgm:prSet/>
      <dgm:spPr/>
      <dgm:t>
        <a:bodyPr/>
        <a:lstStyle/>
        <a:p>
          <a:pPr rtl="0"/>
          <a:r>
            <a:rPr lang="tr-TR" sz="1700" b="1" dirty="0" smtClean="0">
              <a:latin typeface="Comic Sans MS" panose="030F0702030302020204" pitchFamily="66" charset="0"/>
            </a:rPr>
            <a:t>Konferans</a:t>
          </a:r>
          <a:endParaRPr lang="tr-TR" sz="1700" b="1" dirty="0">
            <a:latin typeface="Comic Sans MS" panose="030F0702030302020204" pitchFamily="66" charset="0"/>
          </a:endParaRPr>
        </a:p>
      </dgm:t>
    </dgm:pt>
    <dgm:pt modelId="{29BCCBF8-28A1-4698-8C60-9D657388F1FA}" type="parTrans" cxnId="{8BF13E92-ADF7-4A90-BD89-511DD3D0AEAA}">
      <dgm:prSet/>
      <dgm:spPr/>
      <dgm:t>
        <a:bodyPr/>
        <a:lstStyle/>
        <a:p>
          <a:endParaRPr lang="tr-TR"/>
        </a:p>
      </dgm:t>
    </dgm:pt>
    <dgm:pt modelId="{14E18A78-01AD-4A33-8F33-B81D84E3E82F}" type="sibTrans" cxnId="{8BF13E92-ADF7-4A90-BD89-511DD3D0AEAA}">
      <dgm:prSet/>
      <dgm:spPr/>
      <dgm:t>
        <a:bodyPr/>
        <a:lstStyle/>
        <a:p>
          <a:endParaRPr lang="tr-TR"/>
        </a:p>
      </dgm:t>
    </dgm:pt>
    <dgm:pt modelId="{FBBB5B0B-F205-46B6-8450-4EEA2F0980AC}">
      <dgm:prSet custT="1"/>
      <dgm:spPr/>
      <dgm:t>
        <a:bodyPr/>
        <a:lstStyle/>
        <a:p>
          <a:pPr rtl="0"/>
          <a:r>
            <a:rPr lang="tr-TR" sz="1600" dirty="0" smtClean="0"/>
            <a:t>Sanatsal, bilimsel, toplumsal ve eğitsel konularda konu ile ilgili uzmanın bilgi vermek amacıyla yaptığı konuşmadır.</a:t>
          </a:r>
          <a:endParaRPr lang="tr-TR" sz="1600" dirty="0"/>
        </a:p>
      </dgm:t>
    </dgm:pt>
    <dgm:pt modelId="{C089594B-0FEA-41EF-BD72-F9CFE98B879D}" type="parTrans" cxnId="{4B768A52-375A-4D54-AC45-8C406DE5F84F}">
      <dgm:prSet/>
      <dgm:spPr/>
      <dgm:t>
        <a:bodyPr/>
        <a:lstStyle/>
        <a:p>
          <a:endParaRPr lang="tr-TR"/>
        </a:p>
      </dgm:t>
    </dgm:pt>
    <dgm:pt modelId="{EA98B112-28C4-4A99-9D9D-D06FEC522060}" type="sibTrans" cxnId="{4B768A52-375A-4D54-AC45-8C406DE5F84F}">
      <dgm:prSet/>
      <dgm:spPr/>
      <dgm:t>
        <a:bodyPr/>
        <a:lstStyle/>
        <a:p>
          <a:endParaRPr lang="tr-TR"/>
        </a:p>
      </dgm:t>
    </dgm:pt>
    <dgm:pt modelId="{F42E0B43-5C98-41F7-82CB-58E865AC81C3}">
      <dgm:prSet/>
      <dgm:spPr/>
      <dgm:t>
        <a:bodyPr/>
        <a:lstStyle/>
        <a:p>
          <a:pPr rtl="0"/>
          <a:r>
            <a:rPr lang="tr-TR" sz="1700" b="1" dirty="0" smtClean="0">
              <a:latin typeface="Comic Sans MS" panose="030F0702030302020204" pitchFamily="66" charset="0"/>
            </a:rPr>
            <a:t>Brifing</a:t>
          </a:r>
          <a:endParaRPr lang="tr-TR" sz="1700" b="1" dirty="0">
            <a:latin typeface="Comic Sans MS" panose="030F0702030302020204" pitchFamily="66" charset="0"/>
          </a:endParaRPr>
        </a:p>
      </dgm:t>
    </dgm:pt>
    <dgm:pt modelId="{F15253EA-1D8E-4AEF-87F2-2841317991C4}" type="parTrans" cxnId="{A02680BA-E95D-40CD-8BF7-AEA02968E257}">
      <dgm:prSet/>
      <dgm:spPr/>
      <dgm:t>
        <a:bodyPr/>
        <a:lstStyle/>
        <a:p>
          <a:endParaRPr lang="tr-TR"/>
        </a:p>
      </dgm:t>
    </dgm:pt>
    <dgm:pt modelId="{241585F8-2E71-47CF-9E20-9F0E2406EA72}" type="sibTrans" cxnId="{A02680BA-E95D-40CD-8BF7-AEA02968E257}">
      <dgm:prSet/>
      <dgm:spPr/>
      <dgm:t>
        <a:bodyPr/>
        <a:lstStyle/>
        <a:p>
          <a:endParaRPr lang="tr-TR"/>
        </a:p>
      </dgm:t>
    </dgm:pt>
    <dgm:pt modelId="{BEA51142-9A7F-41A9-B0B2-E6BED9782904}">
      <dgm:prSet custT="1"/>
      <dgm:spPr/>
      <dgm:t>
        <a:bodyPr/>
        <a:lstStyle/>
        <a:p>
          <a:pPr rtl="0"/>
          <a:r>
            <a:rPr lang="tr-TR" sz="1600" dirty="0" smtClean="0"/>
            <a:t>Bir üst yetkiliye uygun araç-gereç ve materyal desteğiyle kısa ve öz bilgileri  verme sürecidir. </a:t>
          </a:r>
          <a:endParaRPr lang="tr-TR" sz="1600" dirty="0"/>
        </a:p>
      </dgm:t>
    </dgm:pt>
    <dgm:pt modelId="{98EAC71A-7B0A-46D0-985C-CB00A819E462}" type="parTrans" cxnId="{F27993C9-1A77-4139-9D4A-43FF1DED8E3D}">
      <dgm:prSet/>
      <dgm:spPr/>
      <dgm:t>
        <a:bodyPr/>
        <a:lstStyle/>
        <a:p>
          <a:endParaRPr lang="tr-TR"/>
        </a:p>
      </dgm:t>
    </dgm:pt>
    <dgm:pt modelId="{B8DC9A98-B63A-444E-BF9D-3EA21BFE9919}" type="sibTrans" cxnId="{F27993C9-1A77-4139-9D4A-43FF1DED8E3D}">
      <dgm:prSet/>
      <dgm:spPr/>
      <dgm:t>
        <a:bodyPr/>
        <a:lstStyle/>
        <a:p>
          <a:endParaRPr lang="tr-TR"/>
        </a:p>
      </dgm:t>
    </dgm:pt>
    <dgm:pt modelId="{6AC5D8F5-1319-44AF-937D-256EFD2328EA}">
      <dgm:prSet/>
      <dgm:spPr/>
      <dgm:t>
        <a:bodyPr/>
        <a:lstStyle/>
        <a:p>
          <a:r>
            <a:rPr lang="tr-TR" sz="1700" b="1" dirty="0" smtClean="0">
              <a:latin typeface="Comic Sans MS" panose="030F0702030302020204" pitchFamily="66" charset="0"/>
            </a:rPr>
            <a:t>Söylev/Nutuk</a:t>
          </a:r>
          <a:endParaRPr lang="tr-TR" sz="1700" b="1" dirty="0">
            <a:latin typeface="Comic Sans MS" panose="030F0702030302020204" pitchFamily="66" charset="0"/>
          </a:endParaRPr>
        </a:p>
      </dgm:t>
    </dgm:pt>
    <dgm:pt modelId="{1497059B-7F18-43CF-A364-195281F7879E}" type="parTrans" cxnId="{A7C85166-1C06-4C04-A624-CEB0179B5ED7}">
      <dgm:prSet/>
      <dgm:spPr/>
      <dgm:t>
        <a:bodyPr/>
        <a:lstStyle/>
        <a:p>
          <a:endParaRPr lang="tr-TR"/>
        </a:p>
      </dgm:t>
    </dgm:pt>
    <dgm:pt modelId="{A64B5168-CE23-4A6D-ACFD-E5EF64569C38}" type="sibTrans" cxnId="{A7C85166-1C06-4C04-A624-CEB0179B5ED7}">
      <dgm:prSet/>
      <dgm:spPr/>
      <dgm:t>
        <a:bodyPr/>
        <a:lstStyle/>
        <a:p>
          <a:endParaRPr lang="tr-TR"/>
        </a:p>
      </dgm:t>
    </dgm:pt>
    <dgm:pt modelId="{40699BEB-5F9D-4B5B-9269-1556A6248F03}">
      <dgm:prSet custT="1"/>
      <dgm:spPr/>
      <dgm:t>
        <a:bodyPr/>
        <a:lstStyle/>
        <a:p>
          <a:r>
            <a:rPr lang="tr-TR" sz="1600" dirty="0" smtClean="0"/>
            <a:t>Belli bir konuda duygusal yönü ağır basan, dinleyici grubunu etkilemeye yönelik olarak yapılan konuşma türüdür.</a:t>
          </a:r>
          <a:endParaRPr lang="tr-TR" sz="1600" dirty="0"/>
        </a:p>
      </dgm:t>
    </dgm:pt>
    <dgm:pt modelId="{303F2B97-6F53-4415-AF48-8C0EE14934DE}" type="parTrans" cxnId="{BC4A636C-8F37-45B2-86C6-EED7A9875557}">
      <dgm:prSet/>
      <dgm:spPr/>
      <dgm:t>
        <a:bodyPr/>
        <a:lstStyle/>
        <a:p>
          <a:endParaRPr lang="tr-TR"/>
        </a:p>
      </dgm:t>
    </dgm:pt>
    <dgm:pt modelId="{122B6EB7-1578-4B85-87C6-B169EEF2BAAD}" type="sibTrans" cxnId="{BC4A636C-8F37-45B2-86C6-EED7A9875557}">
      <dgm:prSet/>
      <dgm:spPr/>
      <dgm:t>
        <a:bodyPr/>
        <a:lstStyle/>
        <a:p>
          <a:endParaRPr lang="tr-TR"/>
        </a:p>
      </dgm:t>
    </dgm:pt>
    <dgm:pt modelId="{B1347356-5169-4A57-8CD4-A68359709978}">
      <dgm:prSet/>
      <dgm:spPr/>
      <dgm:t>
        <a:bodyPr/>
        <a:lstStyle/>
        <a:p>
          <a:pPr rtl="0"/>
          <a:r>
            <a:rPr lang="tr-TR" b="1" dirty="0" smtClean="0">
              <a:latin typeface="Comic Sans MS" panose="030F0702030302020204" pitchFamily="66" charset="0"/>
            </a:rPr>
            <a:t>Demeç</a:t>
          </a:r>
          <a:endParaRPr lang="tr-TR" b="1" dirty="0">
            <a:latin typeface="Comic Sans MS" panose="030F0702030302020204" pitchFamily="66" charset="0"/>
          </a:endParaRPr>
        </a:p>
      </dgm:t>
    </dgm:pt>
    <dgm:pt modelId="{D3811B54-D716-4C27-AFEC-FEF53640BA1E}" type="parTrans" cxnId="{2A985D83-14AF-4B2C-BD00-E76D25EC9318}">
      <dgm:prSet/>
      <dgm:spPr/>
      <dgm:t>
        <a:bodyPr/>
        <a:lstStyle/>
        <a:p>
          <a:endParaRPr lang="tr-TR"/>
        </a:p>
      </dgm:t>
    </dgm:pt>
    <dgm:pt modelId="{AECF5949-2F7B-4E2A-8BC2-B5DEF911C792}" type="sibTrans" cxnId="{2A985D83-14AF-4B2C-BD00-E76D25EC9318}">
      <dgm:prSet/>
      <dgm:spPr/>
      <dgm:t>
        <a:bodyPr/>
        <a:lstStyle/>
        <a:p>
          <a:endParaRPr lang="tr-TR"/>
        </a:p>
      </dgm:t>
    </dgm:pt>
    <dgm:pt modelId="{208743F1-AA34-404E-B3D6-D195B6D65A63}">
      <dgm:prSet/>
      <dgm:spPr/>
      <dgm:t>
        <a:bodyPr/>
        <a:lstStyle/>
        <a:p>
          <a:pPr rtl="0"/>
          <a:r>
            <a:rPr lang="tr-TR" dirty="0" smtClean="0"/>
            <a:t>Yetkili bir kişinin yetkili olduğu konuda yayın organlarına yaptığı açıklamalardır.</a:t>
          </a:r>
          <a:endParaRPr lang="tr-TR" dirty="0"/>
        </a:p>
      </dgm:t>
    </dgm:pt>
    <dgm:pt modelId="{5D51333E-5341-4AC7-A29B-1E643F8B6062}" type="parTrans" cxnId="{30990F24-B0BB-43B1-96F6-EF68088AF3C0}">
      <dgm:prSet/>
      <dgm:spPr/>
      <dgm:t>
        <a:bodyPr/>
        <a:lstStyle/>
        <a:p>
          <a:endParaRPr lang="tr-TR"/>
        </a:p>
      </dgm:t>
    </dgm:pt>
    <dgm:pt modelId="{F211A916-562F-4D10-BB0F-6585FFBB6BD5}" type="sibTrans" cxnId="{30990F24-B0BB-43B1-96F6-EF68088AF3C0}">
      <dgm:prSet/>
      <dgm:spPr/>
      <dgm:t>
        <a:bodyPr/>
        <a:lstStyle/>
        <a:p>
          <a:endParaRPr lang="tr-TR"/>
        </a:p>
      </dgm:t>
    </dgm:pt>
    <dgm:pt modelId="{16835443-0470-42B1-947A-3EE8AD34D047}" type="pres">
      <dgm:prSet presAssocID="{F6F587F3-E3EE-4294-A84D-B2DC6E90EE48}" presName="Name0" presStyleCnt="0">
        <dgm:presLayoutVars>
          <dgm:dir/>
          <dgm:resizeHandles val="exact"/>
        </dgm:presLayoutVars>
      </dgm:prSet>
      <dgm:spPr/>
      <dgm:t>
        <a:bodyPr/>
        <a:lstStyle/>
        <a:p>
          <a:endParaRPr lang="tr-TR"/>
        </a:p>
      </dgm:t>
    </dgm:pt>
    <dgm:pt modelId="{FB1B344F-026F-4CA7-9EA3-457095EB6A5E}" type="pres">
      <dgm:prSet presAssocID="{4754BC1A-1C3E-45DE-BA68-F4720C7A719A}" presName="node" presStyleLbl="node1" presStyleIdx="0" presStyleCnt="5" custScaleX="122219">
        <dgm:presLayoutVars>
          <dgm:bulletEnabled val="1"/>
        </dgm:presLayoutVars>
      </dgm:prSet>
      <dgm:spPr/>
      <dgm:t>
        <a:bodyPr/>
        <a:lstStyle/>
        <a:p>
          <a:endParaRPr lang="tr-TR"/>
        </a:p>
      </dgm:t>
    </dgm:pt>
    <dgm:pt modelId="{A82AC981-81E8-4F0B-9E55-3922CD31543F}" type="pres">
      <dgm:prSet presAssocID="{33342BCC-069F-4950-99DD-BFB7609988A0}" presName="sibTrans" presStyleCnt="0"/>
      <dgm:spPr/>
    </dgm:pt>
    <dgm:pt modelId="{16030E57-DFB3-467C-BF70-8A9A0D0A4F9F}" type="pres">
      <dgm:prSet presAssocID="{99CEE7C8-125A-4FDD-B025-E2F62FF457CA}" presName="node" presStyleLbl="node1" presStyleIdx="1" presStyleCnt="5">
        <dgm:presLayoutVars>
          <dgm:bulletEnabled val="1"/>
        </dgm:presLayoutVars>
      </dgm:prSet>
      <dgm:spPr/>
      <dgm:t>
        <a:bodyPr/>
        <a:lstStyle/>
        <a:p>
          <a:endParaRPr lang="tr-TR"/>
        </a:p>
      </dgm:t>
    </dgm:pt>
    <dgm:pt modelId="{086CBDEC-D0BC-46C6-9ACC-360C1235A7A4}" type="pres">
      <dgm:prSet presAssocID="{14E18A78-01AD-4A33-8F33-B81D84E3E82F}" presName="sibTrans" presStyleCnt="0"/>
      <dgm:spPr/>
    </dgm:pt>
    <dgm:pt modelId="{9D9B87C2-E212-410A-AA29-839638DE253E}" type="pres">
      <dgm:prSet presAssocID="{F42E0B43-5C98-41F7-82CB-58E865AC81C3}" presName="node" presStyleLbl="node1" presStyleIdx="2" presStyleCnt="5">
        <dgm:presLayoutVars>
          <dgm:bulletEnabled val="1"/>
        </dgm:presLayoutVars>
      </dgm:prSet>
      <dgm:spPr/>
      <dgm:t>
        <a:bodyPr/>
        <a:lstStyle/>
        <a:p>
          <a:endParaRPr lang="tr-TR"/>
        </a:p>
      </dgm:t>
    </dgm:pt>
    <dgm:pt modelId="{AC2A7DC7-9F3D-42E8-A7BD-B945443090D4}" type="pres">
      <dgm:prSet presAssocID="{241585F8-2E71-47CF-9E20-9F0E2406EA72}" presName="sibTrans" presStyleCnt="0"/>
      <dgm:spPr/>
    </dgm:pt>
    <dgm:pt modelId="{CD39490F-32ED-428F-857D-A2CF9ED581E2}" type="pres">
      <dgm:prSet presAssocID="{6AC5D8F5-1319-44AF-937D-256EFD2328EA}" presName="node" presStyleLbl="node1" presStyleIdx="3" presStyleCnt="5">
        <dgm:presLayoutVars>
          <dgm:bulletEnabled val="1"/>
        </dgm:presLayoutVars>
      </dgm:prSet>
      <dgm:spPr/>
      <dgm:t>
        <a:bodyPr/>
        <a:lstStyle/>
        <a:p>
          <a:endParaRPr lang="tr-TR"/>
        </a:p>
      </dgm:t>
    </dgm:pt>
    <dgm:pt modelId="{26D29E50-A48D-4A76-849B-7C32E6AD7664}" type="pres">
      <dgm:prSet presAssocID="{A64B5168-CE23-4A6D-ACFD-E5EF64569C38}" presName="sibTrans" presStyleCnt="0"/>
      <dgm:spPr/>
    </dgm:pt>
    <dgm:pt modelId="{D126FDC1-363E-4AB0-B6E5-B6BFEC657B7C}" type="pres">
      <dgm:prSet presAssocID="{B1347356-5169-4A57-8CD4-A68359709978}" presName="node" presStyleLbl="node1" presStyleIdx="4" presStyleCnt="5">
        <dgm:presLayoutVars>
          <dgm:bulletEnabled val="1"/>
        </dgm:presLayoutVars>
      </dgm:prSet>
      <dgm:spPr/>
      <dgm:t>
        <a:bodyPr/>
        <a:lstStyle/>
        <a:p>
          <a:endParaRPr lang="tr-TR"/>
        </a:p>
      </dgm:t>
    </dgm:pt>
  </dgm:ptLst>
  <dgm:cxnLst>
    <dgm:cxn modelId="{F82DB8ED-8B8A-44B5-BD09-053D081DCB05}" srcId="{4754BC1A-1C3E-45DE-BA68-F4720C7A719A}" destId="{DB4EF10B-EE7F-413C-BA8B-8441CA8F32BC}" srcOrd="0" destOrd="0" parTransId="{362833E4-7FBD-4258-A5E9-058FD0FF1E7C}" sibTransId="{E63E9B63-1E07-4E65-9632-AF8494C0B24B}"/>
    <dgm:cxn modelId="{2A985D83-14AF-4B2C-BD00-E76D25EC9318}" srcId="{F6F587F3-E3EE-4294-A84D-B2DC6E90EE48}" destId="{B1347356-5169-4A57-8CD4-A68359709978}" srcOrd="4" destOrd="0" parTransId="{D3811B54-D716-4C27-AFEC-FEF53640BA1E}" sibTransId="{AECF5949-2F7B-4E2A-8BC2-B5DEF911C792}"/>
    <dgm:cxn modelId="{F27993C9-1A77-4139-9D4A-43FF1DED8E3D}" srcId="{F42E0B43-5C98-41F7-82CB-58E865AC81C3}" destId="{BEA51142-9A7F-41A9-B0B2-E6BED9782904}" srcOrd="0" destOrd="0" parTransId="{98EAC71A-7B0A-46D0-985C-CB00A819E462}" sibTransId="{B8DC9A98-B63A-444E-BF9D-3EA21BFE9919}"/>
    <dgm:cxn modelId="{8BF13E92-ADF7-4A90-BD89-511DD3D0AEAA}" srcId="{F6F587F3-E3EE-4294-A84D-B2DC6E90EE48}" destId="{99CEE7C8-125A-4FDD-B025-E2F62FF457CA}" srcOrd="1" destOrd="0" parTransId="{29BCCBF8-28A1-4698-8C60-9D657388F1FA}" sibTransId="{14E18A78-01AD-4A33-8F33-B81D84E3E82F}"/>
    <dgm:cxn modelId="{372A23D9-84A2-41E7-AF75-02B6C38D035D}" type="presOf" srcId="{4754BC1A-1C3E-45DE-BA68-F4720C7A719A}" destId="{FB1B344F-026F-4CA7-9EA3-457095EB6A5E}" srcOrd="0" destOrd="0" presId="urn:microsoft.com/office/officeart/2005/8/layout/hList6"/>
    <dgm:cxn modelId="{A7C85166-1C06-4C04-A624-CEB0179B5ED7}" srcId="{F6F587F3-E3EE-4294-A84D-B2DC6E90EE48}" destId="{6AC5D8F5-1319-44AF-937D-256EFD2328EA}" srcOrd="3" destOrd="0" parTransId="{1497059B-7F18-43CF-A364-195281F7879E}" sibTransId="{A64B5168-CE23-4A6D-ACFD-E5EF64569C38}"/>
    <dgm:cxn modelId="{A02680BA-E95D-40CD-8BF7-AEA02968E257}" srcId="{F6F587F3-E3EE-4294-A84D-B2DC6E90EE48}" destId="{F42E0B43-5C98-41F7-82CB-58E865AC81C3}" srcOrd="2" destOrd="0" parTransId="{F15253EA-1D8E-4AEF-87F2-2841317991C4}" sibTransId="{241585F8-2E71-47CF-9E20-9F0E2406EA72}"/>
    <dgm:cxn modelId="{269F6F46-13EE-4DFD-BBD1-6CD0D421C70E}" type="presOf" srcId="{DB4EF10B-EE7F-413C-BA8B-8441CA8F32BC}" destId="{FB1B344F-026F-4CA7-9EA3-457095EB6A5E}" srcOrd="0" destOrd="1" presId="urn:microsoft.com/office/officeart/2005/8/layout/hList6"/>
    <dgm:cxn modelId="{E77896AB-562B-4BC4-A8F5-A53D177FF028}" type="presOf" srcId="{99CEE7C8-125A-4FDD-B025-E2F62FF457CA}" destId="{16030E57-DFB3-467C-BF70-8A9A0D0A4F9F}" srcOrd="0" destOrd="0" presId="urn:microsoft.com/office/officeart/2005/8/layout/hList6"/>
    <dgm:cxn modelId="{86050759-87B9-431F-A145-7B737428FB5B}" type="presOf" srcId="{F42E0B43-5C98-41F7-82CB-58E865AC81C3}" destId="{9D9B87C2-E212-410A-AA29-839638DE253E}" srcOrd="0" destOrd="0" presId="urn:microsoft.com/office/officeart/2005/8/layout/hList6"/>
    <dgm:cxn modelId="{0A319315-F76A-4909-A9C5-533F782B26DC}" srcId="{F6F587F3-E3EE-4294-A84D-B2DC6E90EE48}" destId="{4754BC1A-1C3E-45DE-BA68-F4720C7A719A}" srcOrd="0" destOrd="0" parTransId="{E1D39B66-F8FE-49C9-ACD8-2B291A8D27D5}" sibTransId="{33342BCC-069F-4950-99DD-BFB7609988A0}"/>
    <dgm:cxn modelId="{30990F24-B0BB-43B1-96F6-EF68088AF3C0}" srcId="{B1347356-5169-4A57-8CD4-A68359709978}" destId="{208743F1-AA34-404E-B3D6-D195B6D65A63}" srcOrd="0" destOrd="0" parTransId="{5D51333E-5341-4AC7-A29B-1E643F8B6062}" sibTransId="{F211A916-562F-4D10-BB0F-6585FFBB6BD5}"/>
    <dgm:cxn modelId="{69CBB517-736F-420D-9D6B-223BFD31A6F1}" type="presOf" srcId="{B1347356-5169-4A57-8CD4-A68359709978}" destId="{D126FDC1-363E-4AB0-B6E5-B6BFEC657B7C}" srcOrd="0" destOrd="0" presId="urn:microsoft.com/office/officeart/2005/8/layout/hList6"/>
    <dgm:cxn modelId="{4B768A52-375A-4D54-AC45-8C406DE5F84F}" srcId="{99CEE7C8-125A-4FDD-B025-E2F62FF457CA}" destId="{FBBB5B0B-F205-46B6-8450-4EEA2F0980AC}" srcOrd="0" destOrd="0" parTransId="{C089594B-0FEA-41EF-BD72-F9CFE98B879D}" sibTransId="{EA98B112-28C4-4A99-9D9D-D06FEC522060}"/>
    <dgm:cxn modelId="{20F598D1-D8E8-4A3F-9B9F-7B0C77FE2A17}" type="presOf" srcId="{F6F587F3-E3EE-4294-A84D-B2DC6E90EE48}" destId="{16835443-0470-42B1-947A-3EE8AD34D047}" srcOrd="0" destOrd="0" presId="urn:microsoft.com/office/officeart/2005/8/layout/hList6"/>
    <dgm:cxn modelId="{072078F2-72F3-4326-B6CE-178628E1B9EC}" type="presOf" srcId="{6AC5D8F5-1319-44AF-937D-256EFD2328EA}" destId="{CD39490F-32ED-428F-857D-A2CF9ED581E2}" srcOrd="0" destOrd="0" presId="urn:microsoft.com/office/officeart/2005/8/layout/hList6"/>
    <dgm:cxn modelId="{FE1DE95C-D9B7-4BE6-9A54-4A7F66B033F0}" type="presOf" srcId="{40699BEB-5F9D-4B5B-9269-1556A6248F03}" destId="{CD39490F-32ED-428F-857D-A2CF9ED581E2}" srcOrd="0" destOrd="1" presId="urn:microsoft.com/office/officeart/2005/8/layout/hList6"/>
    <dgm:cxn modelId="{BC4A636C-8F37-45B2-86C6-EED7A9875557}" srcId="{6AC5D8F5-1319-44AF-937D-256EFD2328EA}" destId="{40699BEB-5F9D-4B5B-9269-1556A6248F03}" srcOrd="0" destOrd="0" parTransId="{303F2B97-6F53-4415-AF48-8C0EE14934DE}" sibTransId="{122B6EB7-1578-4B85-87C6-B169EEF2BAAD}"/>
    <dgm:cxn modelId="{4C81F3E2-BB19-401A-B3F7-DFBC8CAD7C1A}" type="presOf" srcId="{BEA51142-9A7F-41A9-B0B2-E6BED9782904}" destId="{9D9B87C2-E212-410A-AA29-839638DE253E}" srcOrd="0" destOrd="1" presId="urn:microsoft.com/office/officeart/2005/8/layout/hList6"/>
    <dgm:cxn modelId="{102E6E9F-A1E7-41E5-A6A0-3C4D78FD7D15}" type="presOf" srcId="{FBBB5B0B-F205-46B6-8450-4EEA2F0980AC}" destId="{16030E57-DFB3-467C-BF70-8A9A0D0A4F9F}" srcOrd="0" destOrd="1" presId="urn:microsoft.com/office/officeart/2005/8/layout/hList6"/>
    <dgm:cxn modelId="{631CC1A0-83D8-4C5D-B7D8-85D485847D3E}" type="presOf" srcId="{208743F1-AA34-404E-B3D6-D195B6D65A63}" destId="{D126FDC1-363E-4AB0-B6E5-B6BFEC657B7C}" srcOrd="0" destOrd="1" presId="urn:microsoft.com/office/officeart/2005/8/layout/hList6"/>
    <dgm:cxn modelId="{BA1E17CC-5699-49B4-AB4B-B67DC4B0D5CF}" type="presParOf" srcId="{16835443-0470-42B1-947A-3EE8AD34D047}" destId="{FB1B344F-026F-4CA7-9EA3-457095EB6A5E}" srcOrd="0" destOrd="0" presId="urn:microsoft.com/office/officeart/2005/8/layout/hList6"/>
    <dgm:cxn modelId="{17F3F721-A16A-48B8-BC32-49418AA7BAAB}" type="presParOf" srcId="{16835443-0470-42B1-947A-3EE8AD34D047}" destId="{A82AC981-81E8-4F0B-9E55-3922CD31543F}" srcOrd="1" destOrd="0" presId="urn:microsoft.com/office/officeart/2005/8/layout/hList6"/>
    <dgm:cxn modelId="{3C838D83-BAEA-4970-B08E-5FCFD08093DD}" type="presParOf" srcId="{16835443-0470-42B1-947A-3EE8AD34D047}" destId="{16030E57-DFB3-467C-BF70-8A9A0D0A4F9F}" srcOrd="2" destOrd="0" presId="urn:microsoft.com/office/officeart/2005/8/layout/hList6"/>
    <dgm:cxn modelId="{D94AC004-4C6F-4A5A-AB3E-935D54C462CE}" type="presParOf" srcId="{16835443-0470-42B1-947A-3EE8AD34D047}" destId="{086CBDEC-D0BC-46C6-9ACC-360C1235A7A4}" srcOrd="3" destOrd="0" presId="urn:microsoft.com/office/officeart/2005/8/layout/hList6"/>
    <dgm:cxn modelId="{9EC01EE2-6841-4594-B18C-BACCA1FD9E33}" type="presParOf" srcId="{16835443-0470-42B1-947A-3EE8AD34D047}" destId="{9D9B87C2-E212-410A-AA29-839638DE253E}" srcOrd="4" destOrd="0" presId="urn:microsoft.com/office/officeart/2005/8/layout/hList6"/>
    <dgm:cxn modelId="{43E3FDAA-86A3-4592-BEBA-C7272272DF63}" type="presParOf" srcId="{16835443-0470-42B1-947A-3EE8AD34D047}" destId="{AC2A7DC7-9F3D-42E8-A7BD-B945443090D4}" srcOrd="5" destOrd="0" presId="urn:microsoft.com/office/officeart/2005/8/layout/hList6"/>
    <dgm:cxn modelId="{4A5A2F0A-7307-4451-85C3-AC7653567125}" type="presParOf" srcId="{16835443-0470-42B1-947A-3EE8AD34D047}" destId="{CD39490F-32ED-428F-857D-A2CF9ED581E2}" srcOrd="6" destOrd="0" presId="urn:microsoft.com/office/officeart/2005/8/layout/hList6"/>
    <dgm:cxn modelId="{97231095-3906-4466-83B0-DE9CE3AE3364}" type="presParOf" srcId="{16835443-0470-42B1-947A-3EE8AD34D047}" destId="{26D29E50-A48D-4A76-849B-7C32E6AD7664}" srcOrd="7" destOrd="0" presId="urn:microsoft.com/office/officeart/2005/8/layout/hList6"/>
    <dgm:cxn modelId="{4C1D81E5-7490-42F8-BD78-DF6D99A1763B}" type="presParOf" srcId="{16835443-0470-42B1-947A-3EE8AD34D047}" destId="{D126FDC1-363E-4AB0-B6E5-B6BFEC657B7C}" srcOrd="8"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6BBE3BF-5796-48E3-A388-DF67DBF40258}" type="doc">
      <dgm:prSet loTypeId="urn:microsoft.com/office/officeart/2005/8/layout/default" loCatId="list" qsTypeId="urn:microsoft.com/office/officeart/2005/8/quickstyle/simple2" qsCatId="simple" csTypeId="urn:microsoft.com/office/officeart/2005/8/colors/accent1_1" csCatId="accent1" phldr="1"/>
      <dgm:spPr/>
      <dgm:t>
        <a:bodyPr/>
        <a:lstStyle/>
        <a:p>
          <a:endParaRPr lang="tr-TR"/>
        </a:p>
      </dgm:t>
    </dgm:pt>
    <dgm:pt modelId="{96CFBC6D-BA25-4BD3-814B-0DD4132BB5AD}">
      <dgm:prSet/>
      <dgm:spPr/>
      <dgm:t>
        <a:bodyPr/>
        <a:lstStyle/>
        <a:p>
          <a:pPr rtl="0"/>
          <a:r>
            <a:rPr lang="tr-TR" sz="1600" b="1" dirty="0" smtClean="0">
              <a:latin typeface="Comic Sans MS" panose="030F0702030302020204" pitchFamily="66" charset="0"/>
            </a:rPr>
            <a:t>Büyük Grup Tartışması</a:t>
          </a:r>
          <a:endParaRPr lang="tr-TR" sz="1600" b="1" dirty="0">
            <a:latin typeface="Comic Sans MS" panose="030F0702030302020204" pitchFamily="66" charset="0"/>
          </a:endParaRPr>
        </a:p>
      </dgm:t>
    </dgm:pt>
    <dgm:pt modelId="{883E61CA-12B3-4E2B-B100-F1B37AFCC6C2}" type="parTrans" cxnId="{9E482AB6-8F82-488B-BA3A-6C97AD9D4AA8}">
      <dgm:prSet/>
      <dgm:spPr/>
      <dgm:t>
        <a:bodyPr/>
        <a:lstStyle/>
        <a:p>
          <a:endParaRPr lang="tr-TR"/>
        </a:p>
      </dgm:t>
    </dgm:pt>
    <dgm:pt modelId="{256D9ACC-5532-487B-A480-A9C2765EEE8F}" type="sibTrans" cxnId="{9E482AB6-8F82-488B-BA3A-6C97AD9D4AA8}">
      <dgm:prSet/>
      <dgm:spPr/>
      <dgm:t>
        <a:bodyPr/>
        <a:lstStyle/>
        <a:p>
          <a:endParaRPr lang="tr-TR"/>
        </a:p>
      </dgm:t>
    </dgm:pt>
    <dgm:pt modelId="{7DC91D0A-9D16-4530-8137-33BEFA29E7B1}">
      <dgm:prSet custT="1"/>
      <dgm:spPr/>
      <dgm:t>
        <a:bodyPr/>
        <a:lstStyle/>
        <a:p>
          <a:pPr rtl="0"/>
          <a:r>
            <a:rPr lang="tr-TR" sz="1600" dirty="0" smtClean="0"/>
            <a:t>Bütün sınıfın katılımıyla öğrencilerin dersin konusuyla ilgili bir konuda tartıştırılmasıdır. Sınıfın alt gruplara bölünemeyeceği küçük gruplarda ve sınıf bütünlüğünün sağlanmak istendiği durumlarda kullanılır.</a:t>
          </a:r>
          <a:endParaRPr lang="tr-TR" sz="1600" dirty="0"/>
        </a:p>
      </dgm:t>
    </dgm:pt>
    <dgm:pt modelId="{1511E1E8-5CA2-4D18-B6A1-E47EFF41F274}" type="parTrans" cxnId="{4F762AC8-2F80-4D57-A463-0A46F5620FC8}">
      <dgm:prSet/>
      <dgm:spPr/>
      <dgm:t>
        <a:bodyPr/>
        <a:lstStyle/>
        <a:p>
          <a:endParaRPr lang="tr-TR"/>
        </a:p>
      </dgm:t>
    </dgm:pt>
    <dgm:pt modelId="{C547DA03-4FFC-4C7C-B7E2-01E95F4B79CC}" type="sibTrans" cxnId="{4F762AC8-2F80-4D57-A463-0A46F5620FC8}">
      <dgm:prSet/>
      <dgm:spPr/>
      <dgm:t>
        <a:bodyPr/>
        <a:lstStyle/>
        <a:p>
          <a:endParaRPr lang="tr-TR"/>
        </a:p>
      </dgm:t>
    </dgm:pt>
    <dgm:pt modelId="{17439365-AAED-4137-B823-9B382B6E486E}">
      <dgm:prSet/>
      <dgm:spPr/>
      <dgm:t>
        <a:bodyPr/>
        <a:lstStyle/>
        <a:p>
          <a:pPr rtl="0"/>
          <a:r>
            <a:rPr lang="tr-TR" sz="1600" b="1" dirty="0" smtClean="0">
              <a:latin typeface="Comic Sans MS" panose="030F0702030302020204" pitchFamily="66" charset="0"/>
            </a:rPr>
            <a:t>Küçük Grup Tartışması</a:t>
          </a:r>
          <a:endParaRPr lang="tr-TR" sz="1600" b="1" dirty="0">
            <a:latin typeface="Comic Sans MS" panose="030F0702030302020204" pitchFamily="66" charset="0"/>
          </a:endParaRPr>
        </a:p>
      </dgm:t>
    </dgm:pt>
    <dgm:pt modelId="{F2DB9424-6689-4031-9FE3-1EBF264DDCE7}" type="parTrans" cxnId="{06B0B71D-9477-4807-B8EB-81B329431BAC}">
      <dgm:prSet/>
      <dgm:spPr/>
      <dgm:t>
        <a:bodyPr/>
        <a:lstStyle/>
        <a:p>
          <a:endParaRPr lang="tr-TR"/>
        </a:p>
      </dgm:t>
    </dgm:pt>
    <dgm:pt modelId="{8DD8DF90-8B4D-4B06-B2F8-52E6F92D8E81}" type="sibTrans" cxnId="{06B0B71D-9477-4807-B8EB-81B329431BAC}">
      <dgm:prSet/>
      <dgm:spPr/>
      <dgm:t>
        <a:bodyPr/>
        <a:lstStyle/>
        <a:p>
          <a:endParaRPr lang="tr-TR"/>
        </a:p>
      </dgm:t>
    </dgm:pt>
    <dgm:pt modelId="{20255634-CBC0-4E25-BB8D-3B2580A807A3}">
      <dgm:prSet custT="1"/>
      <dgm:spPr/>
      <dgm:t>
        <a:bodyPr/>
        <a:lstStyle/>
        <a:p>
          <a:pPr rtl="0"/>
          <a:r>
            <a:rPr lang="tr-TR" sz="1600" dirty="0" smtClean="0"/>
            <a:t>Öğrencilerin 4-6 kişilik küçük ve heterojen gruplara ayrılarak tartıştırılmasıdır. Zamanın dar olduğu durumlarda bir konuyu tartışmak için kullanılabilir.</a:t>
          </a:r>
          <a:endParaRPr lang="tr-TR" sz="1600" dirty="0"/>
        </a:p>
      </dgm:t>
    </dgm:pt>
    <dgm:pt modelId="{93C23562-B830-4022-9485-27DEDB7E3ED3}" type="parTrans" cxnId="{F2EF84DA-94F6-4DBE-8E5A-0F1C37CFE0D2}">
      <dgm:prSet/>
      <dgm:spPr/>
      <dgm:t>
        <a:bodyPr/>
        <a:lstStyle/>
        <a:p>
          <a:endParaRPr lang="tr-TR"/>
        </a:p>
      </dgm:t>
    </dgm:pt>
    <dgm:pt modelId="{9F3F7833-4122-481B-9E72-8ED64A1CBB59}" type="sibTrans" cxnId="{F2EF84DA-94F6-4DBE-8E5A-0F1C37CFE0D2}">
      <dgm:prSet/>
      <dgm:spPr/>
      <dgm:t>
        <a:bodyPr/>
        <a:lstStyle/>
        <a:p>
          <a:endParaRPr lang="tr-TR"/>
        </a:p>
      </dgm:t>
    </dgm:pt>
    <dgm:pt modelId="{13E13379-A29E-4033-A6C5-33B50585A174}">
      <dgm:prSet/>
      <dgm:spPr/>
      <dgm:t>
        <a:bodyPr/>
        <a:lstStyle/>
        <a:p>
          <a:pPr rtl="0"/>
          <a:r>
            <a:rPr lang="tr-TR" sz="1600" b="1" dirty="0" smtClean="0">
              <a:latin typeface="Comic Sans MS" panose="030F0702030302020204" pitchFamily="66" charset="0"/>
            </a:rPr>
            <a:t>Münazara</a:t>
          </a:r>
          <a:endParaRPr lang="tr-TR" sz="1600" b="1" dirty="0">
            <a:latin typeface="Comic Sans MS" panose="030F0702030302020204" pitchFamily="66" charset="0"/>
          </a:endParaRPr>
        </a:p>
      </dgm:t>
    </dgm:pt>
    <dgm:pt modelId="{F12984FC-11E1-4352-AF6A-720E4086F2EC}" type="parTrans" cxnId="{AA1400A1-509F-497F-A06B-DE4C9FC31BF9}">
      <dgm:prSet/>
      <dgm:spPr/>
      <dgm:t>
        <a:bodyPr/>
        <a:lstStyle/>
        <a:p>
          <a:endParaRPr lang="tr-TR"/>
        </a:p>
      </dgm:t>
    </dgm:pt>
    <dgm:pt modelId="{E9B177B5-70F1-472C-AD4D-8548F28F1668}" type="sibTrans" cxnId="{AA1400A1-509F-497F-A06B-DE4C9FC31BF9}">
      <dgm:prSet/>
      <dgm:spPr/>
      <dgm:t>
        <a:bodyPr/>
        <a:lstStyle/>
        <a:p>
          <a:endParaRPr lang="tr-TR"/>
        </a:p>
      </dgm:t>
    </dgm:pt>
    <dgm:pt modelId="{9E65EDDA-0285-43A2-854B-FFDB3C5B422B}">
      <dgm:prSet custT="1"/>
      <dgm:spPr/>
      <dgm:t>
        <a:bodyPr/>
        <a:lstStyle/>
        <a:p>
          <a:pPr rtl="0"/>
          <a:r>
            <a:rPr lang="tr-TR" sz="1600" dirty="0" smtClean="0"/>
            <a:t>Belli bir konunun lehinde ve aleyhinde konuşmak üzere iki grubun oluşturulmasıdır. Gruplar savundukları görüşle ilgili hazırlık yaparak görüşlerini kanıtlamaya çalışırlar.</a:t>
          </a:r>
          <a:endParaRPr lang="tr-TR" sz="1600" dirty="0"/>
        </a:p>
      </dgm:t>
    </dgm:pt>
    <dgm:pt modelId="{9FB60C40-F6A5-4F37-96E8-17CA8C48E549}" type="parTrans" cxnId="{97ACD2DC-95B2-4045-B570-A413A665262E}">
      <dgm:prSet/>
      <dgm:spPr/>
      <dgm:t>
        <a:bodyPr/>
        <a:lstStyle/>
        <a:p>
          <a:endParaRPr lang="tr-TR"/>
        </a:p>
      </dgm:t>
    </dgm:pt>
    <dgm:pt modelId="{93C507E2-1F90-418E-8D53-3380476F6D23}" type="sibTrans" cxnId="{97ACD2DC-95B2-4045-B570-A413A665262E}">
      <dgm:prSet/>
      <dgm:spPr/>
      <dgm:t>
        <a:bodyPr/>
        <a:lstStyle/>
        <a:p>
          <a:endParaRPr lang="tr-TR"/>
        </a:p>
      </dgm:t>
    </dgm:pt>
    <dgm:pt modelId="{727D6B13-17C9-4A96-9CCC-7B69E890CFEA}">
      <dgm:prSet/>
      <dgm:spPr/>
      <dgm:t>
        <a:bodyPr/>
        <a:lstStyle/>
        <a:p>
          <a:pPr rtl="0"/>
          <a:r>
            <a:rPr lang="tr-TR" sz="1600" b="1" dirty="0" smtClean="0">
              <a:latin typeface="Comic Sans MS" panose="030F0702030302020204" pitchFamily="66" charset="0"/>
            </a:rPr>
            <a:t>Sempozyum/Bilgi Şöleni</a:t>
          </a:r>
          <a:endParaRPr lang="tr-TR" sz="1600" b="1" dirty="0">
            <a:latin typeface="Comic Sans MS" panose="030F0702030302020204" pitchFamily="66" charset="0"/>
          </a:endParaRPr>
        </a:p>
      </dgm:t>
    </dgm:pt>
    <dgm:pt modelId="{F1B0A7AF-4C04-40F3-AC1B-05A2AC6BCF05}" type="parTrans" cxnId="{36344C47-F369-44AC-9D5C-C51E30382A58}">
      <dgm:prSet/>
      <dgm:spPr/>
      <dgm:t>
        <a:bodyPr/>
        <a:lstStyle/>
        <a:p>
          <a:endParaRPr lang="tr-TR"/>
        </a:p>
      </dgm:t>
    </dgm:pt>
    <dgm:pt modelId="{657B4868-C393-4E19-9079-1EF94764BF62}" type="sibTrans" cxnId="{36344C47-F369-44AC-9D5C-C51E30382A58}">
      <dgm:prSet/>
      <dgm:spPr/>
      <dgm:t>
        <a:bodyPr/>
        <a:lstStyle/>
        <a:p>
          <a:endParaRPr lang="tr-TR"/>
        </a:p>
      </dgm:t>
    </dgm:pt>
    <dgm:pt modelId="{DD266002-DE3C-4700-AE9D-BB6C31EC3B8D}">
      <dgm:prSet custT="1"/>
      <dgm:spPr/>
      <dgm:t>
        <a:bodyPr/>
        <a:lstStyle/>
        <a:p>
          <a:pPr rtl="0"/>
          <a:r>
            <a:rPr lang="tr-TR" sz="1600" dirty="0" smtClean="0"/>
            <a:t>Öğrenci ya da dinleyici grubu karşısında bilimsel, sanatsal, düşünsel ağırlık taşıyan bir konunun değişik boyutlarının paylaşılması sürecidir. Bir konuyu tartışma amacı taşımayan, konuyla ilgili araştırmaların/ bilimsel birikimlerin dinleyicilerle paylaşıldığı tartışma tekniğidir.</a:t>
          </a:r>
          <a:endParaRPr lang="tr-TR" sz="1600" dirty="0"/>
        </a:p>
      </dgm:t>
    </dgm:pt>
    <dgm:pt modelId="{513CA9FE-84FC-4D07-8D3C-D02F192EC210}" type="parTrans" cxnId="{79ADEC2F-CC6C-4F7A-A531-140EE54AB32F}">
      <dgm:prSet/>
      <dgm:spPr/>
      <dgm:t>
        <a:bodyPr/>
        <a:lstStyle/>
        <a:p>
          <a:endParaRPr lang="tr-TR"/>
        </a:p>
      </dgm:t>
    </dgm:pt>
    <dgm:pt modelId="{6DC99805-A089-4BF4-95B1-B4356F9177B0}" type="sibTrans" cxnId="{79ADEC2F-CC6C-4F7A-A531-140EE54AB32F}">
      <dgm:prSet/>
      <dgm:spPr/>
      <dgm:t>
        <a:bodyPr/>
        <a:lstStyle/>
        <a:p>
          <a:endParaRPr lang="tr-TR"/>
        </a:p>
      </dgm:t>
    </dgm:pt>
    <dgm:pt modelId="{8CEE8AA2-3F98-42BA-A7EC-2F0C5C2D85F1}">
      <dgm:prSet custT="1"/>
      <dgm:spPr/>
      <dgm:t>
        <a:bodyPr/>
        <a:lstStyle/>
        <a:p>
          <a:pPr rtl="0"/>
          <a:r>
            <a:rPr lang="tr-TR" sz="1800" dirty="0" smtClean="0"/>
            <a:t>Yuvarlak masa görüşmesidir. 4-6 kişilik bir grubun önceden belirlenmiş bir konuyu, dinleyici grubu  önünde  bir yöneticinin başkanlığında samimi bir ortamda tartışmasıdır.</a:t>
          </a:r>
          <a:endParaRPr lang="tr-TR" sz="1800" dirty="0"/>
        </a:p>
      </dgm:t>
    </dgm:pt>
    <dgm:pt modelId="{02CA6C0C-B972-46B8-AF83-348AA1FA0AF8}">
      <dgm:prSet/>
      <dgm:spPr/>
      <dgm:t>
        <a:bodyPr/>
        <a:lstStyle/>
        <a:p>
          <a:pPr rtl="0"/>
          <a:r>
            <a:rPr lang="tr-TR" sz="1600" b="1" dirty="0" smtClean="0">
              <a:latin typeface="Comic Sans MS" panose="030F0702030302020204" pitchFamily="66" charset="0"/>
            </a:rPr>
            <a:t>Panel  </a:t>
          </a:r>
          <a:endParaRPr lang="tr-TR" sz="1600" b="1" dirty="0">
            <a:latin typeface="Comic Sans MS" panose="030F0702030302020204" pitchFamily="66" charset="0"/>
          </a:endParaRPr>
        </a:p>
      </dgm:t>
    </dgm:pt>
    <dgm:pt modelId="{4D07BBBB-8086-49F9-B973-EEF6BB62C4EE}" type="sibTrans" cxnId="{F868E612-CD46-4EC6-950D-5D3A0BB11933}">
      <dgm:prSet/>
      <dgm:spPr/>
      <dgm:t>
        <a:bodyPr/>
        <a:lstStyle/>
        <a:p>
          <a:endParaRPr lang="tr-TR"/>
        </a:p>
      </dgm:t>
    </dgm:pt>
    <dgm:pt modelId="{2685238D-8F21-43B9-BAA0-E2C3A7D51C6F}" type="parTrans" cxnId="{F868E612-CD46-4EC6-950D-5D3A0BB11933}">
      <dgm:prSet/>
      <dgm:spPr/>
      <dgm:t>
        <a:bodyPr/>
        <a:lstStyle/>
        <a:p>
          <a:endParaRPr lang="tr-TR"/>
        </a:p>
      </dgm:t>
    </dgm:pt>
    <dgm:pt modelId="{CBFF81A8-5632-494F-9029-FD6995E73905}" type="sibTrans" cxnId="{2C7A7109-587D-4599-80E7-D387731BD394}">
      <dgm:prSet/>
      <dgm:spPr/>
      <dgm:t>
        <a:bodyPr/>
        <a:lstStyle/>
        <a:p>
          <a:endParaRPr lang="tr-TR"/>
        </a:p>
      </dgm:t>
    </dgm:pt>
    <dgm:pt modelId="{75AA7A3C-D684-4EAD-A4D8-FBDB36635A86}" type="parTrans" cxnId="{2C7A7109-587D-4599-80E7-D387731BD394}">
      <dgm:prSet/>
      <dgm:spPr/>
      <dgm:t>
        <a:bodyPr/>
        <a:lstStyle/>
        <a:p>
          <a:endParaRPr lang="tr-TR"/>
        </a:p>
      </dgm:t>
    </dgm:pt>
    <dgm:pt modelId="{8062FD94-BC8B-4DE7-8080-14BA7EF00CFB}" type="pres">
      <dgm:prSet presAssocID="{B6BBE3BF-5796-48E3-A388-DF67DBF40258}" presName="diagram" presStyleCnt="0">
        <dgm:presLayoutVars>
          <dgm:dir/>
          <dgm:resizeHandles val="exact"/>
        </dgm:presLayoutVars>
      </dgm:prSet>
      <dgm:spPr/>
      <dgm:t>
        <a:bodyPr/>
        <a:lstStyle/>
        <a:p>
          <a:endParaRPr lang="tr-TR"/>
        </a:p>
      </dgm:t>
    </dgm:pt>
    <dgm:pt modelId="{BD9B7D9E-04F0-434C-B301-4F1A6839E977}" type="pres">
      <dgm:prSet presAssocID="{96CFBC6D-BA25-4BD3-814B-0DD4132BB5AD}" presName="node" presStyleLbl="node1" presStyleIdx="0" presStyleCnt="5" custScaleX="168051" custScaleY="127654">
        <dgm:presLayoutVars>
          <dgm:bulletEnabled val="1"/>
        </dgm:presLayoutVars>
      </dgm:prSet>
      <dgm:spPr/>
      <dgm:t>
        <a:bodyPr/>
        <a:lstStyle/>
        <a:p>
          <a:endParaRPr lang="tr-TR"/>
        </a:p>
      </dgm:t>
    </dgm:pt>
    <dgm:pt modelId="{CD1CAE26-CCB9-4834-A73F-AFF4E00D0222}" type="pres">
      <dgm:prSet presAssocID="{256D9ACC-5532-487B-A480-A9C2765EEE8F}" presName="sibTrans" presStyleCnt="0"/>
      <dgm:spPr/>
    </dgm:pt>
    <dgm:pt modelId="{DF4CA30F-F64C-4A06-B05C-010E2C34F1C0}" type="pres">
      <dgm:prSet presAssocID="{17439365-AAED-4137-B823-9B382B6E486E}" presName="node" presStyleLbl="node1" presStyleIdx="1" presStyleCnt="5" custScaleX="136587" custScaleY="118377" custLinFactNeighborX="24279" custLinFactNeighborY="1608">
        <dgm:presLayoutVars>
          <dgm:bulletEnabled val="1"/>
        </dgm:presLayoutVars>
      </dgm:prSet>
      <dgm:spPr/>
      <dgm:t>
        <a:bodyPr/>
        <a:lstStyle/>
        <a:p>
          <a:endParaRPr lang="tr-TR"/>
        </a:p>
      </dgm:t>
    </dgm:pt>
    <dgm:pt modelId="{FFD1CD1E-A43D-4B7D-B578-92A9202D664B}" type="pres">
      <dgm:prSet presAssocID="{8DD8DF90-8B4D-4B06-B2F8-52E6F92D8E81}" presName="sibTrans" presStyleCnt="0"/>
      <dgm:spPr/>
    </dgm:pt>
    <dgm:pt modelId="{0ADE264A-9D73-46FA-918D-0BDD08BDA1A3}" type="pres">
      <dgm:prSet presAssocID="{13E13379-A29E-4033-A6C5-33B50585A174}" presName="node" presStyleLbl="node1" presStyleIdx="2" presStyleCnt="5" custScaleX="154646" custScaleY="123130">
        <dgm:presLayoutVars>
          <dgm:bulletEnabled val="1"/>
        </dgm:presLayoutVars>
      </dgm:prSet>
      <dgm:spPr/>
      <dgm:t>
        <a:bodyPr/>
        <a:lstStyle/>
        <a:p>
          <a:endParaRPr lang="tr-TR"/>
        </a:p>
      </dgm:t>
    </dgm:pt>
    <dgm:pt modelId="{C5D61091-40A4-4C2C-96E1-0812952663BD}" type="pres">
      <dgm:prSet presAssocID="{E9B177B5-70F1-472C-AD4D-8548F28F1668}" presName="sibTrans" presStyleCnt="0"/>
      <dgm:spPr/>
    </dgm:pt>
    <dgm:pt modelId="{EF616BFF-2F29-4417-88C4-B34F104589D0}" type="pres">
      <dgm:prSet presAssocID="{727D6B13-17C9-4A96-9CCC-7B69E890CFEA}" presName="node" presStyleLbl="node1" presStyleIdx="3" presStyleCnt="5" custScaleX="150888" custScaleY="170240">
        <dgm:presLayoutVars>
          <dgm:bulletEnabled val="1"/>
        </dgm:presLayoutVars>
      </dgm:prSet>
      <dgm:spPr/>
      <dgm:t>
        <a:bodyPr/>
        <a:lstStyle/>
        <a:p>
          <a:endParaRPr lang="tr-TR"/>
        </a:p>
      </dgm:t>
    </dgm:pt>
    <dgm:pt modelId="{FEE868E3-61E4-4F3A-8D94-A98E128D19A5}" type="pres">
      <dgm:prSet presAssocID="{657B4868-C393-4E19-9079-1EF94764BF62}" presName="sibTrans" presStyleCnt="0"/>
      <dgm:spPr/>
    </dgm:pt>
    <dgm:pt modelId="{DEA88D66-F40B-49C6-B2F6-0FD8D3BDF0D4}" type="pres">
      <dgm:prSet presAssocID="{02CA6C0C-B972-46B8-AF83-348AA1FA0AF8}" presName="node" presStyleLbl="node1" presStyleIdx="4" presStyleCnt="5" custScaleX="264723">
        <dgm:presLayoutVars>
          <dgm:bulletEnabled val="1"/>
        </dgm:presLayoutVars>
      </dgm:prSet>
      <dgm:spPr/>
      <dgm:t>
        <a:bodyPr/>
        <a:lstStyle/>
        <a:p>
          <a:endParaRPr lang="tr-TR"/>
        </a:p>
      </dgm:t>
    </dgm:pt>
  </dgm:ptLst>
  <dgm:cxnLst>
    <dgm:cxn modelId="{4BA6EC97-DE23-4642-8566-0AEBD4EA60B1}" type="presOf" srcId="{96CFBC6D-BA25-4BD3-814B-0DD4132BB5AD}" destId="{BD9B7D9E-04F0-434C-B301-4F1A6839E977}" srcOrd="0" destOrd="0" presId="urn:microsoft.com/office/officeart/2005/8/layout/default"/>
    <dgm:cxn modelId="{9ED7C0EA-3397-47BA-B22F-9544213F41C2}" type="presOf" srcId="{13E13379-A29E-4033-A6C5-33B50585A174}" destId="{0ADE264A-9D73-46FA-918D-0BDD08BDA1A3}" srcOrd="0" destOrd="0" presId="urn:microsoft.com/office/officeart/2005/8/layout/default"/>
    <dgm:cxn modelId="{2C7A7109-587D-4599-80E7-D387731BD394}" srcId="{02CA6C0C-B972-46B8-AF83-348AA1FA0AF8}" destId="{8CEE8AA2-3F98-42BA-A7EC-2F0C5C2D85F1}" srcOrd="0" destOrd="0" parTransId="{75AA7A3C-D684-4EAD-A4D8-FBDB36635A86}" sibTransId="{CBFF81A8-5632-494F-9029-FD6995E73905}"/>
    <dgm:cxn modelId="{F2EF84DA-94F6-4DBE-8E5A-0F1C37CFE0D2}" srcId="{17439365-AAED-4137-B823-9B382B6E486E}" destId="{20255634-CBC0-4E25-BB8D-3B2580A807A3}" srcOrd="0" destOrd="0" parTransId="{93C23562-B830-4022-9485-27DEDB7E3ED3}" sibTransId="{9F3F7833-4122-481B-9E72-8ED64A1CBB59}"/>
    <dgm:cxn modelId="{E86A89D2-A801-429E-AAB1-793CAEDB2233}" type="presOf" srcId="{20255634-CBC0-4E25-BB8D-3B2580A807A3}" destId="{DF4CA30F-F64C-4A06-B05C-010E2C34F1C0}" srcOrd="0" destOrd="1" presId="urn:microsoft.com/office/officeart/2005/8/layout/default"/>
    <dgm:cxn modelId="{DBCCCB14-C39E-4358-A9AF-941C449A141B}" type="presOf" srcId="{8CEE8AA2-3F98-42BA-A7EC-2F0C5C2D85F1}" destId="{DEA88D66-F40B-49C6-B2F6-0FD8D3BDF0D4}" srcOrd="0" destOrd="1" presId="urn:microsoft.com/office/officeart/2005/8/layout/default"/>
    <dgm:cxn modelId="{97ACD2DC-95B2-4045-B570-A413A665262E}" srcId="{13E13379-A29E-4033-A6C5-33B50585A174}" destId="{9E65EDDA-0285-43A2-854B-FFDB3C5B422B}" srcOrd="0" destOrd="0" parTransId="{9FB60C40-F6A5-4F37-96E8-17CA8C48E549}" sibTransId="{93C507E2-1F90-418E-8D53-3380476F6D23}"/>
    <dgm:cxn modelId="{F868E612-CD46-4EC6-950D-5D3A0BB11933}" srcId="{B6BBE3BF-5796-48E3-A388-DF67DBF40258}" destId="{02CA6C0C-B972-46B8-AF83-348AA1FA0AF8}" srcOrd="4" destOrd="0" parTransId="{2685238D-8F21-43B9-BAA0-E2C3A7D51C6F}" sibTransId="{4D07BBBB-8086-49F9-B973-EEF6BB62C4EE}"/>
    <dgm:cxn modelId="{7126F50B-9548-4160-A148-E7394617EF4B}" type="presOf" srcId="{7DC91D0A-9D16-4530-8137-33BEFA29E7B1}" destId="{BD9B7D9E-04F0-434C-B301-4F1A6839E977}" srcOrd="0" destOrd="1" presId="urn:microsoft.com/office/officeart/2005/8/layout/default"/>
    <dgm:cxn modelId="{06B0B71D-9477-4807-B8EB-81B329431BAC}" srcId="{B6BBE3BF-5796-48E3-A388-DF67DBF40258}" destId="{17439365-AAED-4137-B823-9B382B6E486E}" srcOrd="1" destOrd="0" parTransId="{F2DB9424-6689-4031-9FE3-1EBF264DDCE7}" sibTransId="{8DD8DF90-8B4D-4B06-B2F8-52E6F92D8E81}"/>
    <dgm:cxn modelId="{C6AE8104-0A14-4677-85D9-CA39531E85E1}" type="presOf" srcId="{DD266002-DE3C-4700-AE9D-BB6C31EC3B8D}" destId="{EF616BFF-2F29-4417-88C4-B34F104589D0}" srcOrd="0" destOrd="1" presId="urn:microsoft.com/office/officeart/2005/8/layout/default"/>
    <dgm:cxn modelId="{9E482AB6-8F82-488B-BA3A-6C97AD9D4AA8}" srcId="{B6BBE3BF-5796-48E3-A388-DF67DBF40258}" destId="{96CFBC6D-BA25-4BD3-814B-0DD4132BB5AD}" srcOrd="0" destOrd="0" parTransId="{883E61CA-12B3-4E2B-B100-F1B37AFCC6C2}" sibTransId="{256D9ACC-5532-487B-A480-A9C2765EEE8F}"/>
    <dgm:cxn modelId="{79ADEC2F-CC6C-4F7A-A531-140EE54AB32F}" srcId="{727D6B13-17C9-4A96-9CCC-7B69E890CFEA}" destId="{DD266002-DE3C-4700-AE9D-BB6C31EC3B8D}" srcOrd="0" destOrd="0" parTransId="{513CA9FE-84FC-4D07-8D3C-D02F192EC210}" sibTransId="{6DC99805-A089-4BF4-95B1-B4356F9177B0}"/>
    <dgm:cxn modelId="{9BCEBB8B-9464-4761-9B7E-FC1B46FE97A8}" type="presOf" srcId="{727D6B13-17C9-4A96-9CCC-7B69E890CFEA}" destId="{EF616BFF-2F29-4417-88C4-B34F104589D0}" srcOrd="0" destOrd="0" presId="urn:microsoft.com/office/officeart/2005/8/layout/default"/>
    <dgm:cxn modelId="{FA85E8F9-87DB-4BBF-B318-4CFA2EA27B6A}" type="presOf" srcId="{02CA6C0C-B972-46B8-AF83-348AA1FA0AF8}" destId="{DEA88D66-F40B-49C6-B2F6-0FD8D3BDF0D4}" srcOrd="0" destOrd="0" presId="urn:microsoft.com/office/officeart/2005/8/layout/default"/>
    <dgm:cxn modelId="{EA59048F-659E-4D46-883A-E0EB226F0D6F}" type="presOf" srcId="{17439365-AAED-4137-B823-9B382B6E486E}" destId="{DF4CA30F-F64C-4A06-B05C-010E2C34F1C0}" srcOrd="0" destOrd="0" presId="urn:microsoft.com/office/officeart/2005/8/layout/default"/>
    <dgm:cxn modelId="{36344C47-F369-44AC-9D5C-C51E30382A58}" srcId="{B6BBE3BF-5796-48E3-A388-DF67DBF40258}" destId="{727D6B13-17C9-4A96-9CCC-7B69E890CFEA}" srcOrd="3" destOrd="0" parTransId="{F1B0A7AF-4C04-40F3-AC1B-05A2AC6BCF05}" sibTransId="{657B4868-C393-4E19-9079-1EF94764BF62}"/>
    <dgm:cxn modelId="{12041BDD-0BC1-43CE-941D-BDC2B346706A}" type="presOf" srcId="{9E65EDDA-0285-43A2-854B-FFDB3C5B422B}" destId="{0ADE264A-9D73-46FA-918D-0BDD08BDA1A3}" srcOrd="0" destOrd="1" presId="urn:microsoft.com/office/officeart/2005/8/layout/default"/>
    <dgm:cxn modelId="{AA1400A1-509F-497F-A06B-DE4C9FC31BF9}" srcId="{B6BBE3BF-5796-48E3-A388-DF67DBF40258}" destId="{13E13379-A29E-4033-A6C5-33B50585A174}" srcOrd="2" destOrd="0" parTransId="{F12984FC-11E1-4352-AF6A-720E4086F2EC}" sibTransId="{E9B177B5-70F1-472C-AD4D-8548F28F1668}"/>
    <dgm:cxn modelId="{4F762AC8-2F80-4D57-A463-0A46F5620FC8}" srcId="{96CFBC6D-BA25-4BD3-814B-0DD4132BB5AD}" destId="{7DC91D0A-9D16-4530-8137-33BEFA29E7B1}" srcOrd="0" destOrd="0" parTransId="{1511E1E8-5CA2-4D18-B6A1-E47EFF41F274}" sibTransId="{C547DA03-4FFC-4C7C-B7E2-01E95F4B79CC}"/>
    <dgm:cxn modelId="{733FD2B8-738E-414C-A54B-0E905C285A01}" type="presOf" srcId="{B6BBE3BF-5796-48E3-A388-DF67DBF40258}" destId="{8062FD94-BC8B-4DE7-8080-14BA7EF00CFB}" srcOrd="0" destOrd="0" presId="urn:microsoft.com/office/officeart/2005/8/layout/default"/>
    <dgm:cxn modelId="{AF251C4E-63CC-4A30-904D-CA12779BD104}" type="presParOf" srcId="{8062FD94-BC8B-4DE7-8080-14BA7EF00CFB}" destId="{BD9B7D9E-04F0-434C-B301-4F1A6839E977}" srcOrd="0" destOrd="0" presId="urn:microsoft.com/office/officeart/2005/8/layout/default"/>
    <dgm:cxn modelId="{FCEA0AD6-F630-46AF-A319-3A33CE3C089F}" type="presParOf" srcId="{8062FD94-BC8B-4DE7-8080-14BA7EF00CFB}" destId="{CD1CAE26-CCB9-4834-A73F-AFF4E00D0222}" srcOrd="1" destOrd="0" presId="urn:microsoft.com/office/officeart/2005/8/layout/default"/>
    <dgm:cxn modelId="{21E13A8C-8117-4FAC-8F72-B0EF062B5350}" type="presParOf" srcId="{8062FD94-BC8B-4DE7-8080-14BA7EF00CFB}" destId="{DF4CA30F-F64C-4A06-B05C-010E2C34F1C0}" srcOrd="2" destOrd="0" presId="urn:microsoft.com/office/officeart/2005/8/layout/default"/>
    <dgm:cxn modelId="{1ED7DE3F-7CEB-4494-B8D1-4428FF5847DA}" type="presParOf" srcId="{8062FD94-BC8B-4DE7-8080-14BA7EF00CFB}" destId="{FFD1CD1E-A43D-4B7D-B578-92A9202D664B}" srcOrd="3" destOrd="0" presId="urn:microsoft.com/office/officeart/2005/8/layout/default"/>
    <dgm:cxn modelId="{DFE11DE7-4AB0-41FA-9C9F-6C97F8AEF5CC}" type="presParOf" srcId="{8062FD94-BC8B-4DE7-8080-14BA7EF00CFB}" destId="{0ADE264A-9D73-46FA-918D-0BDD08BDA1A3}" srcOrd="4" destOrd="0" presId="urn:microsoft.com/office/officeart/2005/8/layout/default"/>
    <dgm:cxn modelId="{D84B0C51-4201-40A7-9DB8-296E59B7CF75}" type="presParOf" srcId="{8062FD94-BC8B-4DE7-8080-14BA7EF00CFB}" destId="{C5D61091-40A4-4C2C-96E1-0812952663BD}" srcOrd="5" destOrd="0" presId="urn:microsoft.com/office/officeart/2005/8/layout/default"/>
    <dgm:cxn modelId="{B82BFC12-3E13-47DD-B90B-32AAF07A5A40}" type="presParOf" srcId="{8062FD94-BC8B-4DE7-8080-14BA7EF00CFB}" destId="{EF616BFF-2F29-4417-88C4-B34F104589D0}" srcOrd="6" destOrd="0" presId="urn:microsoft.com/office/officeart/2005/8/layout/default"/>
    <dgm:cxn modelId="{DC06D7DF-95D7-4121-83B9-93E36F24F224}" type="presParOf" srcId="{8062FD94-BC8B-4DE7-8080-14BA7EF00CFB}" destId="{FEE868E3-61E4-4F3A-8D94-A98E128D19A5}" srcOrd="7" destOrd="0" presId="urn:microsoft.com/office/officeart/2005/8/layout/default"/>
    <dgm:cxn modelId="{C9630FF9-5255-4CE2-8A8D-28442462578A}" type="presParOf" srcId="{8062FD94-BC8B-4DE7-8080-14BA7EF00CFB}" destId="{DEA88D66-F40B-49C6-B2F6-0FD8D3BDF0D4}"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BB10818-2AE6-4286-BFD3-FA03332008D8}" type="doc">
      <dgm:prSet loTypeId="urn:microsoft.com/office/officeart/2005/8/layout/default" loCatId="list" qsTypeId="urn:microsoft.com/office/officeart/2005/8/quickstyle/simple2" qsCatId="simple" csTypeId="urn:microsoft.com/office/officeart/2005/8/colors/accent1_1" csCatId="accent1" phldr="1"/>
      <dgm:spPr/>
      <dgm:t>
        <a:bodyPr/>
        <a:lstStyle/>
        <a:p>
          <a:endParaRPr lang="tr-TR"/>
        </a:p>
      </dgm:t>
    </dgm:pt>
    <dgm:pt modelId="{CC3CCA78-A086-44FA-A981-8D9ADFEA3D5D}">
      <dgm:prSet/>
      <dgm:spPr/>
      <dgm:t>
        <a:bodyPr/>
        <a:lstStyle/>
        <a:p>
          <a:pPr rtl="0"/>
          <a:r>
            <a:rPr lang="tr-TR" b="1" dirty="0" smtClean="0"/>
            <a:t>Açık Oturum</a:t>
          </a:r>
          <a:endParaRPr lang="tr-TR" b="1" dirty="0"/>
        </a:p>
      </dgm:t>
    </dgm:pt>
    <dgm:pt modelId="{367BF11A-9600-4CE9-9BC7-FDD5FACAA75E}" type="parTrans" cxnId="{B27036A7-8C55-4E61-A389-3AF33239A384}">
      <dgm:prSet/>
      <dgm:spPr/>
      <dgm:t>
        <a:bodyPr/>
        <a:lstStyle/>
        <a:p>
          <a:endParaRPr lang="tr-TR"/>
        </a:p>
      </dgm:t>
    </dgm:pt>
    <dgm:pt modelId="{211AEB7C-DD43-42E9-B187-2B7DFE43C8DE}" type="sibTrans" cxnId="{B27036A7-8C55-4E61-A389-3AF33239A384}">
      <dgm:prSet/>
      <dgm:spPr/>
      <dgm:t>
        <a:bodyPr/>
        <a:lstStyle/>
        <a:p>
          <a:endParaRPr lang="tr-TR"/>
        </a:p>
      </dgm:t>
    </dgm:pt>
    <dgm:pt modelId="{00F8788E-8346-4744-8F5D-EDBD977E64C8}">
      <dgm:prSet/>
      <dgm:spPr/>
      <dgm:t>
        <a:bodyPr/>
        <a:lstStyle/>
        <a:p>
          <a:pPr rtl="0"/>
          <a:r>
            <a:rPr lang="tr-TR" dirty="0" smtClean="0"/>
            <a:t>Güncel sorunların, herkesin izleyebileceği biçimde açık olarak tartışıldığı bir toplantıdır. Belirlenen konuya ilişkin farklı bakış açılarına sahip kişilerin görüş ve düşüncelerini karşılıklı olarak tartışmalarıdır.</a:t>
          </a:r>
          <a:endParaRPr lang="tr-TR" dirty="0"/>
        </a:p>
      </dgm:t>
    </dgm:pt>
    <dgm:pt modelId="{82864882-4AB7-4B64-A9B1-4141A52AA68C}" type="parTrans" cxnId="{C176C11E-887A-4BB1-AC69-0B07A54FC2D0}">
      <dgm:prSet/>
      <dgm:spPr/>
      <dgm:t>
        <a:bodyPr/>
        <a:lstStyle/>
        <a:p>
          <a:endParaRPr lang="tr-TR"/>
        </a:p>
      </dgm:t>
    </dgm:pt>
    <dgm:pt modelId="{1F167494-5581-4029-872A-0D8EC44CCD69}" type="sibTrans" cxnId="{C176C11E-887A-4BB1-AC69-0B07A54FC2D0}">
      <dgm:prSet/>
      <dgm:spPr/>
      <dgm:t>
        <a:bodyPr/>
        <a:lstStyle/>
        <a:p>
          <a:endParaRPr lang="tr-TR"/>
        </a:p>
      </dgm:t>
    </dgm:pt>
    <dgm:pt modelId="{0B03F54C-0100-4610-AE9E-3642359417E5}">
      <dgm:prSet/>
      <dgm:spPr/>
      <dgm:t>
        <a:bodyPr/>
        <a:lstStyle/>
        <a:p>
          <a:pPr rtl="0"/>
          <a:r>
            <a:rPr lang="tr-TR" b="1" dirty="0" smtClean="0"/>
            <a:t>Seminer </a:t>
          </a:r>
          <a:endParaRPr lang="tr-TR" b="1" dirty="0"/>
        </a:p>
      </dgm:t>
    </dgm:pt>
    <dgm:pt modelId="{24AA17F4-1F96-4B2A-A4C9-15A945BA7FD4}" type="parTrans" cxnId="{5167F36F-B261-4BE5-8D55-90400EC12109}">
      <dgm:prSet/>
      <dgm:spPr/>
      <dgm:t>
        <a:bodyPr/>
        <a:lstStyle/>
        <a:p>
          <a:endParaRPr lang="tr-TR"/>
        </a:p>
      </dgm:t>
    </dgm:pt>
    <dgm:pt modelId="{CE0D3EBB-1BAE-484F-97EF-DDA1EC5EB26D}" type="sibTrans" cxnId="{5167F36F-B261-4BE5-8D55-90400EC12109}">
      <dgm:prSet/>
      <dgm:spPr/>
      <dgm:t>
        <a:bodyPr/>
        <a:lstStyle/>
        <a:p>
          <a:endParaRPr lang="tr-TR"/>
        </a:p>
      </dgm:t>
    </dgm:pt>
    <dgm:pt modelId="{A17E4A7D-409F-4CE8-B735-0536683CE5C3}">
      <dgm:prSet/>
      <dgm:spPr/>
      <dgm:t>
        <a:bodyPr/>
        <a:lstStyle/>
        <a:p>
          <a:pPr rtl="0"/>
          <a:r>
            <a:rPr lang="tr-TR" dirty="0" smtClean="0"/>
            <a:t>Alanında uzman veya belli bir konuda araştırma yapan kişi yada kişilerin konu ile ilgili olan özel kitleye sunu yapması ve sunu üzerinde tartışmaya dayalıdır. Tez ve hizmet-içi eğitim bu tekniğe örnektir.</a:t>
          </a:r>
          <a:endParaRPr lang="tr-TR" dirty="0"/>
        </a:p>
      </dgm:t>
    </dgm:pt>
    <dgm:pt modelId="{FCFA5E9B-CBC4-47FD-9C01-06B8B854CCAE}" type="parTrans" cxnId="{90F65632-DF6E-47D8-9566-671649D3DC48}">
      <dgm:prSet/>
      <dgm:spPr/>
      <dgm:t>
        <a:bodyPr/>
        <a:lstStyle/>
        <a:p>
          <a:endParaRPr lang="tr-TR"/>
        </a:p>
      </dgm:t>
    </dgm:pt>
    <dgm:pt modelId="{09EC7CC6-1E9B-4135-BA82-896CCD89C63C}" type="sibTrans" cxnId="{90F65632-DF6E-47D8-9566-671649D3DC48}">
      <dgm:prSet/>
      <dgm:spPr/>
      <dgm:t>
        <a:bodyPr/>
        <a:lstStyle/>
        <a:p>
          <a:endParaRPr lang="tr-TR"/>
        </a:p>
      </dgm:t>
    </dgm:pt>
    <dgm:pt modelId="{8008892E-10D0-4652-97F2-17A6CF414EC7}">
      <dgm:prSet/>
      <dgm:spPr/>
      <dgm:t>
        <a:bodyPr/>
        <a:lstStyle/>
        <a:p>
          <a:pPr rtl="0"/>
          <a:r>
            <a:rPr lang="tr-TR" b="1" dirty="0" err="1" smtClean="0"/>
            <a:t>Kollegyum</a:t>
          </a:r>
          <a:r>
            <a:rPr lang="tr-TR" b="1" dirty="0" smtClean="0"/>
            <a:t> </a:t>
          </a:r>
          <a:endParaRPr lang="tr-TR" b="1" dirty="0"/>
        </a:p>
      </dgm:t>
    </dgm:pt>
    <dgm:pt modelId="{1AFEC2EA-C5D1-4592-B0EF-175C2D945F88}" type="parTrans" cxnId="{8B02C4E7-6E80-46F4-B284-8ECEF8442D89}">
      <dgm:prSet/>
      <dgm:spPr/>
      <dgm:t>
        <a:bodyPr/>
        <a:lstStyle/>
        <a:p>
          <a:endParaRPr lang="tr-TR"/>
        </a:p>
      </dgm:t>
    </dgm:pt>
    <dgm:pt modelId="{74D5C385-DEAE-4C5D-890C-D763E51B81CA}" type="sibTrans" cxnId="{8B02C4E7-6E80-46F4-B284-8ECEF8442D89}">
      <dgm:prSet/>
      <dgm:spPr/>
      <dgm:t>
        <a:bodyPr/>
        <a:lstStyle/>
        <a:p>
          <a:endParaRPr lang="tr-TR"/>
        </a:p>
      </dgm:t>
    </dgm:pt>
    <dgm:pt modelId="{4595D54B-FA39-4762-81EE-A485D5F500D5}">
      <dgm:prSet/>
      <dgm:spPr/>
      <dgm:t>
        <a:bodyPr/>
        <a:lstStyle/>
        <a:p>
          <a:pPr rtl="0"/>
          <a:r>
            <a:rPr lang="tr-TR" dirty="0" smtClean="0"/>
            <a:t>Bir panel grubu yerine iki panel grubundan meydana gelir. Gruplardan birinde kaynak kişiler, diğerinde öğrenciler yer alır. Öğrencilerin sordukları sorular kaynak olarak bulunan uzmanlarca yanıtlanır, dinleyiciler de bu soru cevaplarla bilgi edinirler.</a:t>
          </a:r>
          <a:endParaRPr lang="tr-TR" dirty="0"/>
        </a:p>
      </dgm:t>
    </dgm:pt>
    <dgm:pt modelId="{DB22835F-AE32-4103-8D7E-08D67882C271}" type="parTrans" cxnId="{0503F9DA-EA28-4217-B22F-EFD1B56F9C53}">
      <dgm:prSet/>
      <dgm:spPr/>
      <dgm:t>
        <a:bodyPr/>
        <a:lstStyle/>
        <a:p>
          <a:endParaRPr lang="tr-TR"/>
        </a:p>
      </dgm:t>
    </dgm:pt>
    <dgm:pt modelId="{BE23A459-C621-4401-94B2-A51E1824F835}" type="sibTrans" cxnId="{0503F9DA-EA28-4217-B22F-EFD1B56F9C53}">
      <dgm:prSet/>
      <dgm:spPr/>
      <dgm:t>
        <a:bodyPr/>
        <a:lstStyle/>
        <a:p>
          <a:endParaRPr lang="tr-TR"/>
        </a:p>
      </dgm:t>
    </dgm:pt>
    <dgm:pt modelId="{9716F721-480E-4F01-B661-58943AE75FE1}">
      <dgm:prSet/>
      <dgm:spPr/>
      <dgm:t>
        <a:bodyPr/>
        <a:lstStyle/>
        <a:p>
          <a:pPr rtl="0"/>
          <a:r>
            <a:rPr lang="tr-TR" dirty="0" smtClean="0"/>
            <a:t>Değişik görüşlere sahip kişilerin herhangi bir konudaki sorunları tartıştıkları süreçtir. Panele göre daha formaldir. Konunun farklı yönleri uzmanlarınca tartışılır.</a:t>
          </a:r>
          <a:endParaRPr lang="tr-TR" dirty="0"/>
        </a:p>
      </dgm:t>
    </dgm:pt>
    <dgm:pt modelId="{63DD4C77-33B2-4596-BF0A-5E14EFB08CA9}">
      <dgm:prSet/>
      <dgm:spPr/>
      <dgm:t>
        <a:bodyPr/>
        <a:lstStyle/>
        <a:p>
          <a:pPr rtl="0"/>
          <a:r>
            <a:rPr lang="tr-TR" b="1" dirty="0" smtClean="0"/>
            <a:t>Forum</a:t>
          </a:r>
          <a:endParaRPr lang="tr-TR" b="1" dirty="0"/>
        </a:p>
      </dgm:t>
    </dgm:pt>
    <dgm:pt modelId="{B972131E-F80F-48BB-BF53-192571CA190E}" type="sibTrans" cxnId="{C9FE4A8B-157E-44D9-B7A3-72383141CD13}">
      <dgm:prSet/>
      <dgm:spPr/>
      <dgm:t>
        <a:bodyPr/>
        <a:lstStyle/>
        <a:p>
          <a:endParaRPr lang="tr-TR"/>
        </a:p>
      </dgm:t>
    </dgm:pt>
    <dgm:pt modelId="{174D3147-04F7-413F-95B1-C3C12D59F299}" type="parTrans" cxnId="{C9FE4A8B-157E-44D9-B7A3-72383141CD13}">
      <dgm:prSet/>
      <dgm:spPr/>
      <dgm:t>
        <a:bodyPr/>
        <a:lstStyle/>
        <a:p>
          <a:endParaRPr lang="tr-TR"/>
        </a:p>
      </dgm:t>
    </dgm:pt>
    <dgm:pt modelId="{71F39B02-08F5-4871-901F-0963FB05CEEA}" type="sibTrans" cxnId="{0AF41AA7-51FD-46B4-8FD6-52035CF7834D}">
      <dgm:prSet/>
      <dgm:spPr/>
      <dgm:t>
        <a:bodyPr/>
        <a:lstStyle/>
        <a:p>
          <a:endParaRPr lang="tr-TR"/>
        </a:p>
      </dgm:t>
    </dgm:pt>
    <dgm:pt modelId="{B678E5FD-CFEA-43C8-9DCB-CDB1592662C8}" type="parTrans" cxnId="{0AF41AA7-51FD-46B4-8FD6-52035CF7834D}">
      <dgm:prSet/>
      <dgm:spPr/>
      <dgm:t>
        <a:bodyPr/>
        <a:lstStyle/>
        <a:p>
          <a:endParaRPr lang="tr-TR"/>
        </a:p>
      </dgm:t>
    </dgm:pt>
    <dgm:pt modelId="{924BB659-7910-46D2-982A-DD5E94CE1CD8}" type="pres">
      <dgm:prSet presAssocID="{6BB10818-2AE6-4286-BFD3-FA03332008D8}" presName="diagram" presStyleCnt="0">
        <dgm:presLayoutVars>
          <dgm:dir/>
          <dgm:resizeHandles val="exact"/>
        </dgm:presLayoutVars>
      </dgm:prSet>
      <dgm:spPr/>
      <dgm:t>
        <a:bodyPr/>
        <a:lstStyle/>
        <a:p>
          <a:endParaRPr lang="tr-TR"/>
        </a:p>
      </dgm:t>
    </dgm:pt>
    <dgm:pt modelId="{5061E32E-BB30-4751-AE2D-EACF287C41A5}" type="pres">
      <dgm:prSet presAssocID="{63DD4C77-33B2-4596-BF0A-5E14EFB08CA9}" presName="node" presStyleLbl="node1" presStyleIdx="0" presStyleCnt="4">
        <dgm:presLayoutVars>
          <dgm:bulletEnabled val="1"/>
        </dgm:presLayoutVars>
      </dgm:prSet>
      <dgm:spPr/>
      <dgm:t>
        <a:bodyPr/>
        <a:lstStyle/>
        <a:p>
          <a:endParaRPr lang="tr-TR"/>
        </a:p>
      </dgm:t>
    </dgm:pt>
    <dgm:pt modelId="{5E77F1FE-124B-4DAC-A4F9-0EBBF9E2FAA4}" type="pres">
      <dgm:prSet presAssocID="{B972131E-F80F-48BB-BF53-192571CA190E}" presName="sibTrans" presStyleCnt="0"/>
      <dgm:spPr/>
    </dgm:pt>
    <dgm:pt modelId="{62500AC4-FCAB-48E8-B556-646D931ABDC7}" type="pres">
      <dgm:prSet presAssocID="{CC3CCA78-A086-44FA-A981-8D9ADFEA3D5D}" presName="node" presStyleLbl="node1" presStyleIdx="1" presStyleCnt="4">
        <dgm:presLayoutVars>
          <dgm:bulletEnabled val="1"/>
        </dgm:presLayoutVars>
      </dgm:prSet>
      <dgm:spPr/>
      <dgm:t>
        <a:bodyPr/>
        <a:lstStyle/>
        <a:p>
          <a:endParaRPr lang="tr-TR"/>
        </a:p>
      </dgm:t>
    </dgm:pt>
    <dgm:pt modelId="{AB0E5DAA-EA4C-4C80-A4E9-C066A64B5D0B}" type="pres">
      <dgm:prSet presAssocID="{211AEB7C-DD43-42E9-B187-2B7DFE43C8DE}" presName="sibTrans" presStyleCnt="0"/>
      <dgm:spPr/>
    </dgm:pt>
    <dgm:pt modelId="{77C48162-40EA-48FD-9355-75D3138C1813}" type="pres">
      <dgm:prSet presAssocID="{0B03F54C-0100-4610-AE9E-3642359417E5}" presName="node" presStyleLbl="node1" presStyleIdx="2" presStyleCnt="4">
        <dgm:presLayoutVars>
          <dgm:bulletEnabled val="1"/>
        </dgm:presLayoutVars>
      </dgm:prSet>
      <dgm:spPr/>
      <dgm:t>
        <a:bodyPr/>
        <a:lstStyle/>
        <a:p>
          <a:endParaRPr lang="tr-TR"/>
        </a:p>
      </dgm:t>
    </dgm:pt>
    <dgm:pt modelId="{DF7FBAA0-9E29-4EEE-AB65-834EF8CE75C1}" type="pres">
      <dgm:prSet presAssocID="{CE0D3EBB-1BAE-484F-97EF-DDA1EC5EB26D}" presName="sibTrans" presStyleCnt="0"/>
      <dgm:spPr/>
    </dgm:pt>
    <dgm:pt modelId="{34E62EB5-D749-4126-B215-110AFED225F7}" type="pres">
      <dgm:prSet presAssocID="{8008892E-10D0-4652-97F2-17A6CF414EC7}" presName="node" presStyleLbl="node1" presStyleIdx="3" presStyleCnt="4">
        <dgm:presLayoutVars>
          <dgm:bulletEnabled val="1"/>
        </dgm:presLayoutVars>
      </dgm:prSet>
      <dgm:spPr/>
      <dgm:t>
        <a:bodyPr/>
        <a:lstStyle/>
        <a:p>
          <a:endParaRPr lang="tr-TR"/>
        </a:p>
      </dgm:t>
    </dgm:pt>
  </dgm:ptLst>
  <dgm:cxnLst>
    <dgm:cxn modelId="{FC01B8D4-3975-42E5-921E-FD8F2F07853F}" type="presOf" srcId="{A17E4A7D-409F-4CE8-B735-0536683CE5C3}" destId="{77C48162-40EA-48FD-9355-75D3138C1813}" srcOrd="0" destOrd="1" presId="urn:microsoft.com/office/officeart/2005/8/layout/default"/>
    <dgm:cxn modelId="{0AF41AA7-51FD-46B4-8FD6-52035CF7834D}" srcId="{63DD4C77-33B2-4596-BF0A-5E14EFB08CA9}" destId="{9716F721-480E-4F01-B661-58943AE75FE1}" srcOrd="0" destOrd="0" parTransId="{B678E5FD-CFEA-43C8-9DCB-CDB1592662C8}" sibTransId="{71F39B02-08F5-4871-901F-0963FB05CEEA}"/>
    <dgm:cxn modelId="{5167F36F-B261-4BE5-8D55-90400EC12109}" srcId="{6BB10818-2AE6-4286-BFD3-FA03332008D8}" destId="{0B03F54C-0100-4610-AE9E-3642359417E5}" srcOrd="2" destOrd="0" parTransId="{24AA17F4-1F96-4B2A-A4C9-15A945BA7FD4}" sibTransId="{CE0D3EBB-1BAE-484F-97EF-DDA1EC5EB26D}"/>
    <dgm:cxn modelId="{8B02C4E7-6E80-46F4-B284-8ECEF8442D89}" srcId="{6BB10818-2AE6-4286-BFD3-FA03332008D8}" destId="{8008892E-10D0-4652-97F2-17A6CF414EC7}" srcOrd="3" destOrd="0" parTransId="{1AFEC2EA-C5D1-4592-B0EF-175C2D945F88}" sibTransId="{74D5C385-DEAE-4C5D-890C-D763E51B81CA}"/>
    <dgm:cxn modelId="{5F25A970-1558-4097-A625-DA25189A8D74}" type="presOf" srcId="{00F8788E-8346-4744-8F5D-EDBD977E64C8}" destId="{62500AC4-FCAB-48E8-B556-646D931ABDC7}" srcOrd="0" destOrd="1" presId="urn:microsoft.com/office/officeart/2005/8/layout/default"/>
    <dgm:cxn modelId="{C176C11E-887A-4BB1-AC69-0B07A54FC2D0}" srcId="{CC3CCA78-A086-44FA-A981-8D9ADFEA3D5D}" destId="{00F8788E-8346-4744-8F5D-EDBD977E64C8}" srcOrd="0" destOrd="0" parTransId="{82864882-4AB7-4B64-A9B1-4141A52AA68C}" sibTransId="{1F167494-5581-4029-872A-0D8EC44CCD69}"/>
    <dgm:cxn modelId="{C9FE4A8B-157E-44D9-B7A3-72383141CD13}" srcId="{6BB10818-2AE6-4286-BFD3-FA03332008D8}" destId="{63DD4C77-33B2-4596-BF0A-5E14EFB08CA9}" srcOrd="0" destOrd="0" parTransId="{174D3147-04F7-413F-95B1-C3C12D59F299}" sibTransId="{B972131E-F80F-48BB-BF53-192571CA190E}"/>
    <dgm:cxn modelId="{90F65632-DF6E-47D8-9566-671649D3DC48}" srcId="{0B03F54C-0100-4610-AE9E-3642359417E5}" destId="{A17E4A7D-409F-4CE8-B735-0536683CE5C3}" srcOrd="0" destOrd="0" parTransId="{FCFA5E9B-CBC4-47FD-9C01-06B8B854CCAE}" sibTransId="{09EC7CC6-1E9B-4135-BA82-896CCD89C63C}"/>
    <dgm:cxn modelId="{0503F9DA-EA28-4217-B22F-EFD1B56F9C53}" srcId="{8008892E-10D0-4652-97F2-17A6CF414EC7}" destId="{4595D54B-FA39-4762-81EE-A485D5F500D5}" srcOrd="0" destOrd="0" parTransId="{DB22835F-AE32-4103-8D7E-08D67882C271}" sibTransId="{BE23A459-C621-4401-94B2-A51E1824F835}"/>
    <dgm:cxn modelId="{DF972943-5670-49EF-89DB-EB4988CE9D9F}" type="presOf" srcId="{CC3CCA78-A086-44FA-A981-8D9ADFEA3D5D}" destId="{62500AC4-FCAB-48E8-B556-646D931ABDC7}" srcOrd="0" destOrd="0" presId="urn:microsoft.com/office/officeart/2005/8/layout/default"/>
    <dgm:cxn modelId="{7CD631C1-4BBC-4D8C-BBBA-C8E8AC185F7C}" type="presOf" srcId="{9716F721-480E-4F01-B661-58943AE75FE1}" destId="{5061E32E-BB30-4751-AE2D-EACF287C41A5}" srcOrd="0" destOrd="1" presId="urn:microsoft.com/office/officeart/2005/8/layout/default"/>
    <dgm:cxn modelId="{B27036A7-8C55-4E61-A389-3AF33239A384}" srcId="{6BB10818-2AE6-4286-BFD3-FA03332008D8}" destId="{CC3CCA78-A086-44FA-A981-8D9ADFEA3D5D}" srcOrd="1" destOrd="0" parTransId="{367BF11A-9600-4CE9-9BC7-FDD5FACAA75E}" sibTransId="{211AEB7C-DD43-42E9-B187-2B7DFE43C8DE}"/>
    <dgm:cxn modelId="{F9308285-E51B-4CE6-B3F5-DB8AAF88C1C5}" type="presOf" srcId="{8008892E-10D0-4652-97F2-17A6CF414EC7}" destId="{34E62EB5-D749-4126-B215-110AFED225F7}" srcOrd="0" destOrd="0" presId="urn:microsoft.com/office/officeart/2005/8/layout/default"/>
    <dgm:cxn modelId="{37FC9ED8-530C-42BA-B4E9-ABF5F6E53DE4}" type="presOf" srcId="{0B03F54C-0100-4610-AE9E-3642359417E5}" destId="{77C48162-40EA-48FD-9355-75D3138C1813}" srcOrd="0" destOrd="0" presId="urn:microsoft.com/office/officeart/2005/8/layout/default"/>
    <dgm:cxn modelId="{B758ACFA-27EE-42AA-BC9B-D7F32D875AC4}" type="presOf" srcId="{6BB10818-2AE6-4286-BFD3-FA03332008D8}" destId="{924BB659-7910-46D2-982A-DD5E94CE1CD8}" srcOrd="0" destOrd="0" presId="urn:microsoft.com/office/officeart/2005/8/layout/default"/>
    <dgm:cxn modelId="{A13EEF76-D4AC-4C27-80A2-D1BB6ED75A20}" type="presOf" srcId="{63DD4C77-33B2-4596-BF0A-5E14EFB08CA9}" destId="{5061E32E-BB30-4751-AE2D-EACF287C41A5}" srcOrd="0" destOrd="0" presId="urn:microsoft.com/office/officeart/2005/8/layout/default"/>
    <dgm:cxn modelId="{19796A97-81C5-40CB-9F0E-44474F2F0EEA}" type="presOf" srcId="{4595D54B-FA39-4762-81EE-A485D5F500D5}" destId="{34E62EB5-D749-4126-B215-110AFED225F7}" srcOrd="0" destOrd="1" presId="urn:microsoft.com/office/officeart/2005/8/layout/default"/>
    <dgm:cxn modelId="{D7212A98-B03E-49EA-ADB7-DD7D16BC2BEF}" type="presParOf" srcId="{924BB659-7910-46D2-982A-DD5E94CE1CD8}" destId="{5061E32E-BB30-4751-AE2D-EACF287C41A5}" srcOrd="0" destOrd="0" presId="urn:microsoft.com/office/officeart/2005/8/layout/default"/>
    <dgm:cxn modelId="{420AE682-D053-4BF9-A000-2A2B5E6EF2A4}" type="presParOf" srcId="{924BB659-7910-46D2-982A-DD5E94CE1CD8}" destId="{5E77F1FE-124B-4DAC-A4F9-0EBBF9E2FAA4}" srcOrd="1" destOrd="0" presId="urn:microsoft.com/office/officeart/2005/8/layout/default"/>
    <dgm:cxn modelId="{D1EB7B7B-FE71-4625-9709-A70232E3397D}" type="presParOf" srcId="{924BB659-7910-46D2-982A-DD5E94CE1CD8}" destId="{62500AC4-FCAB-48E8-B556-646D931ABDC7}" srcOrd="2" destOrd="0" presId="urn:microsoft.com/office/officeart/2005/8/layout/default"/>
    <dgm:cxn modelId="{9467804B-6FAF-41B4-9E99-BA1DDC5B5479}" type="presParOf" srcId="{924BB659-7910-46D2-982A-DD5E94CE1CD8}" destId="{AB0E5DAA-EA4C-4C80-A4E9-C066A64B5D0B}" srcOrd="3" destOrd="0" presId="urn:microsoft.com/office/officeart/2005/8/layout/default"/>
    <dgm:cxn modelId="{D704816E-849F-4D32-8115-32CB747B4955}" type="presParOf" srcId="{924BB659-7910-46D2-982A-DD5E94CE1CD8}" destId="{77C48162-40EA-48FD-9355-75D3138C1813}" srcOrd="4" destOrd="0" presId="urn:microsoft.com/office/officeart/2005/8/layout/default"/>
    <dgm:cxn modelId="{25141CE9-8AC1-401D-BCED-F4EACE949962}" type="presParOf" srcId="{924BB659-7910-46D2-982A-DD5E94CE1CD8}" destId="{DF7FBAA0-9E29-4EEE-AB65-834EF8CE75C1}" srcOrd="5" destOrd="0" presId="urn:microsoft.com/office/officeart/2005/8/layout/default"/>
    <dgm:cxn modelId="{D61C5D86-FD9F-47AE-8C28-C3F26C1619FD}" type="presParOf" srcId="{924BB659-7910-46D2-982A-DD5E94CE1CD8}" destId="{34E62EB5-D749-4126-B215-110AFED225F7}"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0D20C2C-C183-4965-922A-6DD4D07543B7}" type="doc">
      <dgm:prSet loTypeId="urn:microsoft.com/office/officeart/2005/8/layout/default" loCatId="list" qsTypeId="urn:microsoft.com/office/officeart/2005/8/quickstyle/simple1" qsCatId="simple" csTypeId="urn:microsoft.com/office/officeart/2005/8/colors/accent1_1" csCatId="accent1"/>
      <dgm:spPr/>
      <dgm:t>
        <a:bodyPr/>
        <a:lstStyle/>
        <a:p>
          <a:endParaRPr lang="tr-TR"/>
        </a:p>
      </dgm:t>
    </dgm:pt>
    <dgm:pt modelId="{815E927F-3B24-4ADE-8749-EFA08E9C6B82}">
      <dgm:prSet custT="1"/>
      <dgm:spPr/>
      <dgm:t>
        <a:bodyPr/>
        <a:lstStyle/>
        <a:p>
          <a:pPr rtl="0"/>
          <a:r>
            <a:rPr lang="tr-TR" sz="2000" b="1" dirty="0" smtClean="0">
              <a:latin typeface="Comic Sans MS" panose="030F0702030302020204" pitchFamily="66" charset="0"/>
            </a:rPr>
            <a:t>Zıt Panel</a:t>
          </a:r>
          <a:endParaRPr lang="tr-TR" sz="2000" b="1" dirty="0">
            <a:latin typeface="Comic Sans MS" panose="030F0702030302020204" pitchFamily="66" charset="0"/>
          </a:endParaRPr>
        </a:p>
      </dgm:t>
    </dgm:pt>
    <dgm:pt modelId="{28FF5C28-F668-4B38-A715-B2869FFFF6DA}" type="parTrans" cxnId="{BC32CCC8-F7A4-44EC-AE3C-8A359DE589BD}">
      <dgm:prSet/>
      <dgm:spPr/>
      <dgm:t>
        <a:bodyPr/>
        <a:lstStyle/>
        <a:p>
          <a:endParaRPr lang="tr-TR"/>
        </a:p>
      </dgm:t>
    </dgm:pt>
    <dgm:pt modelId="{0DBFD1E6-AB5A-4FE6-B4DD-F8696333C688}" type="sibTrans" cxnId="{BC32CCC8-F7A4-44EC-AE3C-8A359DE589BD}">
      <dgm:prSet/>
      <dgm:spPr/>
      <dgm:t>
        <a:bodyPr/>
        <a:lstStyle/>
        <a:p>
          <a:endParaRPr lang="tr-TR"/>
        </a:p>
      </dgm:t>
    </dgm:pt>
    <dgm:pt modelId="{954EB3CF-15BD-4F4E-A90D-94BB4C787D9E}">
      <dgm:prSet/>
      <dgm:spPr/>
      <dgm:t>
        <a:bodyPr/>
        <a:lstStyle/>
        <a:p>
          <a:pPr rtl="0"/>
          <a:r>
            <a:rPr lang="tr-TR" sz="1400" dirty="0" smtClean="0">
              <a:latin typeface="Comic Sans MS" panose="030F0702030302020204" pitchFamily="66" charset="0"/>
            </a:rPr>
            <a:t>İşlenmiş olan konuların tekrar edilmesinde veya açıklığa kavuşturulmuş konuların öğretiminde kullanılır. Sınıftaki öğrenciler ikiye ayrılır ve öğrenciler sorun soran veya cevap veren grupta yer alır.</a:t>
          </a:r>
          <a:endParaRPr lang="tr-TR" sz="1400" dirty="0">
            <a:latin typeface="Comic Sans MS" panose="030F0702030302020204" pitchFamily="66" charset="0"/>
          </a:endParaRPr>
        </a:p>
      </dgm:t>
    </dgm:pt>
    <dgm:pt modelId="{CBC430A5-7158-46FB-BDFD-3579AAE086ED}" type="parTrans" cxnId="{D162FBBD-BFAB-47BB-8075-87B1DDA4FA43}">
      <dgm:prSet/>
      <dgm:spPr/>
      <dgm:t>
        <a:bodyPr/>
        <a:lstStyle/>
        <a:p>
          <a:endParaRPr lang="tr-TR"/>
        </a:p>
      </dgm:t>
    </dgm:pt>
    <dgm:pt modelId="{C14606D8-A6BE-4B04-A8B1-D23CEA8EB00F}" type="sibTrans" cxnId="{D162FBBD-BFAB-47BB-8075-87B1DDA4FA43}">
      <dgm:prSet/>
      <dgm:spPr/>
      <dgm:t>
        <a:bodyPr/>
        <a:lstStyle/>
        <a:p>
          <a:endParaRPr lang="tr-TR"/>
        </a:p>
      </dgm:t>
    </dgm:pt>
    <dgm:pt modelId="{1C4665FD-120D-45EA-A251-7FF008F04E6D}">
      <dgm:prSet/>
      <dgm:spPr/>
      <dgm:t>
        <a:bodyPr/>
        <a:lstStyle/>
        <a:p>
          <a:pPr rtl="0"/>
          <a:r>
            <a:rPr lang="tr-TR" b="1" dirty="0" err="1" smtClean="0">
              <a:latin typeface="Comic Sans MS" panose="030F0702030302020204" pitchFamily="66" charset="0"/>
            </a:rPr>
            <a:t>Buzz</a:t>
          </a:r>
          <a:r>
            <a:rPr lang="tr-TR" b="1" dirty="0" smtClean="0">
              <a:latin typeface="Comic Sans MS" panose="030F0702030302020204" pitchFamily="66" charset="0"/>
            </a:rPr>
            <a:t> Grup</a:t>
          </a:r>
          <a:endParaRPr lang="tr-TR" b="1" dirty="0">
            <a:latin typeface="Comic Sans MS" panose="030F0702030302020204" pitchFamily="66" charset="0"/>
          </a:endParaRPr>
        </a:p>
      </dgm:t>
    </dgm:pt>
    <dgm:pt modelId="{BFA1379E-3A5C-4D6D-88D0-65B3A3EAE053}" type="parTrans" cxnId="{46A8699D-98F4-4962-9158-F9E22ADEBD46}">
      <dgm:prSet/>
      <dgm:spPr/>
      <dgm:t>
        <a:bodyPr/>
        <a:lstStyle/>
        <a:p>
          <a:endParaRPr lang="tr-TR"/>
        </a:p>
      </dgm:t>
    </dgm:pt>
    <dgm:pt modelId="{ADA43FEC-C126-4BBF-962F-B365B1A38605}" type="sibTrans" cxnId="{46A8699D-98F4-4962-9158-F9E22ADEBD46}">
      <dgm:prSet/>
      <dgm:spPr/>
      <dgm:t>
        <a:bodyPr/>
        <a:lstStyle/>
        <a:p>
          <a:endParaRPr lang="tr-TR"/>
        </a:p>
      </dgm:t>
    </dgm:pt>
    <dgm:pt modelId="{336A2E77-D08A-4AA0-B8CD-6B8A1600B63C}">
      <dgm:prSet/>
      <dgm:spPr/>
      <dgm:t>
        <a:bodyPr/>
        <a:lstStyle/>
        <a:p>
          <a:pPr rtl="0"/>
          <a:r>
            <a:rPr lang="tr-TR" dirty="0" smtClean="0">
              <a:latin typeface="Comic Sans MS" panose="030F0702030302020204" pitchFamily="66" charset="0"/>
            </a:rPr>
            <a:t>Tartışmadan önce konular belirlenir ve öğrenciler ilgi duydukları konulara göre gruplar oluştururlar.</a:t>
          </a:r>
          <a:endParaRPr lang="tr-TR" dirty="0">
            <a:latin typeface="Comic Sans MS" panose="030F0702030302020204" pitchFamily="66" charset="0"/>
          </a:endParaRPr>
        </a:p>
      </dgm:t>
    </dgm:pt>
    <dgm:pt modelId="{6D0B6022-0AA6-4E22-90C9-547FEB956842}" type="parTrans" cxnId="{BD4AB070-6796-4C0F-93AB-0B844E16EA7F}">
      <dgm:prSet/>
      <dgm:spPr/>
      <dgm:t>
        <a:bodyPr/>
        <a:lstStyle/>
        <a:p>
          <a:endParaRPr lang="tr-TR"/>
        </a:p>
      </dgm:t>
    </dgm:pt>
    <dgm:pt modelId="{B88FA095-B0B4-40C5-9F61-9C0B8BFE4A3C}" type="sibTrans" cxnId="{BD4AB070-6796-4C0F-93AB-0B844E16EA7F}">
      <dgm:prSet/>
      <dgm:spPr/>
      <dgm:t>
        <a:bodyPr/>
        <a:lstStyle/>
        <a:p>
          <a:endParaRPr lang="tr-TR"/>
        </a:p>
      </dgm:t>
    </dgm:pt>
    <dgm:pt modelId="{7A675FC0-4A2A-44B4-8A4D-6F2931AD462E}">
      <dgm:prSet/>
      <dgm:spPr/>
      <dgm:t>
        <a:bodyPr/>
        <a:lstStyle/>
        <a:p>
          <a:pPr rtl="0"/>
          <a:r>
            <a:rPr lang="tr-TR" b="1" dirty="0" smtClean="0">
              <a:latin typeface="Comic Sans MS" panose="030F0702030302020204" pitchFamily="66" charset="0"/>
            </a:rPr>
            <a:t>Vızıltı Grupları</a:t>
          </a:r>
          <a:endParaRPr lang="tr-TR" b="1" dirty="0">
            <a:latin typeface="Comic Sans MS" panose="030F0702030302020204" pitchFamily="66" charset="0"/>
          </a:endParaRPr>
        </a:p>
      </dgm:t>
    </dgm:pt>
    <dgm:pt modelId="{1D4049BE-3BD7-4F66-B591-B68F58A15DE6}" type="parTrans" cxnId="{4D93C6DC-7999-41BB-B2B5-F58CB8C843E9}">
      <dgm:prSet/>
      <dgm:spPr/>
      <dgm:t>
        <a:bodyPr/>
        <a:lstStyle/>
        <a:p>
          <a:endParaRPr lang="tr-TR"/>
        </a:p>
      </dgm:t>
    </dgm:pt>
    <dgm:pt modelId="{4766162A-64D8-41F0-B92D-1953E6398F3A}" type="sibTrans" cxnId="{4D93C6DC-7999-41BB-B2B5-F58CB8C843E9}">
      <dgm:prSet/>
      <dgm:spPr/>
      <dgm:t>
        <a:bodyPr/>
        <a:lstStyle/>
        <a:p>
          <a:endParaRPr lang="tr-TR"/>
        </a:p>
      </dgm:t>
    </dgm:pt>
    <dgm:pt modelId="{419F1524-2964-4D1C-80D2-6D28FF3ACF66}">
      <dgm:prSet/>
      <dgm:spPr/>
      <dgm:t>
        <a:bodyPr/>
        <a:lstStyle/>
        <a:p>
          <a:pPr rtl="0"/>
          <a:r>
            <a:rPr lang="tr-TR" dirty="0" smtClean="0">
              <a:latin typeface="Comic Sans MS" panose="030F0702030302020204" pitchFamily="66" charset="0"/>
            </a:rPr>
            <a:t>Öğrencilerin kendi aralarında küçük gruplar halinde tartışmalarıdır.</a:t>
          </a:r>
          <a:endParaRPr lang="tr-TR" dirty="0">
            <a:latin typeface="Comic Sans MS" panose="030F0702030302020204" pitchFamily="66" charset="0"/>
          </a:endParaRPr>
        </a:p>
      </dgm:t>
    </dgm:pt>
    <dgm:pt modelId="{5F072D62-C21D-423A-A7E3-5EFF38F0A6E3}" type="parTrans" cxnId="{5C4CEFFB-67D5-4C9B-802E-49B386E3337B}">
      <dgm:prSet/>
      <dgm:spPr/>
      <dgm:t>
        <a:bodyPr/>
        <a:lstStyle/>
        <a:p>
          <a:endParaRPr lang="tr-TR"/>
        </a:p>
      </dgm:t>
    </dgm:pt>
    <dgm:pt modelId="{A4C47DF4-F9D4-465D-A03D-AC3453D55A5E}" type="sibTrans" cxnId="{5C4CEFFB-67D5-4C9B-802E-49B386E3337B}">
      <dgm:prSet/>
      <dgm:spPr/>
      <dgm:t>
        <a:bodyPr/>
        <a:lstStyle/>
        <a:p>
          <a:endParaRPr lang="tr-TR"/>
        </a:p>
      </dgm:t>
    </dgm:pt>
    <dgm:pt modelId="{7B945E5C-61BE-4507-AF6C-55C65D99FF97}">
      <dgm:prSet/>
      <dgm:spPr/>
      <dgm:t>
        <a:bodyPr/>
        <a:lstStyle/>
        <a:p>
          <a:pPr rtl="0"/>
          <a:r>
            <a:rPr lang="tr-TR" b="1" dirty="0" err="1" smtClean="0">
              <a:latin typeface="Comic Sans MS" panose="030F0702030302020204" pitchFamily="66" charset="0"/>
            </a:rPr>
            <a:t>Philips</a:t>
          </a:r>
          <a:r>
            <a:rPr lang="tr-TR" b="1" dirty="0" smtClean="0">
              <a:latin typeface="Comic Sans MS" panose="030F0702030302020204" pitchFamily="66" charset="0"/>
            </a:rPr>
            <a:t> 66</a:t>
          </a:r>
          <a:endParaRPr lang="tr-TR" b="1" dirty="0">
            <a:latin typeface="Comic Sans MS" panose="030F0702030302020204" pitchFamily="66" charset="0"/>
          </a:endParaRPr>
        </a:p>
      </dgm:t>
    </dgm:pt>
    <dgm:pt modelId="{C340C270-E367-48B1-9E7E-02114811A1C4}" type="parTrans" cxnId="{3E7907C7-7BC9-49B1-9928-C89D5829BE70}">
      <dgm:prSet/>
      <dgm:spPr/>
      <dgm:t>
        <a:bodyPr/>
        <a:lstStyle/>
        <a:p>
          <a:endParaRPr lang="tr-TR"/>
        </a:p>
      </dgm:t>
    </dgm:pt>
    <dgm:pt modelId="{75C73954-0AB3-4505-A634-0253B3EA9A31}" type="sibTrans" cxnId="{3E7907C7-7BC9-49B1-9928-C89D5829BE70}">
      <dgm:prSet/>
      <dgm:spPr/>
      <dgm:t>
        <a:bodyPr/>
        <a:lstStyle/>
        <a:p>
          <a:endParaRPr lang="tr-TR"/>
        </a:p>
      </dgm:t>
    </dgm:pt>
    <dgm:pt modelId="{81548042-ED29-4EFE-8F56-0814E3872E7B}">
      <dgm:prSet/>
      <dgm:spPr/>
      <dgm:t>
        <a:bodyPr/>
        <a:lstStyle/>
        <a:p>
          <a:pPr rtl="0"/>
          <a:r>
            <a:rPr lang="tr-TR" dirty="0" smtClean="0">
              <a:latin typeface="Comic Sans MS" panose="030F0702030302020204" pitchFamily="66" charset="0"/>
            </a:rPr>
            <a:t>Öğretmenin tahtaya yazdığı sorunlar çerçevesinde her grubun sorunu kendi içinde ele aldığı ve her bir grup için bir başkan belirlenerek, tartışmaların sonuçlarının grup sözcüleri tarafından diğer gruplarla paylaşıldığı tekniktir. </a:t>
          </a:r>
          <a:endParaRPr lang="tr-TR" dirty="0">
            <a:latin typeface="Comic Sans MS" panose="030F0702030302020204" pitchFamily="66" charset="0"/>
          </a:endParaRPr>
        </a:p>
      </dgm:t>
    </dgm:pt>
    <dgm:pt modelId="{24E36357-4BBC-4ED2-94F2-C6032A94BC0F}" type="parTrans" cxnId="{A1744B9E-6A51-459F-AC60-25A8ABF3DF60}">
      <dgm:prSet/>
      <dgm:spPr/>
      <dgm:t>
        <a:bodyPr/>
        <a:lstStyle/>
        <a:p>
          <a:endParaRPr lang="tr-TR"/>
        </a:p>
      </dgm:t>
    </dgm:pt>
    <dgm:pt modelId="{E0E6CEA2-24B0-4979-99BD-853FFF7AD3D9}" type="sibTrans" cxnId="{A1744B9E-6A51-459F-AC60-25A8ABF3DF60}">
      <dgm:prSet/>
      <dgm:spPr/>
      <dgm:t>
        <a:bodyPr/>
        <a:lstStyle/>
        <a:p>
          <a:endParaRPr lang="tr-TR"/>
        </a:p>
      </dgm:t>
    </dgm:pt>
    <dgm:pt modelId="{BE6A4F6D-2874-4142-94F7-646E9D477B9E}" type="pres">
      <dgm:prSet presAssocID="{A0D20C2C-C183-4965-922A-6DD4D07543B7}" presName="diagram" presStyleCnt="0">
        <dgm:presLayoutVars>
          <dgm:dir/>
          <dgm:resizeHandles val="exact"/>
        </dgm:presLayoutVars>
      </dgm:prSet>
      <dgm:spPr/>
      <dgm:t>
        <a:bodyPr/>
        <a:lstStyle/>
        <a:p>
          <a:endParaRPr lang="tr-TR"/>
        </a:p>
      </dgm:t>
    </dgm:pt>
    <dgm:pt modelId="{DC5FCD30-2949-481F-8291-C69E59B1AB09}" type="pres">
      <dgm:prSet presAssocID="{815E927F-3B24-4ADE-8749-EFA08E9C6B82}" presName="node" presStyleLbl="node1" presStyleIdx="0" presStyleCnt="4">
        <dgm:presLayoutVars>
          <dgm:bulletEnabled val="1"/>
        </dgm:presLayoutVars>
      </dgm:prSet>
      <dgm:spPr/>
      <dgm:t>
        <a:bodyPr/>
        <a:lstStyle/>
        <a:p>
          <a:endParaRPr lang="tr-TR"/>
        </a:p>
      </dgm:t>
    </dgm:pt>
    <dgm:pt modelId="{4F357D3F-9BC3-4F10-9AA7-6ADE8CCA8EA8}" type="pres">
      <dgm:prSet presAssocID="{0DBFD1E6-AB5A-4FE6-B4DD-F8696333C688}" presName="sibTrans" presStyleCnt="0"/>
      <dgm:spPr/>
    </dgm:pt>
    <dgm:pt modelId="{869415C6-939D-4E92-A594-E204AA9460CB}" type="pres">
      <dgm:prSet presAssocID="{1C4665FD-120D-45EA-A251-7FF008F04E6D}" presName="node" presStyleLbl="node1" presStyleIdx="1" presStyleCnt="4">
        <dgm:presLayoutVars>
          <dgm:bulletEnabled val="1"/>
        </dgm:presLayoutVars>
      </dgm:prSet>
      <dgm:spPr/>
      <dgm:t>
        <a:bodyPr/>
        <a:lstStyle/>
        <a:p>
          <a:endParaRPr lang="tr-TR"/>
        </a:p>
      </dgm:t>
    </dgm:pt>
    <dgm:pt modelId="{3B35126D-8A57-42A2-98D6-18D7A72D96A6}" type="pres">
      <dgm:prSet presAssocID="{ADA43FEC-C126-4BBF-962F-B365B1A38605}" presName="sibTrans" presStyleCnt="0"/>
      <dgm:spPr/>
    </dgm:pt>
    <dgm:pt modelId="{290E99BC-6ACE-47F5-A7A9-C6959A5430DD}" type="pres">
      <dgm:prSet presAssocID="{7A675FC0-4A2A-44B4-8A4D-6F2931AD462E}" presName="node" presStyleLbl="node1" presStyleIdx="2" presStyleCnt="4">
        <dgm:presLayoutVars>
          <dgm:bulletEnabled val="1"/>
        </dgm:presLayoutVars>
      </dgm:prSet>
      <dgm:spPr/>
      <dgm:t>
        <a:bodyPr/>
        <a:lstStyle/>
        <a:p>
          <a:endParaRPr lang="tr-TR"/>
        </a:p>
      </dgm:t>
    </dgm:pt>
    <dgm:pt modelId="{71D467B9-03DC-4597-9AD9-E5CA0593E7DA}" type="pres">
      <dgm:prSet presAssocID="{4766162A-64D8-41F0-B92D-1953E6398F3A}" presName="sibTrans" presStyleCnt="0"/>
      <dgm:spPr/>
    </dgm:pt>
    <dgm:pt modelId="{C50A28E5-831F-4F8A-957A-5CD645656020}" type="pres">
      <dgm:prSet presAssocID="{7B945E5C-61BE-4507-AF6C-55C65D99FF97}" presName="node" presStyleLbl="node1" presStyleIdx="3" presStyleCnt="4">
        <dgm:presLayoutVars>
          <dgm:bulletEnabled val="1"/>
        </dgm:presLayoutVars>
      </dgm:prSet>
      <dgm:spPr/>
      <dgm:t>
        <a:bodyPr/>
        <a:lstStyle/>
        <a:p>
          <a:endParaRPr lang="tr-TR"/>
        </a:p>
      </dgm:t>
    </dgm:pt>
  </dgm:ptLst>
  <dgm:cxnLst>
    <dgm:cxn modelId="{A1744B9E-6A51-459F-AC60-25A8ABF3DF60}" srcId="{7B945E5C-61BE-4507-AF6C-55C65D99FF97}" destId="{81548042-ED29-4EFE-8F56-0814E3872E7B}" srcOrd="0" destOrd="0" parTransId="{24E36357-4BBC-4ED2-94F2-C6032A94BC0F}" sibTransId="{E0E6CEA2-24B0-4979-99BD-853FFF7AD3D9}"/>
    <dgm:cxn modelId="{3E7907C7-7BC9-49B1-9928-C89D5829BE70}" srcId="{A0D20C2C-C183-4965-922A-6DD4D07543B7}" destId="{7B945E5C-61BE-4507-AF6C-55C65D99FF97}" srcOrd="3" destOrd="0" parTransId="{C340C270-E367-48B1-9E7E-02114811A1C4}" sibTransId="{75C73954-0AB3-4505-A634-0253B3EA9A31}"/>
    <dgm:cxn modelId="{60C15933-00B6-423D-BF54-3564FDDD2863}" type="presOf" srcId="{81548042-ED29-4EFE-8F56-0814E3872E7B}" destId="{C50A28E5-831F-4F8A-957A-5CD645656020}" srcOrd="0" destOrd="1" presId="urn:microsoft.com/office/officeart/2005/8/layout/default"/>
    <dgm:cxn modelId="{BD4AB070-6796-4C0F-93AB-0B844E16EA7F}" srcId="{1C4665FD-120D-45EA-A251-7FF008F04E6D}" destId="{336A2E77-D08A-4AA0-B8CD-6B8A1600B63C}" srcOrd="0" destOrd="0" parTransId="{6D0B6022-0AA6-4E22-90C9-547FEB956842}" sibTransId="{B88FA095-B0B4-40C5-9F61-9C0B8BFE4A3C}"/>
    <dgm:cxn modelId="{6F58B687-5AC8-4EA1-A090-B7F915496732}" type="presOf" srcId="{815E927F-3B24-4ADE-8749-EFA08E9C6B82}" destId="{DC5FCD30-2949-481F-8291-C69E59B1AB09}" srcOrd="0" destOrd="0" presId="urn:microsoft.com/office/officeart/2005/8/layout/default"/>
    <dgm:cxn modelId="{4D93C6DC-7999-41BB-B2B5-F58CB8C843E9}" srcId="{A0D20C2C-C183-4965-922A-6DD4D07543B7}" destId="{7A675FC0-4A2A-44B4-8A4D-6F2931AD462E}" srcOrd="2" destOrd="0" parTransId="{1D4049BE-3BD7-4F66-B591-B68F58A15DE6}" sibTransId="{4766162A-64D8-41F0-B92D-1953E6398F3A}"/>
    <dgm:cxn modelId="{46A8699D-98F4-4962-9158-F9E22ADEBD46}" srcId="{A0D20C2C-C183-4965-922A-6DD4D07543B7}" destId="{1C4665FD-120D-45EA-A251-7FF008F04E6D}" srcOrd="1" destOrd="0" parTransId="{BFA1379E-3A5C-4D6D-88D0-65B3A3EAE053}" sibTransId="{ADA43FEC-C126-4BBF-962F-B365B1A38605}"/>
    <dgm:cxn modelId="{8F0112A0-76EA-4012-A628-610512CCC9A7}" type="presOf" srcId="{A0D20C2C-C183-4965-922A-6DD4D07543B7}" destId="{BE6A4F6D-2874-4142-94F7-646E9D477B9E}" srcOrd="0" destOrd="0" presId="urn:microsoft.com/office/officeart/2005/8/layout/default"/>
    <dgm:cxn modelId="{7D93FCF6-56C5-44BB-91E7-F4300A87E0D2}" type="presOf" srcId="{7A675FC0-4A2A-44B4-8A4D-6F2931AD462E}" destId="{290E99BC-6ACE-47F5-A7A9-C6959A5430DD}" srcOrd="0" destOrd="0" presId="urn:microsoft.com/office/officeart/2005/8/layout/default"/>
    <dgm:cxn modelId="{6D2CF708-DB8D-4EAA-B236-41FBDAAAD8DE}" type="presOf" srcId="{954EB3CF-15BD-4F4E-A90D-94BB4C787D9E}" destId="{DC5FCD30-2949-481F-8291-C69E59B1AB09}" srcOrd="0" destOrd="1" presId="urn:microsoft.com/office/officeart/2005/8/layout/default"/>
    <dgm:cxn modelId="{F01154C5-9DD3-4E93-B3C5-6E7ABBF2B7BA}" type="presOf" srcId="{419F1524-2964-4D1C-80D2-6D28FF3ACF66}" destId="{290E99BC-6ACE-47F5-A7A9-C6959A5430DD}" srcOrd="0" destOrd="1" presId="urn:microsoft.com/office/officeart/2005/8/layout/default"/>
    <dgm:cxn modelId="{5C4CEFFB-67D5-4C9B-802E-49B386E3337B}" srcId="{7A675FC0-4A2A-44B4-8A4D-6F2931AD462E}" destId="{419F1524-2964-4D1C-80D2-6D28FF3ACF66}" srcOrd="0" destOrd="0" parTransId="{5F072D62-C21D-423A-A7E3-5EFF38F0A6E3}" sibTransId="{A4C47DF4-F9D4-465D-A03D-AC3453D55A5E}"/>
    <dgm:cxn modelId="{6BB63DC4-B818-4268-86F2-24EC05C2EB30}" type="presOf" srcId="{1C4665FD-120D-45EA-A251-7FF008F04E6D}" destId="{869415C6-939D-4E92-A594-E204AA9460CB}" srcOrd="0" destOrd="0" presId="urn:microsoft.com/office/officeart/2005/8/layout/default"/>
    <dgm:cxn modelId="{BC32CCC8-F7A4-44EC-AE3C-8A359DE589BD}" srcId="{A0D20C2C-C183-4965-922A-6DD4D07543B7}" destId="{815E927F-3B24-4ADE-8749-EFA08E9C6B82}" srcOrd="0" destOrd="0" parTransId="{28FF5C28-F668-4B38-A715-B2869FFFF6DA}" sibTransId="{0DBFD1E6-AB5A-4FE6-B4DD-F8696333C688}"/>
    <dgm:cxn modelId="{277D7AB4-BE9E-4456-AE23-86E08BE6631D}" type="presOf" srcId="{7B945E5C-61BE-4507-AF6C-55C65D99FF97}" destId="{C50A28E5-831F-4F8A-957A-5CD645656020}" srcOrd="0" destOrd="0" presId="urn:microsoft.com/office/officeart/2005/8/layout/default"/>
    <dgm:cxn modelId="{32918985-1E88-4968-A530-2583E42C1F42}" type="presOf" srcId="{336A2E77-D08A-4AA0-B8CD-6B8A1600B63C}" destId="{869415C6-939D-4E92-A594-E204AA9460CB}" srcOrd="0" destOrd="1" presId="urn:microsoft.com/office/officeart/2005/8/layout/default"/>
    <dgm:cxn modelId="{D162FBBD-BFAB-47BB-8075-87B1DDA4FA43}" srcId="{815E927F-3B24-4ADE-8749-EFA08E9C6B82}" destId="{954EB3CF-15BD-4F4E-A90D-94BB4C787D9E}" srcOrd="0" destOrd="0" parTransId="{CBC430A5-7158-46FB-BDFD-3579AAE086ED}" sibTransId="{C14606D8-A6BE-4B04-A8B1-D23CEA8EB00F}"/>
    <dgm:cxn modelId="{D14EAA51-9A07-4635-B4CF-EB25A76BEEC9}" type="presParOf" srcId="{BE6A4F6D-2874-4142-94F7-646E9D477B9E}" destId="{DC5FCD30-2949-481F-8291-C69E59B1AB09}" srcOrd="0" destOrd="0" presId="urn:microsoft.com/office/officeart/2005/8/layout/default"/>
    <dgm:cxn modelId="{73EC415C-3F5D-4C2C-BC82-979C09A4F956}" type="presParOf" srcId="{BE6A4F6D-2874-4142-94F7-646E9D477B9E}" destId="{4F357D3F-9BC3-4F10-9AA7-6ADE8CCA8EA8}" srcOrd="1" destOrd="0" presId="urn:microsoft.com/office/officeart/2005/8/layout/default"/>
    <dgm:cxn modelId="{8FB0E494-5E69-4997-A92B-D8594BA10A95}" type="presParOf" srcId="{BE6A4F6D-2874-4142-94F7-646E9D477B9E}" destId="{869415C6-939D-4E92-A594-E204AA9460CB}" srcOrd="2" destOrd="0" presId="urn:microsoft.com/office/officeart/2005/8/layout/default"/>
    <dgm:cxn modelId="{75C814A1-D2C7-4133-85E6-399897C5E2AA}" type="presParOf" srcId="{BE6A4F6D-2874-4142-94F7-646E9D477B9E}" destId="{3B35126D-8A57-42A2-98D6-18D7A72D96A6}" srcOrd="3" destOrd="0" presId="urn:microsoft.com/office/officeart/2005/8/layout/default"/>
    <dgm:cxn modelId="{AC080E4A-3EEB-45B1-8C63-3F9748F12E6B}" type="presParOf" srcId="{BE6A4F6D-2874-4142-94F7-646E9D477B9E}" destId="{290E99BC-6ACE-47F5-A7A9-C6959A5430DD}" srcOrd="4" destOrd="0" presId="urn:microsoft.com/office/officeart/2005/8/layout/default"/>
    <dgm:cxn modelId="{A20A6823-9733-4628-B729-6B3FA29FD2CF}" type="presParOf" srcId="{BE6A4F6D-2874-4142-94F7-646E9D477B9E}" destId="{71D467B9-03DC-4597-9AD9-E5CA0593E7DA}" srcOrd="5" destOrd="0" presId="urn:microsoft.com/office/officeart/2005/8/layout/default"/>
    <dgm:cxn modelId="{F04F67B0-3C76-480D-A2AC-F187FF79406D}" type="presParOf" srcId="{BE6A4F6D-2874-4142-94F7-646E9D477B9E}" destId="{C50A28E5-831F-4F8A-957A-5CD645656020}"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453FBB4-F85C-4D1A-82C1-4DD5218F11B5}" type="doc">
      <dgm:prSet loTypeId="urn:microsoft.com/office/officeart/2005/8/layout/default" loCatId="list" qsTypeId="urn:microsoft.com/office/officeart/2005/8/quickstyle/simple1" qsCatId="simple" csTypeId="urn:microsoft.com/office/officeart/2005/8/colors/accent1_1" csCatId="accent1" phldr="1"/>
      <dgm:spPr/>
      <dgm:t>
        <a:bodyPr/>
        <a:lstStyle/>
        <a:p>
          <a:endParaRPr lang="tr-TR"/>
        </a:p>
      </dgm:t>
    </dgm:pt>
    <dgm:pt modelId="{8E46AECB-23BC-4C2A-AC2C-5C102C65984C}">
      <dgm:prSet/>
      <dgm:spPr/>
      <dgm:t>
        <a:bodyPr/>
        <a:lstStyle/>
        <a:p>
          <a:pPr rtl="0"/>
          <a:r>
            <a:rPr lang="tr-TR" b="1" dirty="0" smtClean="0">
              <a:latin typeface="Comic Sans MS" panose="030F0702030302020204" pitchFamily="66" charset="0"/>
            </a:rPr>
            <a:t>Fikir Taraması</a:t>
          </a:r>
          <a:endParaRPr lang="tr-TR" b="1" dirty="0">
            <a:latin typeface="Comic Sans MS" panose="030F0702030302020204" pitchFamily="66" charset="0"/>
          </a:endParaRPr>
        </a:p>
      </dgm:t>
    </dgm:pt>
    <dgm:pt modelId="{596DA9B3-A42B-477D-B4AC-609808216D5E}" type="parTrans" cxnId="{8F9A6F56-CC03-4343-A783-B5ABE248DF75}">
      <dgm:prSet/>
      <dgm:spPr/>
      <dgm:t>
        <a:bodyPr/>
        <a:lstStyle/>
        <a:p>
          <a:endParaRPr lang="tr-TR"/>
        </a:p>
      </dgm:t>
    </dgm:pt>
    <dgm:pt modelId="{6E11AD31-FEFF-4F2E-97DB-E7806F22E9D6}" type="sibTrans" cxnId="{8F9A6F56-CC03-4343-A783-B5ABE248DF75}">
      <dgm:prSet/>
      <dgm:spPr/>
      <dgm:t>
        <a:bodyPr/>
        <a:lstStyle/>
        <a:p>
          <a:endParaRPr lang="tr-TR"/>
        </a:p>
      </dgm:t>
    </dgm:pt>
    <dgm:pt modelId="{6AEC3DEB-13B5-4B65-8639-AFC8B50F0D29}">
      <dgm:prSet/>
      <dgm:spPr/>
      <dgm:t>
        <a:bodyPr/>
        <a:lstStyle/>
        <a:p>
          <a:pPr rtl="0"/>
          <a:r>
            <a:rPr lang="tr-TR" dirty="0" smtClean="0">
              <a:latin typeface="Comic Sans MS" panose="030F0702030302020204" pitchFamily="66" charset="0"/>
            </a:rPr>
            <a:t>Belli bir konuda oluşturulan 4-9 kişilik grup üyeleri arasında fikir taraması yapılarak gerçekleştirilen tekniktir. Dersi canlandırmak amaçlı kullanılır.</a:t>
          </a:r>
          <a:endParaRPr lang="tr-TR" dirty="0">
            <a:latin typeface="Comic Sans MS" panose="030F0702030302020204" pitchFamily="66" charset="0"/>
          </a:endParaRPr>
        </a:p>
      </dgm:t>
    </dgm:pt>
    <dgm:pt modelId="{B1380A06-90C5-4DB2-ACDC-A00D38DAAB8D}" type="parTrans" cxnId="{62C2AE09-B294-40C9-BF85-77D6A9A0FF4F}">
      <dgm:prSet/>
      <dgm:spPr/>
      <dgm:t>
        <a:bodyPr/>
        <a:lstStyle/>
        <a:p>
          <a:endParaRPr lang="tr-TR"/>
        </a:p>
      </dgm:t>
    </dgm:pt>
    <dgm:pt modelId="{204AFE81-DFB1-40E2-95F0-4DF4B8517CD7}" type="sibTrans" cxnId="{62C2AE09-B294-40C9-BF85-77D6A9A0FF4F}">
      <dgm:prSet/>
      <dgm:spPr/>
      <dgm:t>
        <a:bodyPr/>
        <a:lstStyle/>
        <a:p>
          <a:endParaRPr lang="tr-TR"/>
        </a:p>
      </dgm:t>
    </dgm:pt>
    <dgm:pt modelId="{ADA9288A-75A0-48BC-A4E2-CF5FB4A8FBB5}">
      <dgm:prSet/>
      <dgm:spPr/>
      <dgm:t>
        <a:bodyPr/>
        <a:lstStyle/>
        <a:p>
          <a:pPr rtl="0"/>
          <a:r>
            <a:rPr lang="tr-TR" b="1" dirty="0" smtClean="0">
              <a:latin typeface="Comic Sans MS" panose="030F0702030302020204" pitchFamily="66" charset="0"/>
            </a:rPr>
            <a:t>Çember</a:t>
          </a:r>
          <a:endParaRPr lang="tr-TR" b="1" dirty="0">
            <a:latin typeface="Comic Sans MS" panose="030F0702030302020204" pitchFamily="66" charset="0"/>
          </a:endParaRPr>
        </a:p>
      </dgm:t>
    </dgm:pt>
    <dgm:pt modelId="{C4088D6A-2E46-40AF-BC7B-2685D1967D9A}" type="parTrans" cxnId="{7222C6CD-AE07-4D8B-98AA-9AB9785986BF}">
      <dgm:prSet/>
      <dgm:spPr/>
      <dgm:t>
        <a:bodyPr/>
        <a:lstStyle/>
        <a:p>
          <a:endParaRPr lang="tr-TR"/>
        </a:p>
      </dgm:t>
    </dgm:pt>
    <dgm:pt modelId="{63431C15-705F-4F6D-A99C-F1A03C24A271}" type="sibTrans" cxnId="{7222C6CD-AE07-4D8B-98AA-9AB9785986BF}">
      <dgm:prSet/>
      <dgm:spPr/>
      <dgm:t>
        <a:bodyPr/>
        <a:lstStyle/>
        <a:p>
          <a:endParaRPr lang="tr-TR"/>
        </a:p>
      </dgm:t>
    </dgm:pt>
    <dgm:pt modelId="{FFA109AB-95B1-46F9-BEDD-84727C5F4A8A}">
      <dgm:prSet/>
      <dgm:spPr/>
      <dgm:t>
        <a:bodyPr/>
        <a:lstStyle/>
        <a:p>
          <a:pPr rtl="0"/>
          <a:r>
            <a:rPr lang="tr-TR" dirty="0" smtClean="0">
              <a:latin typeface="Comic Sans MS" panose="030F0702030302020204" pitchFamily="66" charset="0"/>
            </a:rPr>
            <a:t>10-15 kişilik öğrenci gruplarında tartışmayı yönetecek bir lider eşliğinde önceden hazırlanan soruların her bir öğrenciye sorularak cevaplandırıldığı ve not edildiği tekniktir. Bu teknikte öğrenciler tartışacakları konu hakkında bilgi edinmiş olmalıdırlar.</a:t>
          </a:r>
          <a:endParaRPr lang="tr-TR" dirty="0">
            <a:latin typeface="Comic Sans MS" panose="030F0702030302020204" pitchFamily="66" charset="0"/>
          </a:endParaRPr>
        </a:p>
      </dgm:t>
    </dgm:pt>
    <dgm:pt modelId="{F650F421-ECFE-43CC-B152-5F84880F78DB}" type="parTrans" cxnId="{D4ACD056-E7F8-47E0-BAB4-FC0B516185B9}">
      <dgm:prSet/>
      <dgm:spPr/>
      <dgm:t>
        <a:bodyPr/>
        <a:lstStyle/>
        <a:p>
          <a:endParaRPr lang="tr-TR"/>
        </a:p>
      </dgm:t>
    </dgm:pt>
    <dgm:pt modelId="{9DBCB9E3-2A97-4C0E-8462-BBF165225160}" type="sibTrans" cxnId="{D4ACD056-E7F8-47E0-BAB4-FC0B516185B9}">
      <dgm:prSet/>
      <dgm:spPr/>
      <dgm:t>
        <a:bodyPr/>
        <a:lstStyle/>
        <a:p>
          <a:endParaRPr lang="tr-TR"/>
        </a:p>
      </dgm:t>
    </dgm:pt>
    <dgm:pt modelId="{E7053204-5D3E-4013-A186-090445204834}">
      <dgm:prSet/>
      <dgm:spPr/>
      <dgm:t>
        <a:bodyPr/>
        <a:lstStyle/>
        <a:p>
          <a:pPr rtl="0"/>
          <a:r>
            <a:rPr lang="tr-TR" b="1" dirty="0" smtClean="0">
              <a:latin typeface="Comic Sans MS" panose="030F0702030302020204" pitchFamily="66" charset="0"/>
            </a:rPr>
            <a:t>Workshop/ </a:t>
          </a:r>
          <a:r>
            <a:rPr lang="tr-TR" b="1" dirty="0" err="1" smtClean="0">
              <a:latin typeface="Comic Sans MS" panose="030F0702030302020204" pitchFamily="66" charset="0"/>
            </a:rPr>
            <a:t>Çalıştay</a:t>
          </a:r>
          <a:endParaRPr lang="tr-TR" b="1" dirty="0">
            <a:latin typeface="Comic Sans MS" panose="030F0702030302020204" pitchFamily="66" charset="0"/>
          </a:endParaRPr>
        </a:p>
      </dgm:t>
    </dgm:pt>
    <dgm:pt modelId="{FC979F67-2C44-4128-900B-DB93E8143867}" type="parTrans" cxnId="{A1DDD4C0-81C0-4380-93E5-B6BE4FD946B5}">
      <dgm:prSet/>
      <dgm:spPr/>
      <dgm:t>
        <a:bodyPr/>
        <a:lstStyle/>
        <a:p>
          <a:endParaRPr lang="tr-TR"/>
        </a:p>
      </dgm:t>
    </dgm:pt>
    <dgm:pt modelId="{A36D20B2-D14A-4EB3-98C8-73F2409465F2}" type="sibTrans" cxnId="{A1DDD4C0-81C0-4380-93E5-B6BE4FD946B5}">
      <dgm:prSet/>
      <dgm:spPr/>
      <dgm:t>
        <a:bodyPr/>
        <a:lstStyle/>
        <a:p>
          <a:endParaRPr lang="tr-TR"/>
        </a:p>
      </dgm:t>
    </dgm:pt>
    <dgm:pt modelId="{F778C782-D40F-43D3-BC7E-6ECD5C6E66F4}">
      <dgm:prSet/>
      <dgm:spPr/>
      <dgm:t>
        <a:bodyPr/>
        <a:lstStyle/>
        <a:p>
          <a:pPr rtl="0"/>
          <a:r>
            <a:rPr lang="tr-TR" dirty="0" smtClean="0">
              <a:latin typeface="Comic Sans MS" panose="030F0702030302020204" pitchFamily="66" charset="0"/>
            </a:rPr>
            <a:t>Konusunda uzman 6-8 kişilik gruplar oluşturarak, tartışarak sorunlara çözüm üretme amacıyla bir araya geldiği tartışma tekniğidir. Tartışma sonucunda her grup bir rapor hazırlar ve sonunda ortak bir rapor oluşturulur.</a:t>
          </a:r>
          <a:endParaRPr lang="tr-TR" dirty="0">
            <a:latin typeface="Comic Sans MS" panose="030F0702030302020204" pitchFamily="66" charset="0"/>
          </a:endParaRPr>
        </a:p>
      </dgm:t>
    </dgm:pt>
    <dgm:pt modelId="{B18D55D7-BBCC-4D42-9D7D-5C4E45F8E079}" type="parTrans" cxnId="{73ABD31F-D7DF-4945-939F-166BBD563625}">
      <dgm:prSet/>
      <dgm:spPr/>
      <dgm:t>
        <a:bodyPr/>
        <a:lstStyle/>
        <a:p>
          <a:endParaRPr lang="tr-TR"/>
        </a:p>
      </dgm:t>
    </dgm:pt>
    <dgm:pt modelId="{652F0E7A-17BB-4599-8FFF-3113E931EDB3}" type="sibTrans" cxnId="{73ABD31F-D7DF-4945-939F-166BBD563625}">
      <dgm:prSet/>
      <dgm:spPr/>
      <dgm:t>
        <a:bodyPr/>
        <a:lstStyle/>
        <a:p>
          <a:endParaRPr lang="tr-TR"/>
        </a:p>
      </dgm:t>
    </dgm:pt>
    <dgm:pt modelId="{4C2C6870-C902-457E-ACB6-BD5D446778D5}">
      <dgm:prSet/>
      <dgm:spPr/>
      <dgm:t>
        <a:bodyPr/>
        <a:lstStyle/>
        <a:p>
          <a:pPr rtl="0"/>
          <a:r>
            <a:rPr lang="tr-TR" b="1" dirty="0" smtClean="0">
              <a:latin typeface="Comic Sans MS" panose="030F0702030302020204" pitchFamily="66" charset="0"/>
            </a:rPr>
            <a:t>Çalışma Grubu</a:t>
          </a:r>
          <a:endParaRPr lang="tr-TR" b="1" dirty="0">
            <a:latin typeface="Comic Sans MS" panose="030F0702030302020204" pitchFamily="66" charset="0"/>
          </a:endParaRPr>
        </a:p>
      </dgm:t>
    </dgm:pt>
    <dgm:pt modelId="{A8A775D6-DAF0-4CAB-8301-9A6BAB98A67A}" type="parTrans" cxnId="{88FF7A9C-14D1-4657-9AF0-9B6070D39DD6}">
      <dgm:prSet/>
      <dgm:spPr/>
      <dgm:t>
        <a:bodyPr/>
        <a:lstStyle/>
        <a:p>
          <a:endParaRPr lang="tr-TR"/>
        </a:p>
      </dgm:t>
    </dgm:pt>
    <dgm:pt modelId="{2B461107-0BA9-4A77-BF8C-2E1AAC6CA745}" type="sibTrans" cxnId="{88FF7A9C-14D1-4657-9AF0-9B6070D39DD6}">
      <dgm:prSet/>
      <dgm:spPr/>
      <dgm:t>
        <a:bodyPr/>
        <a:lstStyle/>
        <a:p>
          <a:endParaRPr lang="tr-TR"/>
        </a:p>
      </dgm:t>
    </dgm:pt>
    <dgm:pt modelId="{1A8AF9BD-4908-4B32-ACE3-FDDC4CABD266}">
      <dgm:prSet/>
      <dgm:spPr/>
      <dgm:t>
        <a:bodyPr/>
        <a:lstStyle/>
        <a:p>
          <a:pPr rtl="0"/>
          <a:r>
            <a:rPr lang="tr-TR" dirty="0" smtClean="0">
              <a:latin typeface="Comic Sans MS" panose="030F0702030302020204" pitchFamily="66" charset="0"/>
            </a:rPr>
            <a:t>Öğrencilerin ilgi alanlarına uygun olarak homojen belirlenen gruplarla yaptıkları araştırma-inceleme sonuçlarını diğer öğrencilerle panel atmosferinde paylaşmalarıdır. </a:t>
          </a:r>
          <a:endParaRPr lang="tr-TR" dirty="0">
            <a:latin typeface="Comic Sans MS" panose="030F0702030302020204" pitchFamily="66" charset="0"/>
          </a:endParaRPr>
        </a:p>
      </dgm:t>
    </dgm:pt>
    <dgm:pt modelId="{06AC0F94-DA57-4E34-9FBA-5E5DD3BD1B6B}" type="parTrans" cxnId="{E37E8C38-2C40-4FA5-AF1C-1FF3B03E6D76}">
      <dgm:prSet/>
      <dgm:spPr/>
      <dgm:t>
        <a:bodyPr/>
        <a:lstStyle/>
        <a:p>
          <a:endParaRPr lang="tr-TR"/>
        </a:p>
      </dgm:t>
    </dgm:pt>
    <dgm:pt modelId="{6AEC8770-1691-41AD-8CA3-63FBF2E9BDBC}" type="sibTrans" cxnId="{E37E8C38-2C40-4FA5-AF1C-1FF3B03E6D76}">
      <dgm:prSet/>
      <dgm:spPr/>
      <dgm:t>
        <a:bodyPr/>
        <a:lstStyle/>
        <a:p>
          <a:endParaRPr lang="tr-TR"/>
        </a:p>
      </dgm:t>
    </dgm:pt>
    <dgm:pt modelId="{71C923D9-E208-48D2-98EB-349A8E7A0C79}" type="pres">
      <dgm:prSet presAssocID="{7453FBB4-F85C-4D1A-82C1-4DD5218F11B5}" presName="diagram" presStyleCnt="0">
        <dgm:presLayoutVars>
          <dgm:dir/>
          <dgm:resizeHandles val="exact"/>
        </dgm:presLayoutVars>
      </dgm:prSet>
      <dgm:spPr/>
      <dgm:t>
        <a:bodyPr/>
        <a:lstStyle/>
        <a:p>
          <a:endParaRPr lang="tr-TR"/>
        </a:p>
      </dgm:t>
    </dgm:pt>
    <dgm:pt modelId="{9FF800F6-E013-4D6C-98A2-CAE3C1B94153}" type="pres">
      <dgm:prSet presAssocID="{8E46AECB-23BC-4C2A-AC2C-5C102C65984C}" presName="node" presStyleLbl="node1" presStyleIdx="0" presStyleCnt="4">
        <dgm:presLayoutVars>
          <dgm:bulletEnabled val="1"/>
        </dgm:presLayoutVars>
      </dgm:prSet>
      <dgm:spPr/>
      <dgm:t>
        <a:bodyPr/>
        <a:lstStyle/>
        <a:p>
          <a:endParaRPr lang="tr-TR"/>
        </a:p>
      </dgm:t>
    </dgm:pt>
    <dgm:pt modelId="{5ECCF8C4-3BB5-4FC7-A89B-69F63AA49798}" type="pres">
      <dgm:prSet presAssocID="{6E11AD31-FEFF-4F2E-97DB-E7806F22E9D6}" presName="sibTrans" presStyleCnt="0"/>
      <dgm:spPr/>
    </dgm:pt>
    <dgm:pt modelId="{75472FB5-A13F-4E3C-ACAC-B4132C05C747}" type="pres">
      <dgm:prSet presAssocID="{ADA9288A-75A0-48BC-A4E2-CF5FB4A8FBB5}" presName="node" presStyleLbl="node1" presStyleIdx="1" presStyleCnt="4">
        <dgm:presLayoutVars>
          <dgm:bulletEnabled val="1"/>
        </dgm:presLayoutVars>
      </dgm:prSet>
      <dgm:spPr/>
      <dgm:t>
        <a:bodyPr/>
        <a:lstStyle/>
        <a:p>
          <a:endParaRPr lang="tr-TR"/>
        </a:p>
      </dgm:t>
    </dgm:pt>
    <dgm:pt modelId="{9BF80803-A232-4FBA-A386-A9EFB032D86A}" type="pres">
      <dgm:prSet presAssocID="{63431C15-705F-4F6D-A99C-F1A03C24A271}" presName="sibTrans" presStyleCnt="0"/>
      <dgm:spPr/>
    </dgm:pt>
    <dgm:pt modelId="{3C639EB3-43A6-4673-8447-88BDF20458B4}" type="pres">
      <dgm:prSet presAssocID="{E7053204-5D3E-4013-A186-090445204834}" presName="node" presStyleLbl="node1" presStyleIdx="2" presStyleCnt="4">
        <dgm:presLayoutVars>
          <dgm:bulletEnabled val="1"/>
        </dgm:presLayoutVars>
      </dgm:prSet>
      <dgm:spPr/>
      <dgm:t>
        <a:bodyPr/>
        <a:lstStyle/>
        <a:p>
          <a:endParaRPr lang="tr-TR"/>
        </a:p>
      </dgm:t>
    </dgm:pt>
    <dgm:pt modelId="{E80B2B18-7873-4151-9DF3-677C37664CA6}" type="pres">
      <dgm:prSet presAssocID="{A36D20B2-D14A-4EB3-98C8-73F2409465F2}" presName="sibTrans" presStyleCnt="0"/>
      <dgm:spPr/>
    </dgm:pt>
    <dgm:pt modelId="{5007EB4D-80BD-4560-83BD-D9B119D54027}" type="pres">
      <dgm:prSet presAssocID="{4C2C6870-C902-457E-ACB6-BD5D446778D5}" presName="node" presStyleLbl="node1" presStyleIdx="3" presStyleCnt="4">
        <dgm:presLayoutVars>
          <dgm:bulletEnabled val="1"/>
        </dgm:presLayoutVars>
      </dgm:prSet>
      <dgm:spPr/>
      <dgm:t>
        <a:bodyPr/>
        <a:lstStyle/>
        <a:p>
          <a:endParaRPr lang="tr-TR"/>
        </a:p>
      </dgm:t>
    </dgm:pt>
  </dgm:ptLst>
  <dgm:cxnLst>
    <dgm:cxn modelId="{9D40FDD9-623D-49A9-A6CE-5CB3A9F2B825}" type="presOf" srcId="{E7053204-5D3E-4013-A186-090445204834}" destId="{3C639EB3-43A6-4673-8447-88BDF20458B4}" srcOrd="0" destOrd="0" presId="urn:microsoft.com/office/officeart/2005/8/layout/default"/>
    <dgm:cxn modelId="{A1DDD4C0-81C0-4380-93E5-B6BE4FD946B5}" srcId="{7453FBB4-F85C-4D1A-82C1-4DD5218F11B5}" destId="{E7053204-5D3E-4013-A186-090445204834}" srcOrd="2" destOrd="0" parTransId="{FC979F67-2C44-4128-900B-DB93E8143867}" sibTransId="{A36D20B2-D14A-4EB3-98C8-73F2409465F2}"/>
    <dgm:cxn modelId="{E37E8C38-2C40-4FA5-AF1C-1FF3B03E6D76}" srcId="{4C2C6870-C902-457E-ACB6-BD5D446778D5}" destId="{1A8AF9BD-4908-4B32-ACE3-FDDC4CABD266}" srcOrd="0" destOrd="0" parTransId="{06AC0F94-DA57-4E34-9FBA-5E5DD3BD1B6B}" sibTransId="{6AEC8770-1691-41AD-8CA3-63FBF2E9BDBC}"/>
    <dgm:cxn modelId="{BA24EAED-EB5D-4E59-804F-B86CB971B27F}" type="presOf" srcId="{4C2C6870-C902-457E-ACB6-BD5D446778D5}" destId="{5007EB4D-80BD-4560-83BD-D9B119D54027}" srcOrd="0" destOrd="0" presId="urn:microsoft.com/office/officeart/2005/8/layout/default"/>
    <dgm:cxn modelId="{88FF7A9C-14D1-4657-9AF0-9B6070D39DD6}" srcId="{7453FBB4-F85C-4D1A-82C1-4DD5218F11B5}" destId="{4C2C6870-C902-457E-ACB6-BD5D446778D5}" srcOrd="3" destOrd="0" parTransId="{A8A775D6-DAF0-4CAB-8301-9A6BAB98A67A}" sibTransId="{2B461107-0BA9-4A77-BF8C-2E1AAC6CA745}"/>
    <dgm:cxn modelId="{73ABD31F-D7DF-4945-939F-166BBD563625}" srcId="{E7053204-5D3E-4013-A186-090445204834}" destId="{F778C782-D40F-43D3-BC7E-6ECD5C6E66F4}" srcOrd="0" destOrd="0" parTransId="{B18D55D7-BBCC-4D42-9D7D-5C4E45F8E079}" sibTransId="{652F0E7A-17BB-4599-8FFF-3113E931EDB3}"/>
    <dgm:cxn modelId="{61028B21-A12F-451B-AAA0-EB47C5350DA5}" type="presOf" srcId="{F778C782-D40F-43D3-BC7E-6ECD5C6E66F4}" destId="{3C639EB3-43A6-4673-8447-88BDF20458B4}" srcOrd="0" destOrd="1" presId="urn:microsoft.com/office/officeart/2005/8/layout/default"/>
    <dgm:cxn modelId="{7222C6CD-AE07-4D8B-98AA-9AB9785986BF}" srcId="{7453FBB4-F85C-4D1A-82C1-4DD5218F11B5}" destId="{ADA9288A-75A0-48BC-A4E2-CF5FB4A8FBB5}" srcOrd="1" destOrd="0" parTransId="{C4088D6A-2E46-40AF-BC7B-2685D1967D9A}" sibTransId="{63431C15-705F-4F6D-A99C-F1A03C24A271}"/>
    <dgm:cxn modelId="{8F9A6F56-CC03-4343-A783-B5ABE248DF75}" srcId="{7453FBB4-F85C-4D1A-82C1-4DD5218F11B5}" destId="{8E46AECB-23BC-4C2A-AC2C-5C102C65984C}" srcOrd="0" destOrd="0" parTransId="{596DA9B3-A42B-477D-B4AC-609808216D5E}" sibTransId="{6E11AD31-FEFF-4F2E-97DB-E7806F22E9D6}"/>
    <dgm:cxn modelId="{07B12C97-F390-41A0-A319-21D16F4C0EA2}" type="presOf" srcId="{ADA9288A-75A0-48BC-A4E2-CF5FB4A8FBB5}" destId="{75472FB5-A13F-4E3C-ACAC-B4132C05C747}" srcOrd="0" destOrd="0" presId="urn:microsoft.com/office/officeart/2005/8/layout/default"/>
    <dgm:cxn modelId="{CDCDD953-CEC2-4589-A8EB-CC0C8CF712ED}" type="presOf" srcId="{8E46AECB-23BC-4C2A-AC2C-5C102C65984C}" destId="{9FF800F6-E013-4D6C-98A2-CAE3C1B94153}" srcOrd="0" destOrd="0" presId="urn:microsoft.com/office/officeart/2005/8/layout/default"/>
    <dgm:cxn modelId="{9BE2019E-701A-4A23-8F46-CF4E75C8BD54}" type="presOf" srcId="{FFA109AB-95B1-46F9-BEDD-84727C5F4A8A}" destId="{75472FB5-A13F-4E3C-ACAC-B4132C05C747}" srcOrd="0" destOrd="1" presId="urn:microsoft.com/office/officeart/2005/8/layout/default"/>
    <dgm:cxn modelId="{374AB296-A60B-40A7-9C25-18ED1CFC71FE}" type="presOf" srcId="{1A8AF9BD-4908-4B32-ACE3-FDDC4CABD266}" destId="{5007EB4D-80BD-4560-83BD-D9B119D54027}" srcOrd="0" destOrd="1" presId="urn:microsoft.com/office/officeart/2005/8/layout/default"/>
    <dgm:cxn modelId="{82EEB2DF-360E-403F-B437-25BC3652A8DE}" type="presOf" srcId="{7453FBB4-F85C-4D1A-82C1-4DD5218F11B5}" destId="{71C923D9-E208-48D2-98EB-349A8E7A0C79}" srcOrd="0" destOrd="0" presId="urn:microsoft.com/office/officeart/2005/8/layout/default"/>
    <dgm:cxn modelId="{D4ACD056-E7F8-47E0-BAB4-FC0B516185B9}" srcId="{ADA9288A-75A0-48BC-A4E2-CF5FB4A8FBB5}" destId="{FFA109AB-95B1-46F9-BEDD-84727C5F4A8A}" srcOrd="0" destOrd="0" parTransId="{F650F421-ECFE-43CC-B152-5F84880F78DB}" sibTransId="{9DBCB9E3-2A97-4C0E-8462-BBF165225160}"/>
    <dgm:cxn modelId="{62C2AE09-B294-40C9-BF85-77D6A9A0FF4F}" srcId="{8E46AECB-23BC-4C2A-AC2C-5C102C65984C}" destId="{6AEC3DEB-13B5-4B65-8639-AFC8B50F0D29}" srcOrd="0" destOrd="0" parTransId="{B1380A06-90C5-4DB2-ACDC-A00D38DAAB8D}" sibTransId="{204AFE81-DFB1-40E2-95F0-4DF4B8517CD7}"/>
    <dgm:cxn modelId="{E56D95BB-C559-4FFB-AAC5-C8BF379EF4F5}" type="presOf" srcId="{6AEC3DEB-13B5-4B65-8639-AFC8B50F0D29}" destId="{9FF800F6-E013-4D6C-98A2-CAE3C1B94153}" srcOrd="0" destOrd="1" presId="urn:microsoft.com/office/officeart/2005/8/layout/default"/>
    <dgm:cxn modelId="{8A411B3A-4DAA-4D1C-A7C2-7F238EB7809C}" type="presParOf" srcId="{71C923D9-E208-48D2-98EB-349A8E7A0C79}" destId="{9FF800F6-E013-4D6C-98A2-CAE3C1B94153}" srcOrd="0" destOrd="0" presId="urn:microsoft.com/office/officeart/2005/8/layout/default"/>
    <dgm:cxn modelId="{4B7C5651-B03C-4E8C-BCAA-4A687C42AE64}" type="presParOf" srcId="{71C923D9-E208-48D2-98EB-349A8E7A0C79}" destId="{5ECCF8C4-3BB5-4FC7-A89B-69F63AA49798}" srcOrd="1" destOrd="0" presId="urn:microsoft.com/office/officeart/2005/8/layout/default"/>
    <dgm:cxn modelId="{2C102F15-BF83-48E4-9AC1-E4290E12F655}" type="presParOf" srcId="{71C923D9-E208-48D2-98EB-349A8E7A0C79}" destId="{75472FB5-A13F-4E3C-ACAC-B4132C05C747}" srcOrd="2" destOrd="0" presId="urn:microsoft.com/office/officeart/2005/8/layout/default"/>
    <dgm:cxn modelId="{25EFDAEC-7E00-4CD9-A5B8-3EE1CB07D47B}" type="presParOf" srcId="{71C923D9-E208-48D2-98EB-349A8E7A0C79}" destId="{9BF80803-A232-4FBA-A386-A9EFB032D86A}" srcOrd="3" destOrd="0" presId="urn:microsoft.com/office/officeart/2005/8/layout/default"/>
    <dgm:cxn modelId="{06BBBC35-B943-4971-ABC2-1DEFD9EAE5BB}" type="presParOf" srcId="{71C923D9-E208-48D2-98EB-349A8E7A0C79}" destId="{3C639EB3-43A6-4673-8447-88BDF20458B4}" srcOrd="4" destOrd="0" presId="urn:microsoft.com/office/officeart/2005/8/layout/default"/>
    <dgm:cxn modelId="{121C9981-AFD9-4C41-BD13-B9C574A73879}" type="presParOf" srcId="{71C923D9-E208-48D2-98EB-349A8E7A0C79}" destId="{E80B2B18-7873-4151-9DF3-677C37664CA6}" srcOrd="5" destOrd="0" presId="urn:microsoft.com/office/officeart/2005/8/layout/default"/>
    <dgm:cxn modelId="{9EED3707-83EF-4BD7-8353-A35B4D55120A}" type="presParOf" srcId="{71C923D9-E208-48D2-98EB-349A8E7A0C79}" destId="{5007EB4D-80BD-4560-83BD-D9B119D54027}"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C71E5A-49EF-45B9-A929-A910000DBDB6}">
      <dsp:nvSpPr>
        <dsp:cNvPr id="0" name=""/>
        <dsp:cNvSpPr/>
      </dsp:nvSpPr>
      <dsp:spPr>
        <a:xfrm>
          <a:off x="3795" y="0"/>
          <a:ext cx="6444792" cy="1470025"/>
        </a:xfrm>
        <a:prstGeom prst="roundRect">
          <a:avLst>
            <a:gd name="adj" fmla="val 1000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12928" tIns="312928" rIns="312928" bIns="167640" numCol="1" spcCol="1270" anchor="t" anchorCtr="0">
          <a:noAutofit/>
        </a:bodyPr>
        <a:lstStyle/>
        <a:p>
          <a:pPr lvl="0" algn="l" defTabSz="1955800" rtl="0">
            <a:lnSpc>
              <a:spcPct val="90000"/>
            </a:lnSpc>
            <a:spcBef>
              <a:spcPct val="0"/>
            </a:spcBef>
            <a:spcAft>
              <a:spcPct val="35000"/>
            </a:spcAft>
          </a:pPr>
          <a:r>
            <a:rPr lang="tr-TR" sz="4400" kern="1200" dirty="0" smtClean="0">
              <a:latin typeface="Albertus Extra Bold" panose="020E0802040304020204" pitchFamily="34" charset="0"/>
            </a:rPr>
            <a:t>Öğretim Teknikleri</a:t>
          </a:r>
          <a:endParaRPr lang="tr-TR" sz="4400" kern="1200" dirty="0">
            <a:latin typeface="Albertus Extra Bold" panose="020E0802040304020204" pitchFamily="34" charset="0"/>
          </a:endParaRPr>
        </a:p>
      </dsp:txBody>
      <dsp:txXfrm>
        <a:off x="3795" y="0"/>
        <a:ext cx="6444792" cy="1094862"/>
      </dsp:txXfrm>
    </dsp:sp>
    <dsp:sp modelId="{E3AD3F86-233C-43EC-853A-68CE52044913}">
      <dsp:nvSpPr>
        <dsp:cNvPr id="0" name=""/>
        <dsp:cNvSpPr/>
      </dsp:nvSpPr>
      <dsp:spPr>
        <a:xfrm>
          <a:off x="1323812" y="1094862"/>
          <a:ext cx="6444792" cy="288000"/>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CA849D-5423-4C66-BA92-E28955F7AFF1}">
      <dsp:nvSpPr>
        <dsp:cNvPr id="0" name=""/>
        <dsp:cNvSpPr/>
      </dsp:nvSpPr>
      <dsp:spPr>
        <a:xfrm>
          <a:off x="298372" y="0"/>
          <a:ext cx="7632855" cy="4525963"/>
        </a:xfrm>
        <a:prstGeom prst="ellipse">
          <a:avLst/>
        </a:prstGeom>
        <a:solidFill>
          <a:schemeClr val="accent5">
            <a:shade val="80000"/>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1">
          <a:noAutofit/>
        </a:bodyPr>
        <a:lstStyle/>
        <a:p>
          <a:pPr lvl="0" algn="l" defTabSz="1022350" rtl="0">
            <a:lnSpc>
              <a:spcPct val="90000"/>
            </a:lnSpc>
            <a:spcBef>
              <a:spcPct val="0"/>
            </a:spcBef>
            <a:spcAft>
              <a:spcPct val="35000"/>
            </a:spcAft>
          </a:pPr>
          <a:r>
            <a:rPr lang="tr-TR" sz="2300" kern="1200" smtClean="0"/>
            <a:t>Bireyselleştirilmiş Öğretim Teknikleri</a:t>
          </a:r>
          <a:endParaRPr lang="tr-TR" sz="2300" kern="1200"/>
        </a:p>
        <a:p>
          <a:pPr marL="171450" lvl="1" indent="-171450" algn="l" defTabSz="800100" rtl="0">
            <a:lnSpc>
              <a:spcPct val="90000"/>
            </a:lnSpc>
            <a:spcBef>
              <a:spcPct val="0"/>
            </a:spcBef>
            <a:spcAft>
              <a:spcPct val="15000"/>
            </a:spcAft>
            <a:buChar char="••"/>
          </a:pPr>
          <a:r>
            <a:rPr lang="tr-TR" sz="1800" kern="1200" smtClean="0"/>
            <a:t>Öğretimin her öğrencinin kendi yetenek düzeyine uygun olması, bireye uygun yöntem-teknik ve araç-gereçlerin kullanılmasıdır. Uygulama, Analiz, Sentez düzeyindeki hedeflerin gerçekleştirilmesi için kullanılır. </a:t>
          </a:r>
          <a:endParaRPr lang="tr-TR" sz="1800" kern="1200"/>
        </a:p>
        <a:p>
          <a:pPr marL="171450" lvl="1" indent="-171450" algn="l" defTabSz="800100" rtl="0">
            <a:lnSpc>
              <a:spcPct val="90000"/>
            </a:lnSpc>
            <a:spcBef>
              <a:spcPct val="0"/>
            </a:spcBef>
            <a:spcAft>
              <a:spcPct val="15000"/>
            </a:spcAft>
            <a:buChar char="••"/>
          </a:pPr>
          <a:r>
            <a:rPr lang="tr-TR" sz="1800" kern="1200" smtClean="0"/>
            <a:t>Bireysel öğretimde sosyalleşme ve maliyeti azaltmak için aşağıdaki grup türleri oluşturulabilir.</a:t>
          </a:r>
          <a:endParaRPr lang="tr-TR" sz="1800" kern="1200"/>
        </a:p>
        <a:p>
          <a:pPr marL="342900" lvl="2" indent="-171450" algn="l" defTabSz="800100" rtl="0">
            <a:lnSpc>
              <a:spcPct val="90000"/>
            </a:lnSpc>
            <a:spcBef>
              <a:spcPct val="0"/>
            </a:spcBef>
            <a:spcAft>
              <a:spcPct val="15000"/>
            </a:spcAft>
            <a:buChar char="••"/>
          </a:pPr>
          <a:r>
            <a:rPr lang="tr-TR" sz="1800" kern="1200" smtClean="0"/>
            <a:t>Dönüşümlü Günlük Çalışmalar</a:t>
          </a:r>
          <a:endParaRPr lang="tr-TR" sz="1800" kern="1200"/>
        </a:p>
        <a:p>
          <a:pPr marL="342900" lvl="2" indent="-171450" algn="l" defTabSz="800100" rtl="0">
            <a:lnSpc>
              <a:spcPct val="90000"/>
            </a:lnSpc>
            <a:spcBef>
              <a:spcPct val="0"/>
            </a:spcBef>
            <a:spcAft>
              <a:spcPct val="15000"/>
            </a:spcAft>
            <a:buChar char="••"/>
          </a:pPr>
          <a:r>
            <a:rPr lang="tr-TR" sz="1800" kern="1200" smtClean="0"/>
            <a:t>Beceri Geliştirme Çalışmaları</a:t>
          </a:r>
          <a:endParaRPr lang="tr-TR" sz="1800" kern="1200"/>
        </a:p>
        <a:p>
          <a:pPr marL="342900" lvl="2" indent="-171450" algn="l" defTabSz="800100" rtl="0">
            <a:lnSpc>
              <a:spcPct val="90000"/>
            </a:lnSpc>
            <a:spcBef>
              <a:spcPct val="0"/>
            </a:spcBef>
            <a:spcAft>
              <a:spcPct val="15000"/>
            </a:spcAft>
            <a:buChar char="••"/>
          </a:pPr>
          <a:r>
            <a:rPr lang="tr-TR" sz="1800" kern="1200" smtClean="0"/>
            <a:t>Planlı Grup Çalışmaları</a:t>
          </a:r>
          <a:endParaRPr lang="tr-TR" sz="1800" kern="1200"/>
        </a:p>
        <a:p>
          <a:pPr marL="342900" lvl="2" indent="-171450" algn="l" defTabSz="800100" rtl="0">
            <a:lnSpc>
              <a:spcPct val="90000"/>
            </a:lnSpc>
            <a:spcBef>
              <a:spcPct val="0"/>
            </a:spcBef>
            <a:spcAft>
              <a:spcPct val="15000"/>
            </a:spcAft>
            <a:buChar char="••"/>
          </a:pPr>
          <a:r>
            <a:rPr lang="tr-TR" sz="1800" kern="1200" smtClean="0"/>
            <a:t>Düzey Geliştirme Çalışmaları</a:t>
          </a:r>
          <a:endParaRPr lang="tr-TR" sz="1800" kern="1200"/>
        </a:p>
      </dsp:txBody>
      <dsp:txXfrm>
        <a:off x="1416178" y="662812"/>
        <a:ext cx="5397243" cy="320033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C93372-F724-4EDF-863B-3F96999F7B31}">
      <dsp:nvSpPr>
        <dsp:cNvPr id="0" name=""/>
        <dsp:cNvSpPr/>
      </dsp:nvSpPr>
      <dsp:spPr>
        <a:xfrm>
          <a:off x="1607" y="704467"/>
          <a:ext cx="3427660" cy="3117028"/>
        </a:xfrm>
        <a:prstGeom prst="roundRect">
          <a:avLst>
            <a:gd name="adj" fmla="val 10000"/>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tr-TR" sz="2400" b="1" kern="1200" dirty="0" smtClean="0">
              <a:latin typeface="Comic Sans MS" panose="030F0702030302020204" pitchFamily="66" charset="0"/>
            </a:rPr>
            <a:t>Programlı Öğretim</a:t>
          </a:r>
          <a:endParaRPr lang="tr-TR" sz="2400" kern="1200" dirty="0">
            <a:latin typeface="Comic Sans MS" panose="030F0702030302020204" pitchFamily="66" charset="0"/>
          </a:endParaRPr>
        </a:p>
      </dsp:txBody>
      <dsp:txXfrm>
        <a:off x="92902" y="795762"/>
        <a:ext cx="3245070" cy="2934438"/>
      </dsp:txXfrm>
    </dsp:sp>
    <dsp:sp modelId="{7FBD5247-8357-4DA2-AA3F-7AAC12445F6B}">
      <dsp:nvSpPr>
        <dsp:cNvPr id="0" name=""/>
        <dsp:cNvSpPr/>
      </dsp:nvSpPr>
      <dsp:spPr>
        <a:xfrm>
          <a:off x="3772033" y="1837951"/>
          <a:ext cx="726664" cy="850059"/>
        </a:xfrm>
        <a:prstGeom prst="rightArrow">
          <a:avLst>
            <a:gd name="adj1" fmla="val 60000"/>
            <a:gd name="adj2" fmla="val 5000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tr-TR" sz="3600" kern="1200"/>
        </a:p>
      </dsp:txBody>
      <dsp:txXfrm>
        <a:off x="3772033" y="2007963"/>
        <a:ext cx="508665" cy="510035"/>
      </dsp:txXfrm>
    </dsp:sp>
    <dsp:sp modelId="{CB311405-77D2-439E-8157-D2A6CCB30037}">
      <dsp:nvSpPr>
        <dsp:cNvPr id="0" name=""/>
        <dsp:cNvSpPr/>
      </dsp:nvSpPr>
      <dsp:spPr>
        <a:xfrm>
          <a:off x="4800332" y="704467"/>
          <a:ext cx="3427660" cy="3117028"/>
        </a:xfrm>
        <a:prstGeom prst="roundRect">
          <a:avLst>
            <a:gd name="adj" fmla="val 10000"/>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dirty="0" smtClean="0"/>
            <a:t>Öğretilecek olan her davranışın tek tek ve sırasıyla öğretilmesini ve böylece hiçbir davranışın atlanmamasını temele alır.</a:t>
          </a:r>
          <a:endParaRPr lang="tr-TR" sz="2000" kern="1200" dirty="0"/>
        </a:p>
        <a:p>
          <a:pPr marL="171450" lvl="1" indent="-171450" algn="l" defTabSz="711200" rtl="0">
            <a:lnSpc>
              <a:spcPct val="90000"/>
            </a:lnSpc>
            <a:spcBef>
              <a:spcPct val="0"/>
            </a:spcBef>
            <a:spcAft>
              <a:spcPct val="15000"/>
            </a:spcAft>
            <a:buChar char="••"/>
          </a:pPr>
          <a:r>
            <a:rPr lang="tr-TR" sz="1600" kern="1200" dirty="0" smtClean="0"/>
            <a:t>Küçük Adımlar</a:t>
          </a:r>
          <a:endParaRPr lang="tr-TR" sz="1600" kern="1200" dirty="0"/>
        </a:p>
        <a:p>
          <a:pPr marL="171450" lvl="1" indent="-171450" algn="l" defTabSz="711200" rtl="0">
            <a:lnSpc>
              <a:spcPct val="90000"/>
            </a:lnSpc>
            <a:spcBef>
              <a:spcPct val="0"/>
            </a:spcBef>
            <a:spcAft>
              <a:spcPct val="15000"/>
            </a:spcAft>
            <a:buChar char="••"/>
          </a:pPr>
          <a:r>
            <a:rPr lang="tr-TR" sz="1600" kern="1200" dirty="0" smtClean="0"/>
            <a:t>Etkin Katılım</a:t>
          </a:r>
          <a:endParaRPr lang="tr-TR" sz="1600" kern="1200" dirty="0"/>
        </a:p>
        <a:p>
          <a:pPr marL="171450" lvl="1" indent="-171450" algn="l" defTabSz="711200" rtl="0">
            <a:lnSpc>
              <a:spcPct val="90000"/>
            </a:lnSpc>
            <a:spcBef>
              <a:spcPct val="0"/>
            </a:spcBef>
            <a:spcAft>
              <a:spcPct val="15000"/>
            </a:spcAft>
            <a:buChar char="••"/>
          </a:pPr>
          <a:r>
            <a:rPr lang="tr-TR" sz="1600" kern="1200" dirty="0" smtClean="0"/>
            <a:t>Başarı İlkesi</a:t>
          </a:r>
          <a:endParaRPr lang="tr-TR" sz="1600" kern="1200" dirty="0"/>
        </a:p>
        <a:p>
          <a:pPr marL="171450" lvl="1" indent="-171450" algn="l" defTabSz="711200" rtl="0">
            <a:lnSpc>
              <a:spcPct val="90000"/>
            </a:lnSpc>
            <a:spcBef>
              <a:spcPct val="0"/>
            </a:spcBef>
            <a:spcAft>
              <a:spcPct val="15000"/>
            </a:spcAft>
            <a:buChar char="••"/>
          </a:pPr>
          <a:r>
            <a:rPr lang="tr-TR" sz="1600" kern="1200" dirty="0" smtClean="0"/>
            <a:t>Anında Düzeltme İlkesi</a:t>
          </a:r>
          <a:endParaRPr lang="tr-TR" sz="1600" kern="1200" dirty="0"/>
        </a:p>
        <a:p>
          <a:pPr marL="171450" lvl="1" indent="-171450" algn="l" defTabSz="711200" rtl="0">
            <a:lnSpc>
              <a:spcPct val="90000"/>
            </a:lnSpc>
            <a:spcBef>
              <a:spcPct val="0"/>
            </a:spcBef>
            <a:spcAft>
              <a:spcPct val="15000"/>
            </a:spcAft>
            <a:buChar char="••"/>
          </a:pPr>
          <a:r>
            <a:rPr lang="tr-TR" sz="1600" kern="1200" dirty="0" smtClean="0"/>
            <a:t>Bireysel Hız</a:t>
          </a:r>
          <a:endParaRPr lang="tr-TR" sz="1600" kern="1200" dirty="0"/>
        </a:p>
      </dsp:txBody>
      <dsp:txXfrm>
        <a:off x="4891627" y="795762"/>
        <a:ext cx="3245070" cy="29344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56843B-DAFE-49B3-82E6-A71E27E1C156}">
      <dsp:nvSpPr>
        <dsp:cNvPr id="0" name=""/>
        <dsp:cNvSpPr/>
      </dsp:nvSpPr>
      <dsp:spPr>
        <a:xfrm>
          <a:off x="275234" y="351434"/>
          <a:ext cx="1049731" cy="1049731"/>
        </a:xfrm>
        <a:prstGeom prst="ellipse">
          <a:avLst/>
        </a:prstGeom>
        <a:solidFill>
          <a:schemeClr val="accent4">
            <a:alpha val="50000"/>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sp>
    <dsp:sp modelId="{DA11703B-EA09-4F76-8104-B3C5F6B780B8}">
      <dsp:nvSpPr>
        <dsp:cNvPr id="0" name=""/>
        <dsp:cNvSpPr/>
      </dsp:nvSpPr>
      <dsp:spPr>
        <a:xfrm>
          <a:off x="800100" y="351434"/>
          <a:ext cx="5600699" cy="10497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60960" rIns="0" bIns="60960" numCol="1" spcCol="1270" anchor="ctr" anchorCtr="0">
          <a:noAutofit/>
        </a:bodyPr>
        <a:lstStyle/>
        <a:p>
          <a:pPr lvl="0" algn="l" defTabSz="2133600" rtl="0">
            <a:lnSpc>
              <a:spcPct val="90000"/>
            </a:lnSpc>
            <a:spcBef>
              <a:spcPct val="0"/>
            </a:spcBef>
            <a:spcAft>
              <a:spcPct val="35000"/>
            </a:spcAft>
          </a:pPr>
          <a:r>
            <a:rPr lang="tr-TR" sz="4800" kern="1200" dirty="0" smtClean="0">
              <a:latin typeface="Apple Chancery" panose="03020702040506060504" pitchFamily="66" charset="0"/>
            </a:rPr>
            <a:t>Prof. Dr. Recai Doğan</a:t>
          </a:r>
          <a:endParaRPr lang="tr-TR" sz="4800" kern="1200" dirty="0">
            <a:latin typeface="Apple Chancery" panose="03020702040506060504" pitchFamily="66" charset="0"/>
          </a:endParaRPr>
        </a:p>
      </dsp:txBody>
      <dsp:txXfrm>
        <a:off x="800100" y="351434"/>
        <a:ext cx="5600699" cy="10497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3376F2-DE78-47C3-B4AE-54D832C25ED4}">
      <dsp:nvSpPr>
        <dsp:cNvPr id="0" name=""/>
        <dsp:cNvSpPr/>
      </dsp:nvSpPr>
      <dsp:spPr>
        <a:xfrm>
          <a:off x="1136228" y="868630"/>
          <a:ext cx="6090815" cy="460569"/>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6715B9-ACDF-4C51-9846-11BC2450FD61}">
      <dsp:nvSpPr>
        <dsp:cNvPr id="0" name=""/>
        <dsp:cNvSpPr/>
      </dsp:nvSpPr>
      <dsp:spPr>
        <a:xfrm>
          <a:off x="1152129" y="1008113"/>
          <a:ext cx="298816" cy="298816"/>
        </a:xfrm>
        <a:prstGeom prst="rect">
          <a:avLst/>
        </a:prstGeom>
        <a:solidFill>
          <a:schemeClr val="accent4">
            <a:alpha val="90000"/>
            <a:tint val="4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F849BEA-BA82-424B-BE62-4838ACE137AE}">
      <dsp:nvSpPr>
        <dsp:cNvPr id="0" name=""/>
        <dsp:cNvSpPr/>
      </dsp:nvSpPr>
      <dsp:spPr>
        <a:xfrm>
          <a:off x="1224127" y="0"/>
          <a:ext cx="5915016" cy="8596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55" tIns="64770" rIns="97155" bIns="64770" numCol="1" spcCol="1270" anchor="ctr" anchorCtr="0">
          <a:noAutofit/>
        </a:bodyPr>
        <a:lstStyle/>
        <a:p>
          <a:pPr lvl="0" algn="l" defTabSz="2266950" rtl="0">
            <a:lnSpc>
              <a:spcPct val="90000"/>
            </a:lnSpc>
            <a:spcBef>
              <a:spcPct val="0"/>
            </a:spcBef>
            <a:spcAft>
              <a:spcPct val="35000"/>
            </a:spcAft>
          </a:pPr>
          <a:r>
            <a:rPr lang="tr-TR" sz="5100" b="1" kern="1200" dirty="0" smtClean="0">
              <a:latin typeface="Apple Chancery" panose="03020702040506060504" pitchFamily="66" charset="0"/>
            </a:rPr>
            <a:t>Teknikler</a:t>
          </a:r>
          <a:endParaRPr lang="tr-TR" sz="5100" b="1" kern="1200" dirty="0">
            <a:latin typeface="Apple Chancery" panose="03020702040506060504" pitchFamily="66" charset="0"/>
          </a:endParaRPr>
        </a:p>
      </dsp:txBody>
      <dsp:txXfrm>
        <a:off x="1224127" y="0"/>
        <a:ext cx="5915016" cy="859648"/>
      </dsp:txXfrm>
    </dsp:sp>
    <dsp:sp modelId="{BA5FA722-125F-4138-A0F9-30B37116F3E4}">
      <dsp:nvSpPr>
        <dsp:cNvPr id="0" name=""/>
        <dsp:cNvSpPr/>
      </dsp:nvSpPr>
      <dsp:spPr>
        <a:xfrm>
          <a:off x="1136228" y="1735897"/>
          <a:ext cx="298808" cy="298808"/>
        </a:xfrm>
        <a:prstGeom prst="rect">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D95E46D-3F4A-4761-B98D-DCCC4B42B7E3}">
      <dsp:nvSpPr>
        <dsp:cNvPr id="0" name=""/>
        <dsp:cNvSpPr/>
      </dsp:nvSpPr>
      <dsp:spPr>
        <a:xfrm>
          <a:off x="1420955" y="1537040"/>
          <a:ext cx="3782812" cy="696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l" defTabSz="1066800" rtl="0">
            <a:lnSpc>
              <a:spcPct val="90000"/>
            </a:lnSpc>
            <a:spcBef>
              <a:spcPct val="0"/>
            </a:spcBef>
            <a:spcAft>
              <a:spcPct val="35000"/>
            </a:spcAft>
          </a:pPr>
          <a:r>
            <a:rPr lang="tr-TR" sz="2400" b="1" kern="1200" dirty="0" smtClean="0">
              <a:latin typeface="Apple Chancery" panose="03020702040506060504" pitchFamily="66" charset="0"/>
            </a:rPr>
            <a:t>Anlatım Teknikleri</a:t>
          </a:r>
          <a:endParaRPr lang="tr-TR" sz="2400" b="1" kern="1200" dirty="0">
            <a:latin typeface="Apple Chancery" panose="03020702040506060504" pitchFamily="66" charset="0"/>
          </a:endParaRPr>
        </a:p>
      </dsp:txBody>
      <dsp:txXfrm>
        <a:off x="1420955" y="1537040"/>
        <a:ext cx="3782812" cy="696524"/>
      </dsp:txXfrm>
    </dsp:sp>
    <dsp:sp modelId="{0E94C9EF-D8CB-4CD0-BDCE-AB58A6824DB0}">
      <dsp:nvSpPr>
        <dsp:cNvPr id="0" name=""/>
        <dsp:cNvSpPr/>
      </dsp:nvSpPr>
      <dsp:spPr>
        <a:xfrm>
          <a:off x="1136228" y="2432421"/>
          <a:ext cx="298808" cy="298808"/>
        </a:xfrm>
        <a:prstGeom prst="rect">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2531C5F-90C4-45DF-A5A5-815461C01568}">
      <dsp:nvSpPr>
        <dsp:cNvPr id="0" name=""/>
        <dsp:cNvSpPr/>
      </dsp:nvSpPr>
      <dsp:spPr>
        <a:xfrm>
          <a:off x="1420955" y="2233564"/>
          <a:ext cx="3782812" cy="696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l" defTabSz="1066800" rtl="0">
            <a:lnSpc>
              <a:spcPct val="90000"/>
            </a:lnSpc>
            <a:spcBef>
              <a:spcPct val="0"/>
            </a:spcBef>
            <a:spcAft>
              <a:spcPct val="35000"/>
            </a:spcAft>
          </a:pPr>
          <a:r>
            <a:rPr lang="tr-TR" sz="2400" b="1" kern="1200" dirty="0" smtClean="0">
              <a:latin typeface="Apple Chancery" panose="03020702040506060504" pitchFamily="66" charset="0"/>
            </a:rPr>
            <a:t>Tartışma Teknikleri</a:t>
          </a:r>
          <a:endParaRPr lang="tr-TR" sz="2400" b="1" kern="1200" dirty="0">
            <a:latin typeface="Apple Chancery" panose="03020702040506060504" pitchFamily="66" charset="0"/>
          </a:endParaRPr>
        </a:p>
      </dsp:txBody>
      <dsp:txXfrm>
        <a:off x="1420955" y="2233564"/>
        <a:ext cx="3782812" cy="696524"/>
      </dsp:txXfrm>
    </dsp:sp>
    <dsp:sp modelId="{6DD5F778-67CA-4511-AA84-7D7C1C032D5A}">
      <dsp:nvSpPr>
        <dsp:cNvPr id="0" name=""/>
        <dsp:cNvSpPr/>
      </dsp:nvSpPr>
      <dsp:spPr>
        <a:xfrm>
          <a:off x="1136228" y="3128945"/>
          <a:ext cx="298808" cy="298808"/>
        </a:xfrm>
        <a:prstGeom prst="rect">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B0DB7F6-BBB4-4577-AFF0-0956C1C2B2C0}">
      <dsp:nvSpPr>
        <dsp:cNvPr id="0" name=""/>
        <dsp:cNvSpPr/>
      </dsp:nvSpPr>
      <dsp:spPr>
        <a:xfrm>
          <a:off x="1420955" y="2930088"/>
          <a:ext cx="3782812" cy="696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l" defTabSz="1066800">
            <a:lnSpc>
              <a:spcPct val="90000"/>
            </a:lnSpc>
            <a:spcBef>
              <a:spcPct val="0"/>
            </a:spcBef>
            <a:spcAft>
              <a:spcPct val="35000"/>
            </a:spcAft>
          </a:pPr>
          <a:r>
            <a:rPr lang="tr-TR" sz="2400" b="1" kern="1200" dirty="0" smtClean="0">
              <a:latin typeface="Apple Chancery" panose="03020702040506060504" pitchFamily="66" charset="0"/>
            </a:rPr>
            <a:t>Grupla Öğrenme Teknikleri</a:t>
          </a:r>
          <a:endParaRPr lang="tr-TR" sz="2400" b="1" kern="1200" dirty="0">
            <a:latin typeface="Apple Chancery" panose="03020702040506060504" pitchFamily="66" charset="0"/>
          </a:endParaRPr>
        </a:p>
      </dsp:txBody>
      <dsp:txXfrm>
        <a:off x="1420955" y="2930088"/>
        <a:ext cx="3782812" cy="696524"/>
      </dsp:txXfrm>
    </dsp:sp>
    <dsp:sp modelId="{499933DB-6E9F-4327-9BF4-9B4D4E741FA0}">
      <dsp:nvSpPr>
        <dsp:cNvPr id="0" name=""/>
        <dsp:cNvSpPr/>
      </dsp:nvSpPr>
      <dsp:spPr>
        <a:xfrm>
          <a:off x="1136228" y="3825470"/>
          <a:ext cx="298808" cy="298808"/>
        </a:xfrm>
        <a:prstGeom prst="rect">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C4BD5C2-CF31-4F6C-84F7-0CEC7499D19C}">
      <dsp:nvSpPr>
        <dsp:cNvPr id="0" name=""/>
        <dsp:cNvSpPr/>
      </dsp:nvSpPr>
      <dsp:spPr>
        <a:xfrm>
          <a:off x="1420955" y="3626612"/>
          <a:ext cx="3782812" cy="696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l" defTabSz="1066800" rtl="0">
            <a:lnSpc>
              <a:spcPct val="90000"/>
            </a:lnSpc>
            <a:spcBef>
              <a:spcPct val="0"/>
            </a:spcBef>
            <a:spcAft>
              <a:spcPct val="35000"/>
            </a:spcAft>
          </a:pPr>
          <a:r>
            <a:rPr lang="tr-TR" sz="2400" b="1" kern="1200" dirty="0" smtClean="0">
              <a:latin typeface="Apple Chancery" panose="03020702040506060504" pitchFamily="66" charset="0"/>
            </a:rPr>
            <a:t>Problem Çözme Teknikleri</a:t>
          </a:r>
          <a:endParaRPr lang="tr-TR" sz="2400" b="1" kern="1200" dirty="0">
            <a:latin typeface="Apple Chancery" panose="03020702040506060504" pitchFamily="66" charset="0"/>
          </a:endParaRPr>
        </a:p>
      </dsp:txBody>
      <dsp:txXfrm>
        <a:off x="1420955" y="3626612"/>
        <a:ext cx="3782812" cy="696524"/>
      </dsp:txXfrm>
    </dsp:sp>
    <dsp:sp modelId="{2476868C-C37B-4F6A-B0F2-367C57A31F7C}">
      <dsp:nvSpPr>
        <dsp:cNvPr id="0" name=""/>
        <dsp:cNvSpPr/>
      </dsp:nvSpPr>
      <dsp:spPr>
        <a:xfrm>
          <a:off x="1136228" y="4521994"/>
          <a:ext cx="298808" cy="298808"/>
        </a:xfrm>
        <a:prstGeom prst="rect">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730EC3E-D37A-4CF5-8F21-294E196460BA}">
      <dsp:nvSpPr>
        <dsp:cNvPr id="0" name=""/>
        <dsp:cNvSpPr/>
      </dsp:nvSpPr>
      <dsp:spPr>
        <a:xfrm>
          <a:off x="1420955" y="4323136"/>
          <a:ext cx="3782812" cy="696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l" defTabSz="1066800" rtl="0">
            <a:lnSpc>
              <a:spcPct val="90000"/>
            </a:lnSpc>
            <a:spcBef>
              <a:spcPct val="0"/>
            </a:spcBef>
            <a:spcAft>
              <a:spcPct val="35000"/>
            </a:spcAft>
          </a:pPr>
          <a:r>
            <a:rPr lang="tr-TR" sz="2400" b="1" kern="1200" dirty="0" smtClean="0">
              <a:latin typeface="Apple Chancery" panose="03020702040506060504" pitchFamily="66" charset="0"/>
            </a:rPr>
            <a:t>Aktif Öğrenme Teknikleri</a:t>
          </a:r>
          <a:endParaRPr lang="tr-TR" sz="2400" b="1" kern="1200" dirty="0">
            <a:latin typeface="Apple Chancery" panose="03020702040506060504" pitchFamily="66" charset="0"/>
          </a:endParaRPr>
        </a:p>
      </dsp:txBody>
      <dsp:txXfrm>
        <a:off x="1420955" y="4323136"/>
        <a:ext cx="3782812" cy="696524"/>
      </dsp:txXfrm>
    </dsp:sp>
    <dsp:sp modelId="{49CA6ACD-F097-4C80-8F6F-EA0DEF2B7724}">
      <dsp:nvSpPr>
        <dsp:cNvPr id="0" name=""/>
        <dsp:cNvSpPr/>
      </dsp:nvSpPr>
      <dsp:spPr>
        <a:xfrm>
          <a:off x="1136228" y="5218518"/>
          <a:ext cx="298808" cy="298808"/>
        </a:xfrm>
        <a:prstGeom prst="rect">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0D94B3E-B5E5-4F13-9E1C-99D42E463768}">
      <dsp:nvSpPr>
        <dsp:cNvPr id="0" name=""/>
        <dsp:cNvSpPr/>
      </dsp:nvSpPr>
      <dsp:spPr>
        <a:xfrm>
          <a:off x="1420955" y="5019660"/>
          <a:ext cx="3782812" cy="696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l" defTabSz="1066800" rtl="0">
            <a:lnSpc>
              <a:spcPct val="90000"/>
            </a:lnSpc>
            <a:spcBef>
              <a:spcPct val="0"/>
            </a:spcBef>
            <a:spcAft>
              <a:spcPct val="35000"/>
            </a:spcAft>
          </a:pPr>
          <a:r>
            <a:rPr lang="tr-TR" sz="2400" b="1" kern="1200" dirty="0" err="1" smtClean="0">
              <a:latin typeface="Apple Chancery" panose="03020702040506060504" pitchFamily="66" charset="0"/>
            </a:rPr>
            <a:t>İşbirlikli</a:t>
          </a:r>
          <a:r>
            <a:rPr lang="tr-TR" sz="2400" b="1" kern="1200" dirty="0" smtClean="0">
              <a:latin typeface="Apple Chancery" panose="03020702040506060504" pitchFamily="66" charset="0"/>
            </a:rPr>
            <a:t> </a:t>
          </a:r>
          <a:r>
            <a:rPr lang="tr-TR" sz="2400" b="1" kern="1200" dirty="0" smtClean="0">
              <a:latin typeface="Apple Chancery" panose="03020702040506060504" pitchFamily="66" charset="0"/>
            </a:rPr>
            <a:t>Öğrenme Teknikleri</a:t>
          </a:r>
          <a:endParaRPr lang="tr-TR" sz="2400" b="1" kern="1200" dirty="0">
            <a:latin typeface="Apple Chancery" panose="03020702040506060504" pitchFamily="66" charset="0"/>
          </a:endParaRPr>
        </a:p>
      </dsp:txBody>
      <dsp:txXfrm>
        <a:off x="1420955" y="5019660"/>
        <a:ext cx="3782812" cy="6965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E78F18-E414-4AED-93C9-84A5D821A7E1}">
      <dsp:nvSpPr>
        <dsp:cNvPr id="0" name=""/>
        <dsp:cNvSpPr/>
      </dsp:nvSpPr>
      <dsp:spPr>
        <a:xfrm>
          <a:off x="3377115" y="1612869"/>
          <a:ext cx="481160" cy="91440"/>
        </a:xfrm>
        <a:custGeom>
          <a:avLst/>
          <a:gdLst/>
          <a:ahLst/>
          <a:cxnLst/>
          <a:rect l="0" t="0" r="0" b="0"/>
          <a:pathLst>
            <a:path>
              <a:moveTo>
                <a:pt x="0" y="45720"/>
              </a:moveTo>
              <a:lnTo>
                <a:pt x="481160" y="45720"/>
              </a:lnTo>
            </a:path>
          </a:pathLst>
        </a:custGeom>
        <a:noFill/>
        <a:ln w="9525"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latin typeface="Comic Sans MS" panose="030F0702030302020204" pitchFamily="66" charset="0"/>
          </a:endParaRPr>
        </a:p>
      </dsp:txBody>
      <dsp:txXfrm>
        <a:off x="3604902" y="1656028"/>
        <a:ext cx="25588" cy="5122"/>
      </dsp:txXfrm>
    </dsp:sp>
    <dsp:sp modelId="{6E19528B-1D35-47E7-A69E-E73F4DD59217}">
      <dsp:nvSpPr>
        <dsp:cNvPr id="0" name=""/>
        <dsp:cNvSpPr/>
      </dsp:nvSpPr>
      <dsp:spPr>
        <a:xfrm>
          <a:off x="4457" y="432046"/>
          <a:ext cx="3374458" cy="2453085"/>
        </a:xfrm>
        <a:prstGeom prst="rect">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9568" tIns="99568" rIns="99568" bIns="99568" numCol="1" spcCol="1270" anchor="t" anchorCtr="0">
          <a:noAutofit/>
        </a:bodyPr>
        <a:lstStyle/>
        <a:p>
          <a:pPr lvl="0" algn="l" defTabSz="622300" rtl="0">
            <a:lnSpc>
              <a:spcPct val="90000"/>
            </a:lnSpc>
            <a:spcBef>
              <a:spcPct val="0"/>
            </a:spcBef>
            <a:spcAft>
              <a:spcPct val="35000"/>
            </a:spcAft>
          </a:pPr>
          <a:r>
            <a:rPr lang="tr-TR" sz="1400" b="1" kern="1200" dirty="0" smtClean="0">
              <a:latin typeface="Comic Sans MS" panose="030F0702030302020204" pitchFamily="66" charset="0"/>
            </a:rPr>
            <a:t>Grupla Öğretim Teknikleri</a:t>
          </a:r>
          <a:endParaRPr lang="tr-TR" sz="1400" b="1"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Gösterip Yaptırma</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Mikro Öğretim</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Altı Şapkalı Düşünme</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smtClean="0">
              <a:latin typeface="Comic Sans MS" panose="030F0702030302020204" pitchFamily="66" charset="0"/>
            </a:rPr>
            <a:t>Beyin Fırtınası</a:t>
          </a:r>
          <a:endParaRPr lang="tr-TR" sz="1400" kern="120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smtClean="0">
              <a:latin typeface="Comic Sans MS" panose="030F0702030302020204" pitchFamily="66" charset="0"/>
            </a:rPr>
            <a:t>Benzetim</a:t>
          </a:r>
          <a:endParaRPr lang="tr-TR" sz="1400" kern="120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Konuşma Halkası</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Görüş Geliştirme</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İstasyon</a:t>
          </a:r>
          <a:endParaRPr lang="tr-TR" sz="1400" kern="1200" dirty="0">
            <a:latin typeface="Comic Sans MS" panose="030F0702030302020204" pitchFamily="66" charset="0"/>
          </a:endParaRPr>
        </a:p>
      </dsp:txBody>
      <dsp:txXfrm>
        <a:off x="4457" y="432046"/>
        <a:ext cx="3374458" cy="2453085"/>
      </dsp:txXfrm>
    </dsp:sp>
    <dsp:sp modelId="{0E45A60D-B1E1-42C5-8F80-3C92C0DB5255}">
      <dsp:nvSpPr>
        <dsp:cNvPr id="0" name=""/>
        <dsp:cNvSpPr/>
      </dsp:nvSpPr>
      <dsp:spPr>
        <a:xfrm>
          <a:off x="6113921" y="1612869"/>
          <a:ext cx="481160" cy="91440"/>
        </a:xfrm>
        <a:custGeom>
          <a:avLst/>
          <a:gdLst/>
          <a:ahLst/>
          <a:cxnLst/>
          <a:rect l="0" t="0" r="0" b="0"/>
          <a:pathLst>
            <a:path>
              <a:moveTo>
                <a:pt x="0" y="45720"/>
              </a:moveTo>
              <a:lnTo>
                <a:pt x="481160" y="45720"/>
              </a:lnTo>
            </a:path>
          </a:pathLst>
        </a:custGeom>
        <a:noFill/>
        <a:ln w="9525"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latin typeface="Comic Sans MS" panose="030F0702030302020204" pitchFamily="66" charset="0"/>
          </a:endParaRPr>
        </a:p>
      </dsp:txBody>
      <dsp:txXfrm>
        <a:off x="6341707" y="1656028"/>
        <a:ext cx="25588" cy="5122"/>
      </dsp:txXfrm>
    </dsp:sp>
    <dsp:sp modelId="{1FD59054-D332-43CA-A107-B4A092BA97F0}">
      <dsp:nvSpPr>
        <dsp:cNvPr id="0" name=""/>
        <dsp:cNvSpPr/>
      </dsp:nvSpPr>
      <dsp:spPr>
        <a:xfrm>
          <a:off x="3890676" y="504057"/>
          <a:ext cx="2225045" cy="2309062"/>
        </a:xfrm>
        <a:prstGeom prst="rect">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9568" tIns="99568" rIns="99568" bIns="99568" numCol="1" spcCol="1270" anchor="t" anchorCtr="0">
          <a:noAutofit/>
        </a:bodyPr>
        <a:lstStyle/>
        <a:p>
          <a:pPr lvl="0" algn="l" defTabSz="622300" rtl="0">
            <a:lnSpc>
              <a:spcPct val="90000"/>
            </a:lnSpc>
            <a:spcBef>
              <a:spcPct val="0"/>
            </a:spcBef>
            <a:spcAft>
              <a:spcPct val="35000"/>
            </a:spcAft>
          </a:pPr>
          <a:r>
            <a:rPr lang="tr-TR" sz="1400" b="1" kern="1200" dirty="0" smtClean="0">
              <a:latin typeface="Comic Sans MS" panose="030F0702030302020204" pitchFamily="66" charset="0"/>
            </a:rPr>
            <a:t>Problem Çözme Teknikleri</a:t>
          </a:r>
          <a:endParaRPr lang="tr-TR" sz="1400" b="1"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Balık Kılçığı Diyagramı</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smtClean="0">
              <a:latin typeface="Comic Sans MS" panose="030F0702030302020204" pitchFamily="66" charset="0"/>
            </a:rPr>
            <a:t>Pareto Diyagramı</a:t>
          </a:r>
          <a:endParaRPr lang="tr-TR" sz="1400" kern="120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smtClean="0">
              <a:latin typeface="Comic Sans MS" panose="030F0702030302020204" pitchFamily="66" charset="0"/>
            </a:rPr>
            <a:t>Güç Alan Analizi</a:t>
          </a:r>
          <a:endParaRPr lang="tr-TR" sz="1400" kern="120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smtClean="0">
              <a:latin typeface="Comic Sans MS" panose="030F0702030302020204" pitchFamily="66" charset="0"/>
            </a:rPr>
            <a:t>5N1K</a:t>
          </a:r>
          <a:endParaRPr lang="tr-TR" sz="1400" kern="120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err="1" smtClean="0">
              <a:latin typeface="Comic Sans MS" panose="030F0702030302020204" pitchFamily="66" charset="0"/>
            </a:rPr>
            <a:t>Puko</a:t>
          </a:r>
          <a:r>
            <a:rPr lang="tr-TR" sz="1400" kern="1200" dirty="0" smtClean="0">
              <a:latin typeface="Comic Sans MS" panose="030F0702030302020204" pitchFamily="66" charset="0"/>
            </a:rPr>
            <a:t> Döngüsü</a:t>
          </a:r>
          <a:endParaRPr lang="tr-TR" sz="1400" kern="1200" dirty="0">
            <a:latin typeface="Comic Sans MS" panose="030F0702030302020204" pitchFamily="66" charset="0"/>
          </a:endParaRPr>
        </a:p>
      </dsp:txBody>
      <dsp:txXfrm>
        <a:off x="3890676" y="504057"/>
        <a:ext cx="2225045" cy="2309062"/>
      </dsp:txXfrm>
    </dsp:sp>
    <dsp:sp modelId="{9D814000-030E-4645-842D-EBB62284163B}">
      <dsp:nvSpPr>
        <dsp:cNvPr id="0" name=""/>
        <dsp:cNvSpPr/>
      </dsp:nvSpPr>
      <dsp:spPr>
        <a:xfrm>
          <a:off x="1119727" y="2739316"/>
          <a:ext cx="6620276" cy="769192"/>
        </a:xfrm>
        <a:custGeom>
          <a:avLst/>
          <a:gdLst/>
          <a:ahLst/>
          <a:cxnLst/>
          <a:rect l="0" t="0" r="0" b="0"/>
          <a:pathLst>
            <a:path>
              <a:moveTo>
                <a:pt x="6620276" y="0"/>
              </a:moveTo>
              <a:lnTo>
                <a:pt x="6620276" y="401696"/>
              </a:lnTo>
              <a:lnTo>
                <a:pt x="0" y="401696"/>
              </a:lnTo>
              <a:lnTo>
                <a:pt x="0" y="769192"/>
              </a:lnTo>
            </a:path>
          </a:pathLst>
        </a:custGeom>
        <a:noFill/>
        <a:ln w="9525"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latin typeface="Comic Sans MS" panose="030F0702030302020204" pitchFamily="66" charset="0"/>
          </a:endParaRPr>
        </a:p>
      </dsp:txBody>
      <dsp:txXfrm>
        <a:off x="4263155" y="3121350"/>
        <a:ext cx="333420" cy="5122"/>
      </dsp:txXfrm>
    </dsp:sp>
    <dsp:sp modelId="{E4D5FB31-3325-4853-B2D0-765FFDDBD477}">
      <dsp:nvSpPr>
        <dsp:cNvPr id="0" name=""/>
        <dsp:cNvSpPr/>
      </dsp:nvSpPr>
      <dsp:spPr>
        <a:xfrm>
          <a:off x="6627481" y="576062"/>
          <a:ext cx="2225045" cy="2165053"/>
        </a:xfrm>
        <a:prstGeom prst="rect">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9568" tIns="99568" rIns="99568" bIns="99568" numCol="1" spcCol="1270" anchor="t" anchorCtr="0">
          <a:noAutofit/>
        </a:bodyPr>
        <a:lstStyle/>
        <a:p>
          <a:pPr lvl="0" algn="l" defTabSz="622300" rtl="0">
            <a:lnSpc>
              <a:spcPct val="90000"/>
            </a:lnSpc>
            <a:spcBef>
              <a:spcPct val="0"/>
            </a:spcBef>
            <a:spcAft>
              <a:spcPct val="35000"/>
            </a:spcAft>
          </a:pPr>
          <a:r>
            <a:rPr lang="tr-TR" sz="1400" b="1" kern="1200" dirty="0" smtClean="0">
              <a:latin typeface="Comic Sans MS" panose="030F0702030302020204" pitchFamily="66" charset="0"/>
            </a:rPr>
            <a:t>Anlatım Teknikleri</a:t>
          </a:r>
          <a:endParaRPr lang="tr-TR" sz="1400" b="1"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Gösteri</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Konferans</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Brifing</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smtClean="0">
              <a:latin typeface="Comic Sans MS" panose="030F0702030302020204" pitchFamily="66" charset="0"/>
            </a:rPr>
            <a:t>Demeç</a:t>
          </a:r>
          <a:endParaRPr lang="tr-TR" sz="1400" kern="120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Söylev</a:t>
          </a:r>
          <a:endParaRPr lang="tr-TR" sz="1400" kern="1200" dirty="0">
            <a:latin typeface="Comic Sans MS" panose="030F0702030302020204" pitchFamily="66" charset="0"/>
          </a:endParaRPr>
        </a:p>
      </dsp:txBody>
      <dsp:txXfrm>
        <a:off x="6627481" y="576062"/>
        <a:ext cx="2225045" cy="2165053"/>
      </dsp:txXfrm>
    </dsp:sp>
    <dsp:sp modelId="{CCD11572-CD7A-4F78-9E16-8D05695A6407}">
      <dsp:nvSpPr>
        <dsp:cNvPr id="0" name=""/>
        <dsp:cNvSpPr/>
      </dsp:nvSpPr>
      <dsp:spPr>
        <a:xfrm>
          <a:off x="2233198" y="4713066"/>
          <a:ext cx="481160" cy="91440"/>
        </a:xfrm>
        <a:custGeom>
          <a:avLst/>
          <a:gdLst/>
          <a:ahLst/>
          <a:cxnLst/>
          <a:rect l="0" t="0" r="0" b="0"/>
          <a:pathLst>
            <a:path>
              <a:moveTo>
                <a:pt x="0" y="45720"/>
              </a:moveTo>
              <a:lnTo>
                <a:pt x="481160" y="45720"/>
              </a:lnTo>
            </a:path>
          </a:pathLst>
        </a:custGeom>
        <a:noFill/>
        <a:ln w="9525"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latin typeface="Comic Sans MS" panose="030F0702030302020204" pitchFamily="66" charset="0"/>
          </a:endParaRPr>
        </a:p>
      </dsp:txBody>
      <dsp:txXfrm>
        <a:off x="2460984" y="4756225"/>
        <a:ext cx="25588" cy="5122"/>
      </dsp:txXfrm>
    </dsp:sp>
    <dsp:sp modelId="{85B0CFAF-DB2B-47E0-9488-687BCC32F773}">
      <dsp:nvSpPr>
        <dsp:cNvPr id="0" name=""/>
        <dsp:cNvSpPr/>
      </dsp:nvSpPr>
      <dsp:spPr>
        <a:xfrm>
          <a:off x="4457" y="3540908"/>
          <a:ext cx="2230540" cy="2435756"/>
        </a:xfrm>
        <a:prstGeom prst="rect">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9568" tIns="99568" rIns="99568" bIns="99568" numCol="1" spcCol="1270" anchor="t" anchorCtr="0">
          <a:noAutofit/>
        </a:bodyPr>
        <a:lstStyle/>
        <a:p>
          <a:pPr lvl="0" algn="l" defTabSz="622300" rtl="0">
            <a:lnSpc>
              <a:spcPct val="90000"/>
            </a:lnSpc>
            <a:spcBef>
              <a:spcPct val="0"/>
            </a:spcBef>
            <a:spcAft>
              <a:spcPct val="35000"/>
            </a:spcAft>
          </a:pPr>
          <a:r>
            <a:rPr lang="tr-TR" sz="1400" b="1" kern="1200" dirty="0" smtClean="0">
              <a:latin typeface="Comic Sans MS" panose="030F0702030302020204" pitchFamily="66" charset="0"/>
            </a:rPr>
            <a:t>Tartışma Teknikleri</a:t>
          </a:r>
          <a:endParaRPr lang="tr-TR" sz="1400" b="1"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Panel</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Zıt Panel</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smtClean="0">
              <a:latin typeface="Comic Sans MS" panose="030F0702030302020204" pitchFamily="66" charset="0"/>
            </a:rPr>
            <a:t>Kollegyum</a:t>
          </a:r>
          <a:endParaRPr lang="tr-TR" sz="1400" kern="120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Münazara</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smtClean="0">
              <a:latin typeface="Comic Sans MS" panose="030F0702030302020204" pitchFamily="66" charset="0"/>
            </a:rPr>
            <a:t>Forum</a:t>
          </a:r>
          <a:endParaRPr lang="tr-TR" sz="1400" kern="120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smtClean="0">
              <a:latin typeface="Comic Sans MS" panose="030F0702030302020204" pitchFamily="66" charset="0"/>
            </a:rPr>
            <a:t>Çalıştay</a:t>
          </a:r>
          <a:endParaRPr lang="tr-TR" sz="1400" kern="120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smtClean="0">
              <a:latin typeface="Comic Sans MS" panose="030F0702030302020204" pitchFamily="66" charset="0"/>
            </a:rPr>
            <a:t>Sempozyum</a:t>
          </a:r>
          <a:endParaRPr lang="tr-TR" sz="1400" kern="1200">
            <a:latin typeface="Comic Sans MS" panose="030F0702030302020204" pitchFamily="66" charset="0"/>
          </a:endParaRPr>
        </a:p>
      </dsp:txBody>
      <dsp:txXfrm>
        <a:off x="4457" y="3540908"/>
        <a:ext cx="2230540" cy="2435756"/>
      </dsp:txXfrm>
    </dsp:sp>
    <dsp:sp modelId="{C5EB9311-4AFB-40EE-9102-35B5F78183D0}">
      <dsp:nvSpPr>
        <dsp:cNvPr id="0" name=""/>
        <dsp:cNvSpPr/>
      </dsp:nvSpPr>
      <dsp:spPr>
        <a:xfrm>
          <a:off x="4974498" y="4758786"/>
          <a:ext cx="763741" cy="491530"/>
        </a:xfrm>
        <a:custGeom>
          <a:avLst/>
          <a:gdLst/>
          <a:ahLst/>
          <a:cxnLst/>
          <a:rect l="0" t="0" r="0" b="0"/>
          <a:pathLst>
            <a:path>
              <a:moveTo>
                <a:pt x="0" y="0"/>
              </a:moveTo>
              <a:lnTo>
                <a:pt x="398970" y="0"/>
              </a:lnTo>
              <a:lnTo>
                <a:pt x="398970" y="491530"/>
              </a:lnTo>
              <a:lnTo>
                <a:pt x="763741" y="491530"/>
              </a:lnTo>
            </a:path>
          </a:pathLst>
        </a:custGeom>
        <a:noFill/>
        <a:ln w="9525"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latin typeface="Comic Sans MS" panose="030F0702030302020204" pitchFamily="66" charset="0"/>
          </a:endParaRPr>
        </a:p>
      </dsp:txBody>
      <dsp:txXfrm>
        <a:off x="5333015" y="5001990"/>
        <a:ext cx="46705" cy="5122"/>
      </dsp:txXfrm>
    </dsp:sp>
    <dsp:sp modelId="{4F56B17A-870C-45B4-9D51-FA26DF76528D}">
      <dsp:nvSpPr>
        <dsp:cNvPr id="0" name=""/>
        <dsp:cNvSpPr/>
      </dsp:nvSpPr>
      <dsp:spPr>
        <a:xfrm>
          <a:off x="2746758" y="3396892"/>
          <a:ext cx="2229539" cy="2723788"/>
        </a:xfrm>
        <a:prstGeom prst="rect">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9568" tIns="99568" rIns="99568" bIns="99568" numCol="1" spcCol="1270" anchor="t" anchorCtr="0">
          <a:noAutofit/>
        </a:bodyPr>
        <a:lstStyle/>
        <a:p>
          <a:pPr lvl="0" algn="l" defTabSz="622300" rtl="0">
            <a:lnSpc>
              <a:spcPct val="90000"/>
            </a:lnSpc>
            <a:spcBef>
              <a:spcPct val="0"/>
            </a:spcBef>
            <a:spcAft>
              <a:spcPct val="35000"/>
            </a:spcAft>
          </a:pPr>
          <a:r>
            <a:rPr lang="tr-TR" sz="1400" b="1" kern="1200" dirty="0" smtClean="0">
              <a:latin typeface="Comic Sans MS" panose="030F0702030302020204" pitchFamily="66" charset="0"/>
            </a:rPr>
            <a:t>Aktif Öğrenme Teknikleri</a:t>
          </a:r>
          <a:endParaRPr lang="tr-TR" sz="1400" b="1"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Kartopu</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Akvaryum</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Rulman</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Öğrenme Galerisi</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smtClean="0">
              <a:latin typeface="Comic Sans MS" panose="030F0702030302020204" pitchFamily="66" charset="0"/>
            </a:rPr>
            <a:t>Köşelenme</a:t>
          </a:r>
          <a:endParaRPr lang="tr-TR" sz="1400" kern="120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smtClean="0">
              <a:latin typeface="Comic Sans MS" panose="030F0702030302020204" pitchFamily="66" charset="0"/>
            </a:rPr>
            <a:t>Tereyağı-Ekmek</a:t>
          </a:r>
          <a:endParaRPr lang="tr-TR" sz="1400" kern="120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smtClean="0">
              <a:latin typeface="Comic Sans MS" panose="030F0702030302020204" pitchFamily="66" charset="0"/>
            </a:rPr>
            <a:t>Sandviç</a:t>
          </a:r>
          <a:endParaRPr lang="tr-TR" sz="1400" kern="1200">
            <a:latin typeface="Comic Sans MS" panose="030F0702030302020204" pitchFamily="66" charset="0"/>
          </a:endParaRPr>
        </a:p>
      </dsp:txBody>
      <dsp:txXfrm>
        <a:off x="2746758" y="3396892"/>
        <a:ext cx="2229539" cy="2723788"/>
      </dsp:txXfrm>
    </dsp:sp>
    <dsp:sp modelId="{88A6067B-ACF0-4B5A-8ED0-2FF2C8194A8F}">
      <dsp:nvSpPr>
        <dsp:cNvPr id="0" name=""/>
        <dsp:cNvSpPr/>
      </dsp:nvSpPr>
      <dsp:spPr>
        <a:xfrm>
          <a:off x="5770639" y="3960434"/>
          <a:ext cx="2948607" cy="2579766"/>
        </a:xfrm>
        <a:prstGeom prst="rect">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9568" tIns="99568" rIns="99568" bIns="99568" numCol="1" spcCol="1270" anchor="t" anchorCtr="0">
          <a:noAutofit/>
        </a:bodyPr>
        <a:lstStyle/>
        <a:p>
          <a:pPr lvl="0" algn="l" defTabSz="622300" rtl="0">
            <a:lnSpc>
              <a:spcPct val="90000"/>
            </a:lnSpc>
            <a:spcBef>
              <a:spcPct val="0"/>
            </a:spcBef>
            <a:spcAft>
              <a:spcPct val="35000"/>
            </a:spcAft>
          </a:pPr>
          <a:r>
            <a:rPr lang="tr-TR" sz="1400" b="1" kern="1200" dirty="0" smtClean="0">
              <a:latin typeface="Comic Sans MS" panose="030F0702030302020204" pitchFamily="66" charset="0"/>
            </a:rPr>
            <a:t>İşbirlikli Öğrenme Teknikleri</a:t>
          </a:r>
          <a:endParaRPr lang="tr-TR" sz="1400" b="1"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Öğrenci Timleri</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Ayrılıp Birleşme</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Takım-Oyun Turnuva</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Akademik Çelişki</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Karşılıklı Sorgulama ve Tartışma</a:t>
          </a:r>
          <a:endParaRPr lang="tr-TR" sz="1400"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Grup Destekli Bireyselleştirme</a:t>
          </a:r>
          <a:endParaRPr lang="tr-TR" sz="1400" kern="1200" dirty="0">
            <a:latin typeface="Comic Sans MS" panose="030F0702030302020204" pitchFamily="66" charset="0"/>
          </a:endParaRPr>
        </a:p>
      </dsp:txBody>
      <dsp:txXfrm>
        <a:off x="5770639" y="3960434"/>
        <a:ext cx="2948607" cy="257976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1B344F-026F-4CA7-9EA3-457095EB6A5E}">
      <dsp:nvSpPr>
        <dsp:cNvPr id="0" name=""/>
        <dsp:cNvSpPr/>
      </dsp:nvSpPr>
      <dsp:spPr>
        <a:xfrm rot="16200000">
          <a:off x="-1888778" y="1893201"/>
          <a:ext cx="5760640" cy="1974237"/>
        </a:xfrm>
        <a:prstGeom prst="flowChartManualOperation">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0" tIns="0" rIns="114300" bIns="0" numCol="1" spcCol="1270" anchor="t" anchorCtr="0">
          <a:noAutofit/>
        </a:bodyPr>
        <a:lstStyle/>
        <a:p>
          <a:pPr lvl="0" algn="l" defTabSz="800100" rtl="0">
            <a:lnSpc>
              <a:spcPct val="90000"/>
            </a:lnSpc>
            <a:spcBef>
              <a:spcPct val="0"/>
            </a:spcBef>
            <a:spcAft>
              <a:spcPct val="35000"/>
            </a:spcAft>
          </a:pPr>
          <a:r>
            <a:rPr lang="tr-TR" sz="1800" b="1" kern="1200" dirty="0" smtClean="0">
              <a:latin typeface="Comic Sans MS" panose="030F0702030302020204" pitchFamily="66" charset="0"/>
            </a:rPr>
            <a:t>Düz Anlatım</a:t>
          </a:r>
          <a:endParaRPr lang="tr-TR" sz="1600" b="1" kern="1200" dirty="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dirty="0" smtClean="0"/>
            <a:t>Tüm derslerde daha çok bilgi düzeyinde hedeflere ulaşmada kullanılan konuyla ilgili temel kavramların öğretilmesi ve gerekli ön bilgilerin sağlanmasında kullanılan yöntem/tekniktir.</a:t>
          </a:r>
          <a:endParaRPr lang="tr-TR" sz="1600" kern="1200" dirty="0"/>
        </a:p>
      </dsp:txBody>
      <dsp:txXfrm rot="5400000">
        <a:off x="4423" y="1152128"/>
        <a:ext cx="1974237" cy="3456384"/>
      </dsp:txXfrm>
    </dsp:sp>
    <dsp:sp modelId="{16030E57-DFB3-467C-BF70-8A9A0D0A4F9F}">
      <dsp:nvSpPr>
        <dsp:cNvPr id="0" name=""/>
        <dsp:cNvSpPr/>
      </dsp:nvSpPr>
      <dsp:spPr>
        <a:xfrm rot="16200000">
          <a:off x="27153" y="2072656"/>
          <a:ext cx="5760640" cy="1615327"/>
        </a:xfrm>
        <a:prstGeom prst="flowChartManualOperation">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0" tIns="0" rIns="101600" bIns="0" numCol="1" spcCol="1270" anchor="t" anchorCtr="0">
          <a:noAutofit/>
        </a:bodyPr>
        <a:lstStyle/>
        <a:p>
          <a:pPr lvl="0" algn="l" defTabSz="755650" rtl="0">
            <a:lnSpc>
              <a:spcPct val="90000"/>
            </a:lnSpc>
            <a:spcBef>
              <a:spcPct val="0"/>
            </a:spcBef>
            <a:spcAft>
              <a:spcPct val="35000"/>
            </a:spcAft>
          </a:pPr>
          <a:r>
            <a:rPr lang="tr-TR" sz="1700" b="1" kern="1200" dirty="0" smtClean="0">
              <a:latin typeface="Comic Sans MS" panose="030F0702030302020204" pitchFamily="66" charset="0"/>
            </a:rPr>
            <a:t>Konferans</a:t>
          </a:r>
          <a:endParaRPr lang="tr-TR" sz="1700" b="1" kern="1200" dirty="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dirty="0" smtClean="0"/>
            <a:t>Sanatsal, bilimsel, toplumsal ve eğitsel konularda konu ile ilgili uzmanın bilgi vermek amacıyla yaptığı konuşmadır.</a:t>
          </a:r>
          <a:endParaRPr lang="tr-TR" sz="1600" kern="1200" dirty="0"/>
        </a:p>
      </dsp:txBody>
      <dsp:txXfrm rot="5400000">
        <a:off x="2099809" y="1152128"/>
        <a:ext cx="1615327" cy="3456384"/>
      </dsp:txXfrm>
    </dsp:sp>
    <dsp:sp modelId="{9D9B87C2-E212-410A-AA29-839638DE253E}">
      <dsp:nvSpPr>
        <dsp:cNvPr id="0" name=""/>
        <dsp:cNvSpPr/>
      </dsp:nvSpPr>
      <dsp:spPr>
        <a:xfrm rot="16200000">
          <a:off x="1763630" y="2072656"/>
          <a:ext cx="5760640" cy="1615327"/>
        </a:xfrm>
        <a:prstGeom prst="flowChartManualOperation">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0" tIns="0" rIns="101600" bIns="0" numCol="1" spcCol="1270" anchor="t" anchorCtr="0">
          <a:noAutofit/>
        </a:bodyPr>
        <a:lstStyle/>
        <a:p>
          <a:pPr lvl="0" algn="l" defTabSz="755650" rtl="0">
            <a:lnSpc>
              <a:spcPct val="90000"/>
            </a:lnSpc>
            <a:spcBef>
              <a:spcPct val="0"/>
            </a:spcBef>
            <a:spcAft>
              <a:spcPct val="35000"/>
            </a:spcAft>
          </a:pPr>
          <a:r>
            <a:rPr lang="tr-TR" sz="1700" b="1" kern="1200" dirty="0" smtClean="0">
              <a:latin typeface="Comic Sans MS" panose="030F0702030302020204" pitchFamily="66" charset="0"/>
            </a:rPr>
            <a:t>Brifing</a:t>
          </a:r>
          <a:endParaRPr lang="tr-TR" sz="1700" b="1" kern="1200" dirty="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dirty="0" smtClean="0"/>
            <a:t>Bir üst yetkiliye uygun araç-gereç ve materyal desteğiyle kısa ve öz bilgileri  verme sürecidir. </a:t>
          </a:r>
          <a:endParaRPr lang="tr-TR" sz="1600" kern="1200" dirty="0"/>
        </a:p>
      </dsp:txBody>
      <dsp:txXfrm rot="5400000">
        <a:off x="3836286" y="1152128"/>
        <a:ext cx="1615327" cy="3456384"/>
      </dsp:txXfrm>
    </dsp:sp>
    <dsp:sp modelId="{CD39490F-32ED-428F-857D-A2CF9ED581E2}">
      <dsp:nvSpPr>
        <dsp:cNvPr id="0" name=""/>
        <dsp:cNvSpPr/>
      </dsp:nvSpPr>
      <dsp:spPr>
        <a:xfrm rot="16200000">
          <a:off x="3500108" y="2072656"/>
          <a:ext cx="5760640" cy="1615327"/>
        </a:xfrm>
        <a:prstGeom prst="flowChartManualOperation">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0" tIns="0" rIns="101600" bIns="0" numCol="1" spcCol="1270" anchor="t" anchorCtr="0">
          <a:noAutofit/>
        </a:bodyPr>
        <a:lstStyle/>
        <a:p>
          <a:pPr lvl="0" algn="l" defTabSz="755650">
            <a:lnSpc>
              <a:spcPct val="90000"/>
            </a:lnSpc>
            <a:spcBef>
              <a:spcPct val="0"/>
            </a:spcBef>
            <a:spcAft>
              <a:spcPct val="35000"/>
            </a:spcAft>
          </a:pPr>
          <a:r>
            <a:rPr lang="tr-TR" sz="1700" b="1" kern="1200" dirty="0" smtClean="0">
              <a:latin typeface="Comic Sans MS" panose="030F0702030302020204" pitchFamily="66" charset="0"/>
            </a:rPr>
            <a:t>Söylev/Nutuk</a:t>
          </a:r>
          <a:endParaRPr lang="tr-TR" sz="1700" b="1" kern="1200" dirty="0">
            <a:latin typeface="Comic Sans MS" panose="030F0702030302020204" pitchFamily="66" charset="0"/>
          </a:endParaRPr>
        </a:p>
        <a:p>
          <a:pPr marL="171450" lvl="1" indent="-171450" algn="l" defTabSz="711200">
            <a:lnSpc>
              <a:spcPct val="90000"/>
            </a:lnSpc>
            <a:spcBef>
              <a:spcPct val="0"/>
            </a:spcBef>
            <a:spcAft>
              <a:spcPct val="15000"/>
            </a:spcAft>
            <a:buChar char="••"/>
          </a:pPr>
          <a:r>
            <a:rPr lang="tr-TR" sz="1600" kern="1200" dirty="0" smtClean="0"/>
            <a:t>Belli bir konuda duygusal yönü ağır basan, dinleyici grubunu etkilemeye yönelik olarak yapılan konuşma türüdür.</a:t>
          </a:r>
          <a:endParaRPr lang="tr-TR" sz="1600" kern="1200" dirty="0"/>
        </a:p>
      </dsp:txBody>
      <dsp:txXfrm rot="5400000">
        <a:off x="5572764" y="1152128"/>
        <a:ext cx="1615327" cy="3456384"/>
      </dsp:txXfrm>
    </dsp:sp>
    <dsp:sp modelId="{D126FDC1-363E-4AB0-B6E5-B6BFEC657B7C}">
      <dsp:nvSpPr>
        <dsp:cNvPr id="0" name=""/>
        <dsp:cNvSpPr/>
      </dsp:nvSpPr>
      <dsp:spPr>
        <a:xfrm rot="16200000">
          <a:off x="5236585" y="2072656"/>
          <a:ext cx="5760640" cy="1615327"/>
        </a:xfrm>
        <a:prstGeom prst="flowChartManualOperation">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0650" tIns="0" rIns="118256" bIns="0" numCol="1" spcCol="1270" anchor="t" anchorCtr="0">
          <a:noAutofit/>
        </a:bodyPr>
        <a:lstStyle/>
        <a:p>
          <a:pPr lvl="0" algn="l" defTabSz="844550" rtl="0">
            <a:lnSpc>
              <a:spcPct val="90000"/>
            </a:lnSpc>
            <a:spcBef>
              <a:spcPct val="0"/>
            </a:spcBef>
            <a:spcAft>
              <a:spcPct val="35000"/>
            </a:spcAft>
          </a:pPr>
          <a:r>
            <a:rPr lang="tr-TR" sz="1900" b="1" kern="1200" dirty="0" smtClean="0">
              <a:latin typeface="Comic Sans MS" panose="030F0702030302020204" pitchFamily="66" charset="0"/>
            </a:rPr>
            <a:t>Demeç</a:t>
          </a:r>
          <a:endParaRPr lang="tr-TR" sz="1900" b="1" kern="1200" dirty="0">
            <a:latin typeface="Comic Sans MS" panose="030F0702030302020204" pitchFamily="66" charset="0"/>
          </a:endParaRPr>
        </a:p>
        <a:p>
          <a:pPr marL="114300" lvl="1" indent="-114300" algn="l" defTabSz="666750" rtl="0">
            <a:lnSpc>
              <a:spcPct val="90000"/>
            </a:lnSpc>
            <a:spcBef>
              <a:spcPct val="0"/>
            </a:spcBef>
            <a:spcAft>
              <a:spcPct val="15000"/>
            </a:spcAft>
            <a:buChar char="••"/>
          </a:pPr>
          <a:r>
            <a:rPr lang="tr-TR" sz="1500" kern="1200" dirty="0" smtClean="0"/>
            <a:t>Yetkili bir kişinin yetkili olduğu konuda yayın organlarına yaptığı açıklamalardır.</a:t>
          </a:r>
          <a:endParaRPr lang="tr-TR" sz="1500" kern="1200" dirty="0"/>
        </a:p>
      </dsp:txBody>
      <dsp:txXfrm rot="5400000">
        <a:off x="7309241" y="1152128"/>
        <a:ext cx="1615327" cy="345638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9B7D9E-04F0-434C-B301-4F1A6839E977}">
      <dsp:nvSpPr>
        <dsp:cNvPr id="0" name=""/>
        <dsp:cNvSpPr/>
      </dsp:nvSpPr>
      <dsp:spPr>
        <a:xfrm>
          <a:off x="658411" y="2256"/>
          <a:ext cx="3878951" cy="1767905"/>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b="1" kern="1200" dirty="0" smtClean="0">
              <a:latin typeface="Comic Sans MS" panose="030F0702030302020204" pitchFamily="66" charset="0"/>
            </a:rPr>
            <a:t>Büyük Grup Tartışması</a:t>
          </a:r>
          <a:endParaRPr lang="tr-TR" sz="1600" b="1" kern="1200" dirty="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dirty="0" smtClean="0"/>
            <a:t>Bütün sınıfın katılımıyla öğrencilerin dersin konusuyla ilgili bir konuda tartıştırılmasıdır. Sınıfın alt gruplara bölünemeyeceği küçük gruplarda ve sınıf bütünlüğünün sağlanmak istendiği durumlarda kullanılır.</a:t>
          </a:r>
          <a:endParaRPr lang="tr-TR" sz="1600" kern="1200" dirty="0"/>
        </a:p>
      </dsp:txBody>
      <dsp:txXfrm>
        <a:off x="658411" y="2256"/>
        <a:ext cx="3878951" cy="1767905"/>
      </dsp:txXfrm>
    </dsp:sp>
    <dsp:sp modelId="{DF4CA30F-F64C-4A06-B05C-010E2C34F1C0}">
      <dsp:nvSpPr>
        <dsp:cNvPr id="0" name=""/>
        <dsp:cNvSpPr/>
      </dsp:nvSpPr>
      <dsp:spPr>
        <a:xfrm>
          <a:off x="5328591" y="88765"/>
          <a:ext cx="3152700" cy="1639426"/>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b="1" kern="1200" dirty="0" smtClean="0">
              <a:latin typeface="Comic Sans MS" panose="030F0702030302020204" pitchFamily="66" charset="0"/>
            </a:rPr>
            <a:t>Küçük Grup Tartışması</a:t>
          </a:r>
          <a:endParaRPr lang="tr-TR" sz="1600" b="1" kern="1200" dirty="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dirty="0" smtClean="0"/>
            <a:t>Öğrencilerin 4-6 kişilik küçük ve heterojen gruplara ayrılarak tartıştırılmasıdır. Zamanın dar olduğu durumlarda bir konuyu tartışmak için kullanılabilir.</a:t>
          </a:r>
          <a:endParaRPr lang="tr-TR" sz="1600" kern="1200" dirty="0"/>
        </a:p>
      </dsp:txBody>
      <dsp:txXfrm>
        <a:off x="5328591" y="88765"/>
        <a:ext cx="3152700" cy="1639426"/>
      </dsp:txXfrm>
    </dsp:sp>
    <dsp:sp modelId="{0ADE264A-9D73-46FA-918D-0BDD08BDA1A3}">
      <dsp:nvSpPr>
        <dsp:cNvPr id="0" name=""/>
        <dsp:cNvSpPr/>
      </dsp:nvSpPr>
      <dsp:spPr>
        <a:xfrm>
          <a:off x="648071" y="2327199"/>
          <a:ext cx="3569537" cy="1705251"/>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b="1" kern="1200" dirty="0" smtClean="0">
              <a:latin typeface="Comic Sans MS" panose="030F0702030302020204" pitchFamily="66" charset="0"/>
            </a:rPr>
            <a:t>Münazara</a:t>
          </a:r>
          <a:endParaRPr lang="tr-TR" sz="1600" b="1" kern="1200" dirty="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dirty="0" smtClean="0"/>
            <a:t>Belli bir konunun lehinde ve aleyhinde konuşmak üzere iki grubun oluşturulmasıdır. Gruplar savundukları görüşle ilgili hazırlık yaparak görüşlerini kanıtlamaya çalışırlar.</a:t>
          </a:r>
          <a:endParaRPr lang="tr-TR" sz="1600" kern="1200" dirty="0"/>
        </a:p>
      </dsp:txBody>
      <dsp:txXfrm>
        <a:off x="648071" y="2327199"/>
        <a:ext cx="3569537" cy="1705251"/>
      </dsp:txXfrm>
    </dsp:sp>
    <dsp:sp modelId="{EF616BFF-2F29-4417-88C4-B34F104589D0}">
      <dsp:nvSpPr>
        <dsp:cNvPr id="0" name=""/>
        <dsp:cNvSpPr/>
      </dsp:nvSpPr>
      <dsp:spPr>
        <a:xfrm>
          <a:off x="4448429" y="2000981"/>
          <a:ext cx="3482795" cy="2357687"/>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b="1" kern="1200" dirty="0" smtClean="0">
              <a:latin typeface="Comic Sans MS" panose="030F0702030302020204" pitchFamily="66" charset="0"/>
            </a:rPr>
            <a:t>Sempozyum/Bilgi Şöleni</a:t>
          </a:r>
          <a:endParaRPr lang="tr-TR" sz="1600" b="1" kern="1200" dirty="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dirty="0" smtClean="0"/>
            <a:t>Öğrenci ya da dinleyici grubu karşısında bilimsel, sanatsal, düşünsel ağırlık taşıyan bir konunun değişik boyutlarının paylaşılması sürecidir. Bir konuyu tartışma amacı taşımayan, konuyla ilgili araştırmaların/ bilimsel birikimlerin dinleyicilerle paylaşıldığı tartışma tekniğidir.</a:t>
          </a:r>
          <a:endParaRPr lang="tr-TR" sz="1600" kern="1200" dirty="0"/>
        </a:p>
      </dsp:txBody>
      <dsp:txXfrm>
        <a:off x="4448429" y="2000981"/>
        <a:ext cx="3482795" cy="2357687"/>
      </dsp:txXfrm>
    </dsp:sp>
    <dsp:sp modelId="{DEA88D66-F40B-49C6-B2F6-0FD8D3BDF0D4}">
      <dsp:nvSpPr>
        <dsp:cNvPr id="0" name=""/>
        <dsp:cNvSpPr/>
      </dsp:nvSpPr>
      <dsp:spPr>
        <a:xfrm>
          <a:off x="1234480" y="4589488"/>
          <a:ext cx="6110334" cy="1384919"/>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t" anchorCtr="0">
          <a:noAutofit/>
        </a:bodyPr>
        <a:lstStyle/>
        <a:p>
          <a:pPr lvl="0" algn="l" defTabSz="711200" rtl="0">
            <a:lnSpc>
              <a:spcPct val="90000"/>
            </a:lnSpc>
            <a:spcBef>
              <a:spcPct val="0"/>
            </a:spcBef>
            <a:spcAft>
              <a:spcPct val="35000"/>
            </a:spcAft>
          </a:pPr>
          <a:r>
            <a:rPr lang="tr-TR" sz="1600" b="1" kern="1200" dirty="0" smtClean="0">
              <a:latin typeface="Comic Sans MS" panose="030F0702030302020204" pitchFamily="66" charset="0"/>
            </a:rPr>
            <a:t>Panel  </a:t>
          </a:r>
          <a:endParaRPr lang="tr-TR" sz="1600" b="1" kern="1200" dirty="0">
            <a:latin typeface="Comic Sans MS" panose="030F0702030302020204" pitchFamily="66" charset="0"/>
          </a:endParaRPr>
        </a:p>
        <a:p>
          <a:pPr marL="171450" lvl="1" indent="-171450" algn="l" defTabSz="800100" rtl="0">
            <a:lnSpc>
              <a:spcPct val="90000"/>
            </a:lnSpc>
            <a:spcBef>
              <a:spcPct val="0"/>
            </a:spcBef>
            <a:spcAft>
              <a:spcPct val="15000"/>
            </a:spcAft>
            <a:buChar char="••"/>
          </a:pPr>
          <a:r>
            <a:rPr lang="tr-TR" sz="1800" kern="1200" dirty="0" smtClean="0"/>
            <a:t>Yuvarlak masa görüşmesidir. 4-6 kişilik bir grubun önceden belirlenmiş bir konuyu, dinleyici grubu  önünde  bir yöneticinin başkanlığında samimi bir ortamda tartışmasıdır.</a:t>
          </a:r>
          <a:endParaRPr lang="tr-TR" sz="1800" kern="1200" dirty="0"/>
        </a:p>
      </dsp:txBody>
      <dsp:txXfrm>
        <a:off x="1234480" y="4589488"/>
        <a:ext cx="6110334" cy="138491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61E32E-BB30-4751-AE2D-EACF287C41A5}">
      <dsp:nvSpPr>
        <dsp:cNvPr id="0" name=""/>
        <dsp:cNvSpPr/>
      </dsp:nvSpPr>
      <dsp:spPr>
        <a:xfrm>
          <a:off x="1089" y="153263"/>
          <a:ext cx="4250862" cy="2550517"/>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b="1" kern="1200" dirty="0" smtClean="0"/>
            <a:t>Forum</a:t>
          </a:r>
          <a:endParaRPr lang="tr-TR" sz="2300" b="1" kern="1200" dirty="0"/>
        </a:p>
        <a:p>
          <a:pPr marL="171450" lvl="1" indent="-171450" algn="l" defTabSz="800100" rtl="0">
            <a:lnSpc>
              <a:spcPct val="90000"/>
            </a:lnSpc>
            <a:spcBef>
              <a:spcPct val="0"/>
            </a:spcBef>
            <a:spcAft>
              <a:spcPct val="15000"/>
            </a:spcAft>
            <a:buChar char="••"/>
          </a:pPr>
          <a:r>
            <a:rPr lang="tr-TR" sz="1800" kern="1200" dirty="0" smtClean="0"/>
            <a:t>Değişik görüşlere sahip kişilerin herhangi bir konudaki sorunları tartıştıkları süreçtir. Panele göre daha formaldir. Konunun farklı yönleri uzmanlarınca tartışılır.</a:t>
          </a:r>
          <a:endParaRPr lang="tr-TR" sz="1800" kern="1200" dirty="0"/>
        </a:p>
      </dsp:txBody>
      <dsp:txXfrm>
        <a:off x="1089" y="153263"/>
        <a:ext cx="4250862" cy="2550517"/>
      </dsp:txXfrm>
    </dsp:sp>
    <dsp:sp modelId="{62500AC4-FCAB-48E8-B556-646D931ABDC7}">
      <dsp:nvSpPr>
        <dsp:cNvPr id="0" name=""/>
        <dsp:cNvSpPr/>
      </dsp:nvSpPr>
      <dsp:spPr>
        <a:xfrm>
          <a:off x="4677039" y="153263"/>
          <a:ext cx="4250862" cy="2550517"/>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b="1" kern="1200" dirty="0" smtClean="0"/>
            <a:t>Açık Oturum</a:t>
          </a:r>
          <a:endParaRPr lang="tr-TR" sz="2300" b="1" kern="1200" dirty="0"/>
        </a:p>
        <a:p>
          <a:pPr marL="171450" lvl="1" indent="-171450" algn="l" defTabSz="800100" rtl="0">
            <a:lnSpc>
              <a:spcPct val="90000"/>
            </a:lnSpc>
            <a:spcBef>
              <a:spcPct val="0"/>
            </a:spcBef>
            <a:spcAft>
              <a:spcPct val="15000"/>
            </a:spcAft>
            <a:buChar char="••"/>
          </a:pPr>
          <a:r>
            <a:rPr lang="tr-TR" sz="1800" kern="1200" dirty="0" smtClean="0"/>
            <a:t>Güncel sorunların, herkesin izleyebileceği biçimde açık olarak tartışıldığı bir toplantıdır. Belirlenen konuya ilişkin farklı bakış açılarına sahip kişilerin görüş ve düşüncelerini karşılıklı olarak tartışmalarıdır.</a:t>
          </a:r>
          <a:endParaRPr lang="tr-TR" sz="1800" kern="1200" dirty="0"/>
        </a:p>
      </dsp:txBody>
      <dsp:txXfrm>
        <a:off x="4677039" y="153263"/>
        <a:ext cx="4250862" cy="2550517"/>
      </dsp:txXfrm>
    </dsp:sp>
    <dsp:sp modelId="{77C48162-40EA-48FD-9355-75D3138C1813}">
      <dsp:nvSpPr>
        <dsp:cNvPr id="0" name=""/>
        <dsp:cNvSpPr/>
      </dsp:nvSpPr>
      <dsp:spPr>
        <a:xfrm>
          <a:off x="1089" y="3128867"/>
          <a:ext cx="4250862" cy="2550517"/>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b="1" kern="1200" dirty="0" smtClean="0"/>
            <a:t>Seminer </a:t>
          </a:r>
          <a:endParaRPr lang="tr-TR" sz="2300" b="1" kern="1200" dirty="0"/>
        </a:p>
        <a:p>
          <a:pPr marL="171450" lvl="1" indent="-171450" algn="l" defTabSz="800100" rtl="0">
            <a:lnSpc>
              <a:spcPct val="90000"/>
            </a:lnSpc>
            <a:spcBef>
              <a:spcPct val="0"/>
            </a:spcBef>
            <a:spcAft>
              <a:spcPct val="15000"/>
            </a:spcAft>
            <a:buChar char="••"/>
          </a:pPr>
          <a:r>
            <a:rPr lang="tr-TR" sz="1800" kern="1200" dirty="0" smtClean="0"/>
            <a:t>Alanında uzman veya belli bir konuda araştırma yapan kişi yada kişilerin konu ile ilgili olan özel kitleye sunu yapması ve sunu üzerinde tartışmaya dayalıdır. Tez ve hizmet-içi eğitim bu tekniğe örnektir.</a:t>
          </a:r>
          <a:endParaRPr lang="tr-TR" sz="1800" kern="1200" dirty="0"/>
        </a:p>
      </dsp:txBody>
      <dsp:txXfrm>
        <a:off x="1089" y="3128867"/>
        <a:ext cx="4250862" cy="2550517"/>
      </dsp:txXfrm>
    </dsp:sp>
    <dsp:sp modelId="{34E62EB5-D749-4126-B215-110AFED225F7}">
      <dsp:nvSpPr>
        <dsp:cNvPr id="0" name=""/>
        <dsp:cNvSpPr/>
      </dsp:nvSpPr>
      <dsp:spPr>
        <a:xfrm>
          <a:off x="4677039" y="3128867"/>
          <a:ext cx="4250862" cy="2550517"/>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b="1" kern="1200" dirty="0" err="1" smtClean="0"/>
            <a:t>Kollegyum</a:t>
          </a:r>
          <a:r>
            <a:rPr lang="tr-TR" sz="2300" b="1" kern="1200" dirty="0" smtClean="0"/>
            <a:t> </a:t>
          </a:r>
          <a:endParaRPr lang="tr-TR" sz="2300" b="1" kern="1200" dirty="0"/>
        </a:p>
        <a:p>
          <a:pPr marL="171450" lvl="1" indent="-171450" algn="l" defTabSz="800100" rtl="0">
            <a:lnSpc>
              <a:spcPct val="90000"/>
            </a:lnSpc>
            <a:spcBef>
              <a:spcPct val="0"/>
            </a:spcBef>
            <a:spcAft>
              <a:spcPct val="15000"/>
            </a:spcAft>
            <a:buChar char="••"/>
          </a:pPr>
          <a:r>
            <a:rPr lang="tr-TR" sz="1800" kern="1200" dirty="0" smtClean="0"/>
            <a:t>Bir panel grubu yerine iki panel grubundan meydana gelir. Gruplardan birinde kaynak kişiler, diğerinde öğrenciler yer alır. Öğrencilerin sordukları sorular kaynak olarak bulunan uzmanlarca yanıtlanır, dinleyiciler de bu soru cevaplarla bilgi edinirler.</a:t>
          </a:r>
          <a:endParaRPr lang="tr-TR" sz="1800" kern="1200" dirty="0"/>
        </a:p>
      </dsp:txBody>
      <dsp:txXfrm>
        <a:off x="4677039" y="3128867"/>
        <a:ext cx="4250862" cy="255051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5FCD30-2949-481F-8291-C69E59B1AB09}">
      <dsp:nvSpPr>
        <dsp:cNvPr id="0" name=""/>
        <dsp:cNvSpPr/>
      </dsp:nvSpPr>
      <dsp:spPr>
        <a:xfrm>
          <a:off x="18775" y="1336"/>
          <a:ext cx="4096861" cy="2458116"/>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b="1" kern="1200" dirty="0" smtClean="0">
              <a:latin typeface="Comic Sans MS" panose="030F0702030302020204" pitchFamily="66" charset="0"/>
            </a:rPr>
            <a:t>Zıt Panel</a:t>
          </a:r>
          <a:endParaRPr lang="tr-TR" sz="2000" b="1" kern="1200" dirty="0">
            <a:latin typeface="Comic Sans MS" panose="030F0702030302020204" pitchFamily="66" charset="0"/>
          </a:endParaRPr>
        </a:p>
        <a:p>
          <a:pPr marL="114300" lvl="1" indent="-114300" algn="l" defTabSz="622300" rtl="0">
            <a:lnSpc>
              <a:spcPct val="90000"/>
            </a:lnSpc>
            <a:spcBef>
              <a:spcPct val="0"/>
            </a:spcBef>
            <a:spcAft>
              <a:spcPct val="15000"/>
            </a:spcAft>
            <a:buChar char="••"/>
          </a:pPr>
          <a:r>
            <a:rPr lang="tr-TR" sz="1400" kern="1200" dirty="0" smtClean="0">
              <a:latin typeface="Comic Sans MS" panose="030F0702030302020204" pitchFamily="66" charset="0"/>
            </a:rPr>
            <a:t>İşlenmiş olan konuların tekrar edilmesinde veya açıklığa kavuşturulmuş konuların öğretiminde kullanılır. Sınıftaki öğrenciler ikiye ayrılır ve öğrenciler sorun soran veya cevap veren grupta yer alır.</a:t>
          </a:r>
          <a:endParaRPr lang="tr-TR" sz="1400" kern="1200" dirty="0">
            <a:latin typeface="Comic Sans MS" panose="030F0702030302020204" pitchFamily="66" charset="0"/>
          </a:endParaRPr>
        </a:p>
      </dsp:txBody>
      <dsp:txXfrm>
        <a:off x="18775" y="1336"/>
        <a:ext cx="4096861" cy="2458116"/>
      </dsp:txXfrm>
    </dsp:sp>
    <dsp:sp modelId="{869415C6-939D-4E92-A594-E204AA9460CB}">
      <dsp:nvSpPr>
        <dsp:cNvPr id="0" name=""/>
        <dsp:cNvSpPr/>
      </dsp:nvSpPr>
      <dsp:spPr>
        <a:xfrm>
          <a:off x="4525323" y="1336"/>
          <a:ext cx="4096861" cy="2458116"/>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lvl="0" algn="l" defTabSz="933450" rtl="0">
            <a:lnSpc>
              <a:spcPct val="90000"/>
            </a:lnSpc>
            <a:spcBef>
              <a:spcPct val="0"/>
            </a:spcBef>
            <a:spcAft>
              <a:spcPct val="35000"/>
            </a:spcAft>
          </a:pPr>
          <a:r>
            <a:rPr lang="tr-TR" sz="2100" b="1" kern="1200" dirty="0" err="1" smtClean="0">
              <a:latin typeface="Comic Sans MS" panose="030F0702030302020204" pitchFamily="66" charset="0"/>
            </a:rPr>
            <a:t>Buzz</a:t>
          </a:r>
          <a:r>
            <a:rPr lang="tr-TR" sz="2100" b="1" kern="1200" dirty="0" smtClean="0">
              <a:latin typeface="Comic Sans MS" panose="030F0702030302020204" pitchFamily="66" charset="0"/>
            </a:rPr>
            <a:t> Grup</a:t>
          </a:r>
          <a:endParaRPr lang="tr-TR" sz="2100" b="1" kern="1200" dirty="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dirty="0" smtClean="0">
              <a:latin typeface="Comic Sans MS" panose="030F0702030302020204" pitchFamily="66" charset="0"/>
            </a:rPr>
            <a:t>Tartışmadan önce konular belirlenir ve öğrenciler ilgi duydukları konulara göre gruplar oluştururlar.</a:t>
          </a:r>
          <a:endParaRPr lang="tr-TR" sz="1600" kern="1200" dirty="0">
            <a:latin typeface="Comic Sans MS" panose="030F0702030302020204" pitchFamily="66" charset="0"/>
          </a:endParaRPr>
        </a:p>
      </dsp:txBody>
      <dsp:txXfrm>
        <a:off x="4525323" y="1336"/>
        <a:ext cx="4096861" cy="2458116"/>
      </dsp:txXfrm>
    </dsp:sp>
    <dsp:sp modelId="{290E99BC-6ACE-47F5-A7A9-C6959A5430DD}">
      <dsp:nvSpPr>
        <dsp:cNvPr id="0" name=""/>
        <dsp:cNvSpPr/>
      </dsp:nvSpPr>
      <dsp:spPr>
        <a:xfrm>
          <a:off x="18775" y="2869139"/>
          <a:ext cx="4096861" cy="2458116"/>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lvl="0" algn="l" defTabSz="933450" rtl="0">
            <a:lnSpc>
              <a:spcPct val="90000"/>
            </a:lnSpc>
            <a:spcBef>
              <a:spcPct val="0"/>
            </a:spcBef>
            <a:spcAft>
              <a:spcPct val="35000"/>
            </a:spcAft>
          </a:pPr>
          <a:r>
            <a:rPr lang="tr-TR" sz="2100" b="1" kern="1200" dirty="0" smtClean="0">
              <a:latin typeface="Comic Sans MS" panose="030F0702030302020204" pitchFamily="66" charset="0"/>
            </a:rPr>
            <a:t>Vızıltı Grupları</a:t>
          </a:r>
          <a:endParaRPr lang="tr-TR" sz="2100" b="1" kern="1200" dirty="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dirty="0" smtClean="0">
              <a:latin typeface="Comic Sans MS" panose="030F0702030302020204" pitchFamily="66" charset="0"/>
            </a:rPr>
            <a:t>Öğrencilerin kendi aralarında küçük gruplar halinde tartışmalarıdır.</a:t>
          </a:r>
          <a:endParaRPr lang="tr-TR" sz="1600" kern="1200" dirty="0">
            <a:latin typeface="Comic Sans MS" panose="030F0702030302020204" pitchFamily="66" charset="0"/>
          </a:endParaRPr>
        </a:p>
      </dsp:txBody>
      <dsp:txXfrm>
        <a:off x="18775" y="2869139"/>
        <a:ext cx="4096861" cy="2458116"/>
      </dsp:txXfrm>
    </dsp:sp>
    <dsp:sp modelId="{C50A28E5-831F-4F8A-957A-5CD645656020}">
      <dsp:nvSpPr>
        <dsp:cNvPr id="0" name=""/>
        <dsp:cNvSpPr/>
      </dsp:nvSpPr>
      <dsp:spPr>
        <a:xfrm>
          <a:off x="4525323" y="2869139"/>
          <a:ext cx="4096861" cy="2458116"/>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lvl="0" algn="l" defTabSz="933450" rtl="0">
            <a:lnSpc>
              <a:spcPct val="90000"/>
            </a:lnSpc>
            <a:spcBef>
              <a:spcPct val="0"/>
            </a:spcBef>
            <a:spcAft>
              <a:spcPct val="35000"/>
            </a:spcAft>
          </a:pPr>
          <a:r>
            <a:rPr lang="tr-TR" sz="2100" b="1" kern="1200" dirty="0" err="1" smtClean="0">
              <a:latin typeface="Comic Sans MS" panose="030F0702030302020204" pitchFamily="66" charset="0"/>
            </a:rPr>
            <a:t>Philips</a:t>
          </a:r>
          <a:r>
            <a:rPr lang="tr-TR" sz="2100" b="1" kern="1200" dirty="0" smtClean="0">
              <a:latin typeface="Comic Sans MS" panose="030F0702030302020204" pitchFamily="66" charset="0"/>
            </a:rPr>
            <a:t> 66</a:t>
          </a:r>
          <a:endParaRPr lang="tr-TR" sz="2100" b="1" kern="1200" dirty="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dirty="0" smtClean="0">
              <a:latin typeface="Comic Sans MS" panose="030F0702030302020204" pitchFamily="66" charset="0"/>
            </a:rPr>
            <a:t>Öğretmenin tahtaya yazdığı sorunlar çerçevesinde her grubun sorunu kendi içinde ele aldığı ve her bir grup için bir başkan belirlenerek, tartışmaların sonuçlarının grup sözcüleri tarafından diğer gruplarla paylaşıldığı tekniktir. </a:t>
          </a:r>
          <a:endParaRPr lang="tr-TR" sz="1600" kern="1200" dirty="0">
            <a:latin typeface="Comic Sans MS" panose="030F0702030302020204" pitchFamily="66" charset="0"/>
          </a:endParaRPr>
        </a:p>
      </dsp:txBody>
      <dsp:txXfrm>
        <a:off x="4525323" y="2869139"/>
        <a:ext cx="4096861" cy="245811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F800F6-E013-4D6C-98A2-CAE3C1B94153}">
      <dsp:nvSpPr>
        <dsp:cNvPr id="0" name=""/>
        <dsp:cNvSpPr/>
      </dsp:nvSpPr>
      <dsp:spPr>
        <a:xfrm>
          <a:off x="1046" y="48652"/>
          <a:ext cx="4079457" cy="2447674"/>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lvl="0" algn="l" defTabSz="933450" rtl="0">
            <a:lnSpc>
              <a:spcPct val="90000"/>
            </a:lnSpc>
            <a:spcBef>
              <a:spcPct val="0"/>
            </a:spcBef>
            <a:spcAft>
              <a:spcPct val="35000"/>
            </a:spcAft>
          </a:pPr>
          <a:r>
            <a:rPr lang="tr-TR" sz="2100" b="1" kern="1200" dirty="0" smtClean="0">
              <a:latin typeface="Comic Sans MS" panose="030F0702030302020204" pitchFamily="66" charset="0"/>
            </a:rPr>
            <a:t>Fikir Taraması</a:t>
          </a:r>
          <a:endParaRPr lang="tr-TR" sz="2100" b="1" kern="1200" dirty="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dirty="0" smtClean="0">
              <a:latin typeface="Comic Sans MS" panose="030F0702030302020204" pitchFamily="66" charset="0"/>
            </a:rPr>
            <a:t>Belli bir konuda oluşturulan 4-9 kişilik grup üyeleri arasında fikir taraması yapılarak gerçekleştirilen tekniktir. Dersi canlandırmak amaçlı kullanılır.</a:t>
          </a:r>
          <a:endParaRPr lang="tr-TR" sz="1600" kern="1200" dirty="0">
            <a:latin typeface="Comic Sans MS" panose="030F0702030302020204" pitchFamily="66" charset="0"/>
          </a:endParaRPr>
        </a:p>
      </dsp:txBody>
      <dsp:txXfrm>
        <a:off x="1046" y="48652"/>
        <a:ext cx="4079457" cy="2447674"/>
      </dsp:txXfrm>
    </dsp:sp>
    <dsp:sp modelId="{75472FB5-A13F-4E3C-ACAC-B4132C05C747}">
      <dsp:nvSpPr>
        <dsp:cNvPr id="0" name=""/>
        <dsp:cNvSpPr/>
      </dsp:nvSpPr>
      <dsp:spPr>
        <a:xfrm>
          <a:off x="4488448" y="48652"/>
          <a:ext cx="4079457" cy="2447674"/>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lvl="0" algn="l" defTabSz="933450" rtl="0">
            <a:lnSpc>
              <a:spcPct val="90000"/>
            </a:lnSpc>
            <a:spcBef>
              <a:spcPct val="0"/>
            </a:spcBef>
            <a:spcAft>
              <a:spcPct val="35000"/>
            </a:spcAft>
          </a:pPr>
          <a:r>
            <a:rPr lang="tr-TR" sz="2100" b="1" kern="1200" dirty="0" smtClean="0">
              <a:latin typeface="Comic Sans MS" panose="030F0702030302020204" pitchFamily="66" charset="0"/>
            </a:rPr>
            <a:t>Çember</a:t>
          </a:r>
          <a:endParaRPr lang="tr-TR" sz="2100" b="1" kern="1200" dirty="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dirty="0" smtClean="0">
              <a:latin typeface="Comic Sans MS" panose="030F0702030302020204" pitchFamily="66" charset="0"/>
            </a:rPr>
            <a:t>10-15 kişilik öğrenci gruplarında tartışmayı yönetecek bir lider eşliğinde önceden hazırlanan soruların her bir öğrenciye sorularak cevaplandırıldığı ve not edildiği tekniktir. Bu teknikte öğrenciler tartışacakları konu hakkında bilgi edinmiş olmalıdırlar.</a:t>
          </a:r>
          <a:endParaRPr lang="tr-TR" sz="1600" kern="1200" dirty="0">
            <a:latin typeface="Comic Sans MS" panose="030F0702030302020204" pitchFamily="66" charset="0"/>
          </a:endParaRPr>
        </a:p>
      </dsp:txBody>
      <dsp:txXfrm>
        <a:off x="4488448" y="48652"/>
        <a:ext cx="4079457" cy="2447674"/>
      </dsp:txXfrm>
    </dsp:sp>
    <dsp:sp modelId="{3C639EB3-43A6-4673-8447-88BDF20458B4}">
      <dsp:nvSpPr>
        <dsp:cNvPr id="0" name=""/>
        <dsp:cNvSpPr/>
      </dsp:nvSpPr>
      <dsp:spPr>
        <a:xfrm>
          <a:off x="1046" y="2904272"/>
          <a:ext cx="4079457" cy="2447674"/>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lvl="0" algn="l" defTabSz="933450" rtl="0">
            <a:lnSpc>
              <a:spcPct val="90000"/>
            </a:lnSpc>
            <a:spcBef>
              <a:spcPct val="0"/>
            </a:spcBef>
            <a:spcAft>
              <a:spcPct val="35000"/>
            </a:spcAft>
          </a:pPr>
          <a:r>
            <a:rPr lang="tr-TR" sz="2100" b="1" kern="1200" dirty="0" smtClean="0">
              <a:latin typeface="Comic Sans MS" panose="030F0702030302020204" pitchFamily="66" charset="0"/>
            </a:rPr>
            <a:t>Workshop/ </a:t>
          </a:r>
          <a:r>
            <a:rPr lang="tr-TR" sz="2100" b="1" kern="1200" dirty="0" err="1" smtClean="0">
              <a:latin typeface="Comic Sans MS" panose="030F0702030302020204" pitchFamily="66" charset="0"/>
            </a:rPr>
            <a:t>Çalıştay</a:t>
          </a:r>
          <a:endParaRPr lang="tr-TR" sz="2100" b="1" kern="1200" dirty="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dirty="0" smtClean="0">
              <a:latin typeface="Comic Sans MS" panose="030F0702030302020204" pitchFamily="66" charset="0"/>
            </a:rPr>
            <a:t>Konusunda uzman 6-8 kişilik gruplar oluşturarak, tartışarak sorunlara çözüm üretme amacıyla bir araya geldiği tartışma tekniğidir. Tartışma sonucunda her grup bir rapor hazırlar ve sonunda ortak bir rapor oluşturulur.</a:t>
          </a:r>
          <a:endParaRPr lang="tr-TR" sz="1600" kern="1200" dirty="0">
            <a:latin typeface="Comic Sans MS" panose="030F0702030302020204" pitchFamily="66" charset="0"/>
          </a:endParaRPr>
        </a:p>
      </dsp:txBody>
      <dsp:txXfrm>
        <a:off x="1046" y="2904272"/>
        <a:ext cx="4079457" cy="2447674"/>
      </dsp:txXfrm>
    </dsp:sp>
    <dsp:sp modelId="{5007EB4D-80BD-4560-83BD-D9B119D54027}">
      <dsp:nvSpPr>
        <dsp:cNvPr id="0" name=""/>
        <dsp:cNvSpPr/>
      </dsp:nvSpPr>
      <dsp:spPr>
        <a:xfrm>
          <a:off x="4488448" y="2904272"/>
          <a:ext cx="4079457" cy="2447674"/>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lvl="0" algn="l" defTabSz="933450" rtl="0">
            <a:lnSpc>
              <a:spcPct val="90000"/>
            </a:lnSpc>
            <a:spcBef>
              <a:spcPct val="0"/>
            </a:spcBef>
            <a:spcAft>
              <a:spcPct val="35000"/>
            </a:spcAft>
          </a:pPr>
          <a:r>
            <a:rPr lang="tr-TR" sz="2100" b="1" kern="1200" dirty="0" smtClean="0">
              <a:latin typeface="Comic Sans MS" panose="030F0702030302020204" pitchFamily="66" charset="0"/>
            </a:rPr>
            <a:t>Çalışma Grubu</a:t>
          </a:r>
          <a:endParaRPr lang="tr-TR" sz="2100" b="1" kern="1200" dirty="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dirty="0" smtClean="0">
              <a:latin typeface="Comic Sans MS" panose="030F0702030302020204" pitchFamily="66" charset="0"/>
            </a:rPr>
            <a:t>Öğrencilerin ilgi alanlarına uygun olarak homojen belirlenen gruplarla yaptıkları araştırma-inceleme sonuçlarını diğer öğrencilerle panel atmosferinde paylaşmalarıdır. </a:t>
          </a:r>
          <a:endParaRPr lang="tr-TR" sz="1600" kern="1200" dirty="0">
            <a:latin typeface="Comic Sans MS" panose="030F0702030302020204" pitchFamily="66" charset="0"/>
          </a:endParaRPr>
        </a:p>
      </dsp:txBody>
      <dsp:txXfrm>
        <a:off x="4488448" y="2904272"/>
        <a:ext cx="4079457" cy="2447674"/>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13.02.2018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319229141"/>
              </p:ext>
            </p:extLst>
          </p:nvPr>
        </p:nvGraphicFramePr>
        <p:xfrm>
          <a:off x="685800" y="2130425"/>
          <a:ext cx="7772400" cy="14700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yagram 4"/>
          <p:cNvGraphicFramePr/>
          <p:nvPr>
            <p:extLst>
              <p:ext uri="{D42A27DB-BD31-4B8C-83A1-F6EECF244321}">
                <p14:modId xmlns:p14="http://schemas.microsoft.com/office/powerpoint/2010/main" val="1210803098"/>
              </p:ext>
            </p:extLst>
          </p:nvPr>
        </p:nvGraphicFramePr>
        <p:xfrm>
          <a:off x="1371600" y="3886200"/>
          <a:ext cx="6400800" cy="1752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6737436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9055" y="188640"/>
            <a:ext cx="8703425" cy="6336704"/>
          </a:xfrm>
        </p:spPr>
      </p:pic>
    </p:spTree>
    <p:extLst>
      <p:ext uri="{BB962C8B-B14F-4D97-AF65-F5344CB8AC3E}">
        <p14:creationId xmlns:p14="http://schemas.microsoft.com/office/powerpoint/2010/main" val="1035633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latin typeface="Apple Chancery" panose="03020702040506060504" pitchFamily="66" charset="0"/>
              </a:rPr>
              <a:t>Bireysel Öğretim Teknikleri</a:t>
            </a:r>
            <a:endParaRPr lang="tr-TR" b="1" dirty="0">
              <a:latin typeface="Apple Chancery" panose="03020702040506060504" pitchFamily="66"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27205144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0148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latin typeface="Apple Chancery" panose="03020702040506060504" pitchFamily="66" charset="0"/>
              </a:rPr>
              <a:t>Bireysel Öğretim Teknikleri</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35431363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6328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latin typeface="Apple Chancery" panose="03020702040506060504" pitchFamily="66" charset="0"/>
              </a:rPr>
              <a:t>Bireysel Öğretim Teknikleri</a:t>
            </a:r>
            <a:endParaRPr lang="tr-TR" dirty="0"/>
          </a:p>
        </p:txBody>
      </p:sp>
      <p:sp>
        <p:nvSpPr>
          <p:cNvPr id="3" name="İçerik Yer Tutucusu 2"/>
          <p:cNvSpPr>
            <a:spLocks noGrp="1"/>
          </p:cNvSpPr>
          <p:nvPr>
            <p:ph idx="1"/>
          </p:nvPr>
        </p:nvSpPr>
        <p:spPr/>
        <p:txBody>
          <a:bodyPr/>
          <a:lstStyle/>
          <a:p>
            <a:r>
              <a:rPr lang="tr-TR" dirty="0" smtClean="0"/>
              <a:t>Bilgisayar Destekli Öğretim</a:t>
            </a:r>
          </a:p>
          <a:p>
            <a:pPr marL="0" indent="0">
              <a:buNone/>
            </a:pPr>
            <a:r>
              <a:rPr lang="tr-TR" dirty="0" smtClean="0"/>
              <a:t>Öğrencileri bilgisayarla etkileşerek ya da bilgisayar programları aracılığıyla öğrenmeyi gerçekleştirdiği, öğrenmelerini izleyip kendilerini değerlendirdiği öğretim biçimidir. Programlı öğretimin çağdaş versiyonudur.</a:t>
            </a:r>
            <a:endParaRPr lang="tr-TR" dirty="0"/>
          </a:p>
        </p:txBody>
      </p:sp>
    </p:spTree>
    <p:extLst>
      <p:ext uri="{BB962C8B-B14F-4D97-AF65-F5344CB8AC3E}">
        <p14:creationId xmlns:p14="http://schemas.microsoft.com/office/powerpoint/2010/main" val="3470570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543919148"/>
              </p:ext>
            </p:extLst>
          </p:nvPr>
        </p:nvGraphicFramePr>
        <p:xfrm>
          <a:off x="323528" y="404664"/>
          <a:ext cx="8363272" cy="57214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19395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46708270"/>
              </p:ext>
            </p:extLst>
          </p:nvPr>
        </p:nvGraphicFramePr>
        <p:xfrm>
          <a:off x="107504" y="188640"/>
          <a:ext cx="8856984" cy="6552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457429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Line 2"/>
          <p:cNvSpPr>
            <a:spLocks noChangeShapeType="1"/>
          </p:cNvSpPr>
          <p:nvPr/>
        </p:nvSpPr>
        <p:spPr bwMode="auto">
          <a:xfrm>
            <a:off x="7799388" y="1858963"/>
            <a:ext cx="2667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35" name="Line 3"/>
          <p:cNvSpPr>
            <a:spLocks noChangeShapeType="1"/>
          </p:cNvSpPr>
          <p:nvPr/>
        </p:nvSpPr>
        <p:spPr bwMode="auto">
          <a:xfrm>
            <a:off x="6575425" y="1916113"/>
            <a:ext cx="266700" cy="0"/>
          </a:xfrm>
          <a:prstGeom prst="line">
            <a:avLst/>
          </a:prstGeom>
          <a:noFill/>
          <a:ln w="9525">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36" name="Line 4"/>
          <p:cNvSpPr>
            <a:spLocks noChangeShapeType="1"/>
          </p:cNvSpPr>
          <p:nvPr/>
        </p:nvSpPr>
        <p:spPr bwMode="auto">
          <a:xfrm>
            <a:off x="5311775" y="2360613"/>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37" name="Line 5"/>
          <p:cNvSpPr>
            <a:spLocks noChangeShapeType="1"/>
          </p:cNvSpPr>
          <p:nvPr/>
        </p:nvSpPr>
        <p:spPr bwMode="auto">
          <a:xfrm>
            <a:off x="4781550" y="2132013"/>
            <a:ext cx="11303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38" name="Line 6"/>
          <p:cNvSpPr>
            <a:spLocks noChangeShapeType="1"/>
          </p:cNvSpPr>
          <p:nvPr/>
        </p:nvSpPr>
        <p:spPr bwMode="auto">
          <a:xfrm>
            <a:off x="4781550" y="2132013"/>
            <a:ext cx="0" cy="21590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39" name="Line 7"/>
          <p:cNvSpPr>
            <a:spLocks noChangeShapeType="1"/>
          </p:cNvSpPr>
          <p:nvPr/>
        </p:nvSpPr>
        <p:spPr bwMode="auto">
          <a:xfrm>
            <a:off x="5911850" y="2132013"/>
            <a:ext cx="0" cy="21590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40" name="Line 8"/>
          <p:cNvSpPr>
            <a:spLocks noChangeShapeType="1"/>
          </p:cNvSpPr>
          <p:nvPr/>
        </p:nvSpPr>
        <p:spPr bwMode="auto">
          <a:xfrm>
            <a:off x="5314950" y="1989138"/>
            <a:ext cx="0" cy="142875"/>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46" name="Line 14"/>
          <p:cNvSpPr>
            <a:spLocks noChangeShapeType="1"/>
          </p:cNvSpPr>
          <p:nvPr/>
        </p:nvSpPr>
        <p:spPr bwMode="auto">
          <a:xfrm>
            <a:off x="2921000" y="6381750"/>
            <a:ext cx="266700" cy="0"/>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47" name="Line 15"/>
          <p:cNvSpPr>
            <a:spLocks noChangeShapeType="1"/>
          </p:cNvSpPr>
          <p:nvPr/>
        </p:nvSpPr>
        <p:spPr bwMode="auto">
          <a:xfrm>
            <a:off x="2921000" y="6092825"/>
            <a:ext cx="266700" cy="0"/>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48" name="Line 16"/>
          <p:cNvSpPr>
            <a:spLocks noChangeShapeType="1"/>
          </p:cNvSpPr>
          <p:nvPr/>
        </p:nvSpPr>
        <p:spPr bwMode="auto">
          <a:xfrm>
            <a:off x="1590675" y="6092825"/>
            <a:ext cx="266700" cy="0"/>
          </a:xfrm>
          <a:prstGeom prst="line">
            <a:avLst/>
          </a:prstGeom>
          <a:noFill/>
          <a:ln w="9525">
            <a:solidFill>
              <a:srgbClr val="66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49" name="Line 17"/>
          <p:cNvSpPr>
            <a:spLocks noChangeShapeType="1"/>
          </p:cNvSpPr>
          <p:nvPr/>
        </p:nvSpPr>
        <p:spPr bwMode="auto">
          <a:xfrm flipV="1">
            <a:off x="3917950" y="6164263"/>
            <a:ext cx="331788" cy="146050"/>
          </a:xfrm>
          <a:prstGeom prst="line">
            <a:avLst/>
          </a:prstGeom>
          <a:noFill/>
          <a:ln w="9525">
            <a:solidFill>
              <a:srgbClr val="D6009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50" name="Line 18"/>
          <p:cNvSpPr>
            <a:spLocks noChangeShapeType="1"/>
          </p:cNvSpPr>
          <p:nvPr/>
        </p:nvSpPr>
        <p:spPr bwMode="auto">
          <a:xfrm>
            <a:off x="3851275" y="6297613"/>
            <a:ext cx="398463" cy="128587"/>
          </a:xfrm>
          <a:prstGeom prst="line">
            <a:avLst/>
          </a:prstGeom>
          <a:noFill/>
          <a:ln w="9525">
            <a:solidFill>
              <a:srgbClr val="D6009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51" name="Line 19"/>
          <p:cNvSpPr>
            <a:spLocks noChangeShapeType="1"/>
          </p:cNvSpPr>
          <p:nvPr/>
        </p:nvSpPr>
        <p:spPr bwMode="auto">
          <a:xfrm>
            <a:off x="5310188" y="4997450"/>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52" name="Line 20"/>
          <p:cNvSpPr>
            <a:spLocks noChangeShapeType="1"/>
          </p:cNvSpPr>
          <p:nvPr/>
        </p:nvSpPr>
        <p:spPr bwMode="auto">
          <a:xfrm>
            <a:off x="5310188" y="5272088"/>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53" name="Line 21"/>
          <p:cNvSpPr>
            <a:spLocks noChangeShapeType="1"/>
          </p:cNvSpPr>
          <p:nvPr/>
        </p:nvSpPr>
        <p:spPr bwMode="auto">
          <a:xfrm>
            <a:off x="5310188" y="5538788"/>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54" name="Line 22"/>
          <p:cNvSpPr>
            <a:spLocks noChangeShapeType="1"/>
          </p:cNvSpPr>
          <p:nvPr/>
        </p:nvSpPr>
        <p:spPr bwMode="auto">
          <a:xfrm>
            <a:off x="5310188" y="5797550"/>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55" name="Line 23"/>
          <p:cNvSpPr>
            <a:spLocks noChangeShapeType="1"/>
          </p:cNvSpPr>
          <p:nvPr/>
        </p:nvSpPr>
        <p:spPr bwMode="auto">
          <a:xfrm>
            <a:off x="5311775" y="3702050"/>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56" name="Line 24"/>
          <p:cNvSpPr>
            <a:spLocks noChangeShapeType="1"/>
          </p:cNvSpPr>
          <p:nvPr/>
        </p:nvSpPr>
        <p:spPr bwMode="auto">
          <a:xfrm>
            <a:off x="5311775" y="3976688"/>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57" name="Line 25"/>
          <p:cNvSpPr>
            <a:spLocks noChangeShapeType="1"/>
          </p:cNvSpPr>
          <p:nvPr/>
        </p:nvSpPr>
        <p:spPr bwMode="auto">
          <a:xfrm>
            <a:off x="5311775" y="4243388"/>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58" name="Line 26"/>
          <p:cNvSpPr>
            <a:spLocks noChangeShapeType="1"/>
          </p:cNvSpPr>
          <p:nvPr/>
        </p:nvSpPr>
        <p:spPr bwMode="auto">
          <a:xfrm>
            <a:off x="5311775" y="4489450"/>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59" name="Line 27"/>
          <p:cNvSpPr>
            <a:spLocks noChangeShapeType="1"/>
          </p:cNvSpPr>
          <p:nvPr/>
        </p:nvSpPr>
        <p:spPr bwMode="auto">
          <a:xfrm>
            <a:off x="5311775" y="4756150"/>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0" name="Line 28"/>
          <p:cNvSpPr>
            <a:spLocks noChangeShapeType="1"/>
          </p:cNvSpPr>
          <p:nvPr/>
        </p:nvSpPr>
        <p:spPr bwMode="auto">
          <a:xfrm>
            <a:off x="5311775" y="2635250"/>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1" name="Line 29"/>
          <p:cNvSpPr>
            <a:spLocks noChangeShapeType="1"/>
          </p:cNvSpPr>
          <p:nvPr/>
        </p:nvSpPr>
        <p:spPr bwMode="auto">
          <a:xfrm>
            <a:off x="5311775" y="2901950"/>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2" name="Line 30"/>
          <p:cNvSpPr>
            <a:spLocks noChangeShapeType="1"/>
          </p:cNvSpPr>
          <p:nvPr/>
        </p:nvSpPr>
        <p:spPr bwMode="auto">
          <a:xfrm>
            <a:off x="5311775" y="3148013"/>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3" name="Line 31"/>
          <p:cNvSpPr>
            <a:spLocks noChangeShapeType="1"/>
          </p:cNvSpPr>
          <p:nvPr/>
        </p:nvSpPr>
        <p:spPr bwMode="auto">
          <a:xfrm>
            <a:off x="5311775" y="3414713"/>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4" name="Line 32"/>
          <p:cNvSpPr>
            <a:spLocks noChangeShapeType="1"/>
          </p:cNvSpPr>
          <p:nvPr/>
        </p:nvSpPr>
        <p:spPr bwMode="auto">
          <a:xfrm flipH="1">
            <a:off x="5310188" y="2352675"/>
            <a:ext cx="3175" cy="344170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5" name="Line 33"/>
          <p:cNvSpPr>
            <a:spLocks noChangeShapeType="1"/>
          </p:cNvSpPr>
          <p:nvPr/>
        </p:nvSpPr>
        <p:spPr bwMode="auto">
          <a:xfrm>
            <a:off x="2921000" y="1916113"/>
            <a:ext cx="266700" cy="0"/>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6" name="Line 34"/>
          <p:cNvSpPr>
            <a:spLocks noChangeShapeType="1"/>
          </p:cNvSpPr>
          <p:nvPr/>
        </p:nvSpPr>
        <p:spPr bwMode="auto">
          <a:xfrm>
            <a:off x="1590675" y="1903413"/>
            <a:ext cx="266700" cy="0"/>
          </a:xfrm>
          <a:prstGeom prst="line">
            <a:avLst/>
          </a:prstGeom>
          <a:noFill/>
          <a:ln w="9525">
            <a:solidFill>
              <a:srgbClr val="66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7" name="Line 35"/>
          <p:cNvSpPr>
            <a:spLocks noChangeShapeType="1"/>
          </p:cNvSpPr>
          <p:nvPr/>
        </p:nvSpPr>
        <p:spPr bwMode="auto">
          <a:xfrm>
            <a:off x="1590675" y="5038725"/>
            <a:ext cx="266700" cy="0"/>
          </a:xfrm>
          <a:prstGeom prst="line">
            <a:avLst/>
          </a:prstGeom>
          <a:noFill/>
          <a:ln w="9525">
            <a:solidFill>
              <a:srgbClr val="66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8" name="Line 36"/>
          <p:cNvSpPr>
            <a:spLocks noChangeShapeType="1"/>
          </p:cNvSpPr>
          <p:nvPr/>
        </p:nvSpPr>
        <p:spPr bwMode="auto">
          <a:xfrm>
            <a:off x="1590675" y="5313363"/>
            <a:ext cx="266700" cy="0"/>
          </a:xfrm>
          <a:prstGeom prst="line">
            <a:avLst/>
          </a:prstGeom>
          <a:noFill/>
          <a:ln w="9525">
            <a:solidFill>
              <a:srgbClr val="66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9" name="Line 37"/>
          <p:cNvSpPr>
            <a:spLocks noChangeShapeType="1"/>
          </p:cNvSpPr>
          <p:nvPr/>
        </p:nvSpPr>
        <p:spPr bwMode="auto">
          <a:xfrm>
            <a:off x="1590675" y="5580063"/>
            <a:ext cx="266700" cy="0"/>
          </a:xfrm>
          <a:prstGeom prst="line">
            <a:avLst/>
          </a:prstGeom>
          <a:noFill/>
          <a:ln w="9525">
            <a:solidFill>
              <a:srgbClr val="66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70" name="Line 38"/>
          <p:cNvSpPr>
            <a:spLocks noChangeShapeType="1"/>
          </p:cNvSpPr>
          <p:nvPr/>
        </p:nvSpPr>
        <p:spPr bwMode="auto">
          <a:xfrm>
            <a:off x="1590675" y="5826125"/>
            <a:ext cx="266700" cy="0"/>
          </a:xfrm>
          <a:prstGeom prst="line">
            <a:avLst/>
          </a:prstGeom>
          <a:noFill/>
          <a:ln w="9525">
            <a:solidFill>
              <a:srgbClr val="66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71" name="Line 39"/>
          <p:cNvSpPr>
            <a:spLocks noChangeShapeType="1"/>
          </p:cNvSpPr>
          <p:nvPr/>
        </p:nvSpPr>
        <p:spPr bwMode="auto">
          <a:xfrm>
            <a:off x="1592263" y="3743325"/>
            <a:ext cx="266700" cy="0"/>
          </a:xfrm>
          <a:prstGeom prst="line">
            <a:avLst/>
          </a:prstGeom>
          <a:noFill/>
          <a:ln w="9525">
            <a:solidFill>
              <a:srgbClr val="66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72" name="Line 40"/>
          <p:cNvSpPr>
            <a:spLocks noChangeShapeType="1"/>
          </p:cNvSpPr>
          <p:nvPr/>
        </p:nvSpPr>
        <p:spPr bwMode="auto">
          <a:xfrm>
            <a:off x="1592263" y="4017963"/>
            <a:ext cx="266700" cy="0"/>
          </a:xfrm>
          <a:prstGeom prst="line">
            <a:avLst/>
          </a:prstGeom>
          <a:noFill/>
          <a:ln w="9525">
            <a:solidFill>
              <a:srgbClr val="66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73" name="Line 41"/>
          <p:cNvSpPr>
            <a:spLocks noChangeShapeType="1"/>
          </p:cNvSpPr>
          <p:nvPr/>
        </p:nvSpPr>
        <p:spPr bwMode="auto">
          <a:xfrm>
            <a:off x="1592263" y="4284663"/>
            <a:ext cx="266700" cy="0"/>
          </a:xfrm>
          <a:prstGeom prst="line">
            <a:avLst/>
          </a:prstGeom>
          <a:noFill/>
          <a:ln w="9525">
            <a:solidFill>
              <a:srgbClr val="66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74" name="Line 42"/>
          <p:cNvSpPr>
            <a:spLocks noChangeShapeType="1"/>
          </p:cNvSpPr>
          <p:nvPr/>
        </p:nvSpPr>
        <p:spPr bwMode="auto">
          <a:xfrm>
            <a:off x="1592263" y="4530725"/>
            <a:ext cx="266700" cy="0"/>
          </a:xfrm>
          <a:prstGeom prst="line">
            <a:avLst/>
          </a:prstGeom>
          <a:noFill/>
          <a:ln w="9525">
            <a:solidFill>
              <a:srgbClr val="66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75" name="Line 43"/>
          <p:cNvSpPr>
            <a:spLocks noChangeShapeType="1"/>
          </p:cNvSpPr>
          <p:nvPr/>
        </p:nvSpPr>
        <p:spPr bwMode="auto">
          <a:xfrm>
            <a:off x="1592263" y="4797425"/>
            <a:ext cx="266700" cy="0"/>
          </a:xfrm>
          <a:prstGeom prst="line">
            <a:avLst/>
          </a:prstGeom>
          <a:noFill/>
          <a:ln w="9525">
            <a:solidFill>
              <a:srgbClr val="66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76" name="Line 44"/>
          <p:cNvSpPr>
            <a:spLocks noChangeShapeType="1"/>
          </p:cNvSpPr>
          <p:nvPr/>
        </p:nvSpPr>
        <p:spPr bwMode="auto">
          <a:xfrm>
            <a:off x="395288" y="1903413"/>
            <a:ext cx="0" cy="1538287"/>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77" name="Line 45"/>
          <p:cNvSpPr>
            <a:spLocks noChangeShapeType="1"/>
          </p:cNvSpPr>
          <p:nvPr/>
        </p:nvSpPr>
        <p:spPr bwMode="auto">
          <a:xfrm>
            <a:off x="395288" y="2408238"/>
            <a:ext cx="266700"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78" name="Line 46"/>
          <p:cNvSpPr>
            <a:spLocks noChangeShapeType="1"/>
          </p:cNvSpPr>
          <p:nvPr/>
        </p:nvSpPr>
        <p:spPr bwMode="auto">
          <a:xfrm>
            <a:off x="395288" y="2682875"/>
            <a:ext cx="266700"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79" name="Line 47"/>
          <p:cNvSpPr>
            <a:spLocks noChangeShapeType="1"/>
          </p:cNvSpPr>
          <p:nvPr/>
        </p:nvSpPr>
        <p:spPr bwMode="auto">
          <a:xfrm>
            <a:off x="395288" y="2949575"/>
            <a:ext cx="266700"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80" name="Line 48"/>
          <p:cNvSpPr>
            <a:spLocks noChangeShapeType="1"/>
          </p:cNvSpPr>
          <p:nvPr/>
        </p:nvSpPr>
        <p:spPr bwMode="auto">
          <a:xfrm>
            <a:off x="395288" y="3195638"/>
            <a:ext cx="266700"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81" name="Line 49"/>
          <p:cNvSpPr>
            <a:spLocks noChangeShapeType="1"/>
          </p:cNvSpPr>
          <p:nvPr/>
        </p:nvSpPr>
        <p:spPr bwMode="auto">
          <a:xfrm>
            <a:off x="395288" y="3462338"/>
            <a:ext cx="266700"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82" name="Line 50"/>
          <p:cNvSpPr>
            <a:spLocks noChangeShapeType="1"/>
          </p:cNvSpPr>
          <p:nvPr/>
        </p:nvSpPr>
        <p:spPr bwMode="auto">
          <a:xfrm>
            <a:off x="395288" y="1890713"/>
            <a:ext cx="266700"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83" name="AutoShape 51"/>
          <p:cNvSpPr>
            <a:spLocks noChangeArrowheads="1"/>
          </p:cNvSpPr>
          <p:nvPr/>
        </p:nvSpPr>
        <p:spPr bwMode="auto">
          <a:xfrm>
            <a:off x="528638" y="1773238"/>
            <a:ext cx="862012" cy="223837"/>
          </a:xfrm>
          <a:prstGeom prst="flowChartAlternateProcess">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84" name="WordArt 52"/>
          <p:cNvSpPr>
            <a:spLocks noChangeArrowheads="1" noChangeShapeType="1" noTextEdit="1"/>
          </p:cNvSpPr>
          <p:nvPr/>
        </p:nvSpPr>
        <p:spPr bwMode="auto">
          <a:xfrm>
            <a:off x="573088" y="1827213"/>
            <a:ext cx="793750" cy="114300"/>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Anlatım</a:t>
            </a:r>
          </a:p>
        </p:txBody>
      </p:sp>
      <p:sp>
        <p:nvSpPr>
          <p:cNvPr id="44085" name="AutoShape 53"/>
          <p:cNvSpPr>
            <a:spLocks noChangeArrowheads="1"/>
          </p:cNvSpPr>
          <p:nvPr/>
        </p:nvSpPr>
        <p:spPr bwMode="auto">
          <a:xfrm>
            <a:off x="1725613" y="1773238"/>
            <a:ext cx="863600" cy="223837"/>
          </a:xfrm>
          <a:prstGeom prst="flowChartAlternateProcess">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86" name="WordArt 54"/>
          <p:cNvSpPr>
            <a:spLocks noChangeArrowheads="1" noChangeShapeType="1" noTextEdit="1"/>
          </p:cNvSpPr>
          <p:nvPr/>
        </p:nvSpPr>
        <p:spPr bwMode="auto">
          <a:xfrm>
            <a:off x="1771650" y="1801813"/>
            <a:ext cx="792163" cy="1698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Tartışma</a:t>
            </a:r>
          </a:p>
        </p:txBody>
      </p:sp>
      <p:sp>
        <p:nvSpPr>
          <p:cNvPr id="44087" name="AutoShape 55"/>
          <p:cNvSpPr>
            <a:spLocks noChangeArrowheads="1"/>
          </p:cNvSpPr>
          <p:nvPr/>
        </p:nvSpPr>
        <p:spPr bwMode="auto">
          <a:xfrm>
            <a:off x="3055938" y="1773238"/>
            <a:ext cx="863600" cy="223837"/>
          </a:xfrm>
          <a:prstGeom prst="flowChartAlternateProcess">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88" name="WordArt 56"/>
          <p:cNvSpPr>
            <a:spLocks noChangeArrowheads="1" noChangeShapeType="1" noTextEdit="1"/>
          </p:cNvSpPr>
          <p:nvPr/>
        </p:nvSpPr>
        <p:spPr bwMode="auto">
          <a:xfrm>
            <a:off x="3101975" y="1801813"/>
            <a:ext cx="792163" cy="1698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Grupla Öğretim</a:t>
            </a:r>
          </a:p>
        </p:txBody>
      </p:sp>
      <p:sp>
        <p:nvSpPr>
          <p:cNvPr id="44089" name="AutoShape 57"/>
          <p:cNvSpPr>
            <a:spLocks noChangeArrowheads="1"/>
          </p:cNvSpPr>
          <p:nvPr/>
        </p:nvSpPr>
        <p:spPr bwMode="auto">
          <a:xfrm>
            <a:off x="4914900" y="1773238"/>
            <a:ext cx="863600" cy="223837"/>
          </a:xfrm>
          <a:prstGeom prst="flowChartAlternateProcess">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90" name="WordArt 58"/>
          <p:cNvSpPr>
            <a:spLocks noChangeArrowheads="1" noChangeShapeType="1" noTextEdit="1"/>
          </p:cNvSpPr>
          <p:nvPr/>
        </p:nvSpPr>
        <p:spPr bwMode="auto">
          <a:xfrm>
            <a:off x="4960938" y="1801813"/>
            <a:ext cx="792162" cy="1698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Aktif Öğrenme</a:t>
            </a:r>
          </a:p>
        </p:txBody>
      </p:sp>
      <p:sp>
        <p:nvSpPr>
          <p:cNvPr id="44091" name="AutoShape 59"/>
          <p:cNvSpPr>
            <a:spLocks noChangeArrowheads="1"/>
          </p:cNvSpPr>
          <p:nvPr/>
        </p:nvSpPr>
        <p:spPr bwMode="auto">
          <a:xfrm>
            <a:off x="6710363" y="1773238"/>
            <a:ext cx="863600" cy="223837"/>
          </a:xfrm>
          <a:prstGeom prst="flowChartAlternateProcess">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92" name="WordArt 60"/>
          <p:cNvSpPr>
            <a:spLocks noChangeArrowheads="1" noChangeShapeType="1" noTextEdit="1"/>
          </p:cNvSpPr>
          <p:nvPr/>
        </p:nvSpPr>
        <p:spPr bwMode="auto">
          <a:xfrm>
            <a:off x="6802438" y="1816100"/>
            <a:ext cx="685800" cy="1444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Sınıf Dışı</a:t>
            </a:r>
          </a:p>
        </p:txBody>
      </p:sp>
      <p:sp>
        <p:nvSpPr>
          <p:cNvPr id="44093" name="AutoShape 61"/>
          <p:cNvSpPr>
            <a:spLocks noChangeArrowheads="1"/>
          </p:cNvSpPr>
          <p:nvPr/>
        </p:nvSpPr>
        <p:spPr bwMode="auto">
          <a:xfrm>
            <a:off x="7939088" y="1770063"/>
            <a:ext cx="862012" cy="223837"/>
          </a:xfrm>
          <a:prstGeom prst="flowChartAlternateProcess">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94" name="WordArt 62"/>
          <p:cNvSpPr>
            <a:spLocks noChangeArrowheads="1" noChangeShapeType="1" noTextEdit="1"/>
          </p:cNvSpPr>
          <p:nvPr/>
        </p:nvSpPr>
        <p:spPr bwMode="auto">
          <a:xfrm>
            <a:off x="7983538" y="1798638"/>
            <a:ext cx="793750" cy="1698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Bireysel</a:t>
            </a:r>
          </a:p>
        </p:txBody>
      </p:sp>
      <p:sp>
        <p:nvSpPr>
          <p:cNvPr id="44095" name="Line 63"/>
          <p:cNvSpPr>
            <a:spLocks noChangeShapeType="1"/>
          </p:cNvSpPr>
          <p:nvPr/>
        </p:nvSpPr>
        <p:spPr bwMode="auto">
          <a:xfrm>
            <a:off x="858838" y="1484313"/>
            <a:ext cx="7512050" cy="0"/>
          </a:xfrm>
          <a:prstGeom prst="line">
            <a:avLst/>
          </a:prstGeom>
          <a:noFill/>
          <a:ln w="952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96" name="Line 64"/>
          <p:cNvSpPr>
            <a:spLocks noChangeShapeType="1"/>
          </p:cNvSpPr>
          <p:nvPr/>
        </p:nvSpPr>
        <p:spPr bwMode="auto">
          <a:xfrm>
            <a:off x="860425" y="1484313"/>
            <a:ext cx="0" cy="288925"/>
          </a:xfrm>
          <a:prstGeom prst="line">
            <a:avLst/>
          </a:prstGeom>
          <a:noFill/>
          <a:ln w="952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97" name="Line 65"/>
          <p:cNvSpPr>
            <a:spLocks noChangeShapeType="1"/>
          </p:cNvSpPr>
          <p:nvPr/>
        </p:nvSpPr>
        <p:spPr bwMode="auto">
          <a:xfrm>
            <a:off x="2122488" y="1484313"/>
            <a:ext cx="0" cy="288925"/>
          </a:xfrm>
          <a:prstGeom prst="line">
            <a:avLst/>
          </a:prstGeom>
          <a:noFill/>
          <a:ln w="952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98" name="Line 66"/>
          <p:cNvSpPr>
            <a:spLocks noChangeShapeType="1"/>
          </p:cNvSpPr>
          <p:nvPr/>
        </p:nvSpPr>
        <p:spPr bwMode="auto">
          <a:xfrm>
            <a:off x="3455988" y="1484313"/>
            <a:ext cx="0" cy="288925"/>
          </a:xfrm>
          <a:prstGeom prst="line">
            <a:avLst/>
          </a:prstGeom>
          <a:noFill/>
          <a:ln w="952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99" name="Line 67"/>
          <p:cNvSpPr>
            <a:spLocks noChangeShapeType="1"/>
          </p:cNvSpPr>
          <p:nvPr/>
        </p:nvSpPr>
        <p:spPr bwMode="auto">
          <a:xfrm>
            <a:off x="5314950" y="1484313"/>
            <a:ext cx="0" cy="288925"/>
          </a:xfrm>
          <a:prstGeom prst="line">
            <a:avLst/>
          </a:prstGeom>
          <a:noFill/>
          <a:ln w="952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00" name="Line 68"/>
          <p:cNvSpPr>
            <a:spLocks noChangeShapeType="1"/>
          </p:cNvSpPr>
          <p:nvPr/>
        </p:nvSpPr>
        <p:spPr bwMode="auto">
          <a:xfrm>
            <a:off x="7110413" y="1484313"/>
            <a:ext cx="0" cy="288925"/>
          </a:xfrm>
          <a:prstGeom prst="line">
            <a:avLst/>
          </a:prstGeom>
          <a:noFill/>
          <a:ln w="952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01" name="Line 69"/>
          <p:cNvSpPr>
            <a:spLocks noChangeShapeType="1"/>
          </p:cNvSpPr>
          <p:nvPr/>
        </p:nvSpPr>
        <p:spPr bwMode="auto">
          <a:xfrm>
            <a:off x="8370888" y="1484313"/>
            <a:ext cx="0" cy="288925"/>
          </a:xfrm>
          <a:prstGeom prst="line">
            <a:avLst/>
          </a:prstGeom>
          <a:noFill/>
          <a:ln w="952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02" name="AutoShape 70"/>
          <p:cNvSpPr>
            <a:spLocks noChangeArrowheads="1"/>
          </p:cNvSpPr>
          <p:nvPr/>
        </p:nvSpPr>
        <p:spPr bwMode="auto">
          <a:xfrm>
            <a:off x="528638" y="2306638"/>
            <a:ext cx="862012" cy="223837"/>
          </a:xfrm>
          <a:prstGeom prst="flowChartAlternateProcess">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03" name="AutoShape 71"/>
          <p:cNvSpPr>
            <a:spLocks noChangeArrowheads="1"/>
          </p:cNvSpPr>
          <p:nvPr/>
        </p:nvSpPr>
        <p:spPr bwMode="auto">
          <a:xfrm>
            <a:off x="528638" y="2568575"/>
            <a:ext cx="862012" cy="223838"/>
          </a:xfrm>
          <a:prstGeom prst="flowChartAlternateProcess">
            <a:avLst/>
          </a:prstGeom>
          <a:solidFill>
            <a:srgbClr val="0033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04" name="AutoShape 72"/>
          <p:cNvSpPr>
            <a:spLocks noChangeArrowheads="1"/>
          </p:cNvSpPr>
          <p:nvPr/>
        </p:nvSpPr>
        <p:spPr bwMode="auto">
          <a:xfrm>
            <a:off x="528638" y="2827338"/>
            <a:ext cx="862012" cy="223837"/>
          </a:xfrm>
          <a:prstGeom prst="flowChartAlternateProcess">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05" name="AutoShape 73"/>
          <p:cNvSpPr>
            <a:spLocks noChangeArrowheads="1"/>
          </p:cNvSpPr>
          <p:nvPr/>
        </p:nvSpPr>
        <p:spPr bwMode="auto">
          <a:xfrm>
            <a:off x="528638" y="3089275"/>
            <a:ext cx="862012" cy="223838"/>
          </a:xfrm>
          <a:prstGeom prst="flowChartAlternateProcess">
            <a:avLst/>
          </a:prstGeom>
          <a:solidFill>
            <a:srgbClr val="0033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06" name="WordArt 74"/>
          <p:cNvSpPr>
            <a:spLocks noChangeArrowheads="1" noChangeShapeType="1" noTextEdit="1"/>
          </p:cNvSpPr>
          <p:nvPr/>
        </p:nvSpPr>
        <p:spPr bwMode="auto">
          <a:xfrm>
            <a:off x="566738" y="2354263"/>
            <a:ext cx="792162" cy="15081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Düz Anlatım</a:t>
            </a:r>
          </a:p>
        </p:txBody>
      </p:sp>
      <p:sp>
        <p:nvSpPr>
          <p:cNvPr id="44107" name="WordArt 75"/>
          <p:cNvSpPr>
            <a:spLocks noChangeArrowheads="1" noChangeShapeType="1" noTextEdit="1"/>
          </p:cNvSpPr>
          <p:nvPr/>
        </p:nvSpPr>
        <p:spPr bwMode="auto">
          <a:xfrm>
            <a:off x="573088" y="2595563"/>
            <a:ext cx="793750" cy="1698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Sunu (Brifing)</a:t>
            </a:r>
          </a:p>
        </p:txBody>
      </p:sp>
      <p:sp>
        <p:nvSpPr>
          <p:cNvPr id="44108" name="AutoShape 76"/>
          <p:cNvSpPr>
            <a:spLocks noChangeArrowheads="1"/>
          </p:cNvSpPr>
          <p:nvPr/>
        </p:nvSpPr>
        <p:spPr bwMode="auto">
          <a:xfrm>
            <a:off x="528638" y="3354388"/>
            <a:ext cx="862012" cy="223837"/>
          </a:xfrm>
          <a:prstGeom prst="flowChartAlternateProcess">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09" name="WordArt 77"/>
          <p:cNvSpPr>
            <a:spLocks noChangeArrowheads="1" noChangeShapeType="1" noTextEdit="1"/>
          </p:cNvSpPr>
          <p:nvPr/>
        </p:nvSpPr>
        <p:spPr bwMode="auto">
          <a:xfrm>
            <a:off x="573088" y="2849563"/>
            <a:ext cx="793750" cy="1698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Söylev (Nutuk)</a:t>
            </a:r>
          </a:p>
        </p:txBody>
      </p:sp>
      <p:sp>
        <p:nvSpPr>
          <p:cNvPr id="44110" name="WordArt 78"/>
          <p:cNvSpPr>
            <a:spLocks noChangeArrowheads="1" noChangeShapeType="1" noTextEdit="1"/>
          </p:cNvSpPr>
          <p:nvPr/>
        </p:nvSpPr>
        <p:spPr bwMode="auto">
          <a:xfrm>
            <a:off x="566738" y="3127375"/>
            <a:ext cx="792162" cy="1444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Konferans</a:t>
            </a:r>
          </a:p>
        </p:txBody>
      </p:sp>
      <p:sp>
        <p:nvSpPr>
          <p:cNvPr id="44111" name="WordArt 79"/>
          <p:cNvSpPr>
            <a:spLocks noChangeArrowheads="1" noChangeShapeType="1" noTextEdit="1"/>
          </p:cNvSpPr>
          <p:nvPr/>
        </p:nvSpPr>
        <p:spPr bwMode="auto">
          <a:xfrm>
            <a:off x="625475" y="3403600"/>
            <a:ext cx="676275" cy="122238"/>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Demeç</a:t>
            </a:r>
          </a:p>
        </p:txBody>
      </p:sp>
      <p:sp>
        <p:nvSpPr>
          <p:cNvPr id="44112" name="Line 80"/>
          <p:cNvSpPr>
            <a:spLocks noChangeShapeType="1"/>
          </p:cNvSpPr>
          <p:nvPr/>
        </p:nvSpPr>
        <p:spPr bwMode="auto">
          <a:xfrm>
            <a:off x="1592263" y="2401888"/>
            <a:ext cx="266700" cy="0"/>
          </a:xfrm>
          <a:prstGeom prst="line">
            <a:avLst/>
          </a:prstGeom>
          <a:noFill/>
          <a:ln w="9525">
            <a:solidFill>
              <a:srgbClr val="66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13" name="Line 81"/>
          <p:cNvSpPr>
            <a:spLocks noChangeShapeType="1"/>
          </p:cNvSpPr>
          <p:nvPr/>
        </p:nvSpPr>
        <p:spPr bwMode="auto">
          <a:xfrm>
            <a:off x="1592263" y="2676525"/>
            <a:ext cx="266700" cy="0"/>
          </a:xfrm>
          <a:prstGeom prst="line">
            <a:avLst/>
          </a:prstGeom>
          <a:noFill/>
          <a:ln w="9525">
            <a:solidFill>
              <a:srgbClr val="66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14" name="Line 82"/>
          <p:cNvSpPr>
            <a:spLocks noChangeShapeType="1"/>
          </p:cNvSpPr>
          <p:nvPr/>
        </p:nvSpPr>
        <p:spPr bwMode="auto">
          <a:xfrm>
            <a:off x="1592263" y="2943225"/>
            <a:ext cx="266700" cy="0"/>
          </a:xfrm>
          <a:prstGeom prst="line">
            <a:avLst/>
          </a:prstGeom>
          <a:noFill/>
          <a:ln w="9525">
            <a:solidFill>
              <a:srgbClr val="66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15" name="Line 83"/>
          <p:cNvSpPr>
            <a:spLocks noChangeShapeType="1"/>
          </p:cNvSpPr>
          <p:nvPr/>
        </p:nvSpPr>
        <p:spPr bwMode="auto">
          <a:xfrm>
            <a:off x="1592263" y="3189288"/>
            <a:ext cx="266700" cy="0"/>
          </a:xfrm>
          <a:prstGeom prst="line">
            <a:avLst/>
          </a:prstGeom>
          <a:noFill/>
          <a:ln w="9525">
            <a:solidFill>
              <a:srgbClr val="66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16" name="Line 84"/>
          <p:cNvSpPr>
            <a:spLocks noChangeShapeType="1"/>
          </p:cNvSpPr>
          <p:nvPr/>
        </p:nvSpPr>
        <p:spPr bwMode="auto">
          <a:xfrm>
            <a:off x="1592263" y="3455988"/>
            <a:ext cx="266700" cy="0"/>
          </a:xfrm>
          <a:prstGeom prst="line">
            <a:avLst/>
          </a:prstGeom>
          <a:noFill/>
          <a:ln w="9525">
            <a:solidFill>
              <a:srgbClr val="66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17" name="AutoShape 85"/>
          <p:cNvSpPr>
            <a:spLocks noChangeArrowheads="1"/>
          </p:cNvSpPr>
          <p:nvPr/>
        </p:nvSpPr>
        <p:spPr bwMode="auto">
          <a:xfrm>
            <a:off x="1725613" y="2300288"/>
            <a:ext cx="863600" cy="223837"/>
          </a:xfrm>
          <a:prstGeom prst="flowChartAlternateProcess">
            <a:avLst/>
          </a:prstGeom>
          <a:solidFill>
            <a:srgbClr val="66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18" name="AutoShape 86"/>
          <p:cNvSpPr>
            <a:spLocks noChangeArrowheads="1"/>
          </p:cNvSpPr>
          <p:nvPr/>
        </p:nvSpPr>
        <p:spPr bwMode="auto">
          <a:xfrm>
            <a:off x="1725613" y="2562225"/>
            <a:ext cx="863600" cy="223838"/>
          </a:xfrm>
          <a:prstGeom prst="flowChartAlternateProcess">
            <a:avLst/>
          </a:prstGeom>
          <a:solidFill>
            <a:srgbClr val="3366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19" name="AutoShape 87"/>
          <p:cNvSpPr>
            <a:spLocks noChangeArrowheads="1"/>
          </p:cNvSpPr>
          <p:nvPr/>
        </p:nvSpPr>
        <p:spPr bwMode="auto">
          <a:xfrm>
            <a:off x="1725613" y="2820988"/>
            <a:ext cx="863600" cy="223837"/>
          </a:xfrm>
          <a:prstGeom prst="flowChartAlternateProcess">
            <a:avLst/>
          </a:prstGeom>
          <a:solidFill>
            <a:srgbClr val="66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20" name="AutoShape 88"/>
          <p:cNvSpPr>
            <a:spLocks noChangeArrowheads="1"/>
          </p:cNvSpPr>
          <p:nvPr/>
        </p:nvSpPr>
        <p:spPr bwMode="auto">
          <a:xfrm>
            <a:off x="1725613" y="3082925"/>
            <a:ext cx="863600" cy="223838"/>
          </a:xfrm>
          <a:prstGeom prst="flowChartAlternateProcess">
            <a:avLst/>
          </a:prstGeom>
          <a:solidFill>
            <a:srgbClr val="3366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21" name="WordArt 89"/>
          <p:cNvSpPr>
            <a:spLocks noChangeArrowheads="1" noChangeShapeType="1" noTextEdit="1"/>
          </p:cNvSpPr>
          <p:nvPr/>
        </p:nvSpPr>
        <p:spPr bwMode="auto">
          <a:xfrm>
            <a:off x="1763713" y="2335213"/>
            <a:ext cx="792162" cy="1698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Büyük Grup Tartışması</a:t>
            </a:r>
          </a:p>
        </p:txBody>
      </p:sp>
      <p:sp>
        <p:nvSpPr>
          <p:cNvPr id="44122" name="WordArt 90"/>
          <p:cNvSpPr>
            <a:spLocks noChangeArrowheads="1" noChangeShapeType="1" noTextEdit="1"/>
          </p:cNvSpPr>
          <p:nvPr/>
        </p:nvSpPr>
        <p:spPr bwMode="auto">
          <a:xfrm>
            <a:off x="1771650" y="2589213"/>
            <a:ext cx="792163" cy="1698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Küçük Grup Tartışması</a:t>
            </a:r>
          </a:p>
        </p:txBody>
      </p:sp>
      <p:sp>
        <p:nvSpPr>
          <p:cNvPr id="44123" name="AutoShape 91"/>
          <p:cNvSpPr>
            <a:spLocks noChangeArrowheads="1"/>
          </p:cNvSpPr>
          <p:nvPr/>
        </p:nvSpPr>
        <p:spPr bwMode="auto">
          <a:xfrm>
            <a:off x="1725613" y="3348038"/>
            <a:ext cx="863600" cy="223837"/>
          </a:xfrm>
          <a:prstGeom prst="flowChartAlternateProcess">
            <a:avLst/>
          </a:prstGeom>
          <a:solidFill>
            <a:srgbClr val="66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24" name="WordArt 92"/>
          <p:cNvSpPr>
            <a:spLocks noChangeArrowheads="1" noChangeShapeType="1" noTextEdit="1"/>
          </p:cNvSpPr>
          <p:nvPr/>
        </p:nvSpPr>
        <p:spPr bwMode="auto">
          <a:xfrm>
            <a:off x="1847850" y="2852738"/>
            <a:ext cx="573088" cy="1444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dirty="0">
                <a:latin typeface="Arial Black"/>
              </a:rPr>
              <a:t>Panel</a:t>
            </a:r>
          </a:p>
        </p:txBody>
      </p:sp>
      <p:sp>
        <p:nvSpPr>
          <p:cNvPr id="44125" name="WordArt 93"/>
          <p:cNvSpPr>
            <a:spLocks noChangeArrowheads="1" noChangeShapeType="1" noTextEdit="1"/>
          </p:cNvSpPr>
          <p:nvPr/>
        </p:nvSpPr>
        <p:spPr bwMode="auto">
          <a:xfrm>
            <a:off x="1798638" y="3119438"/>
            <a:ext cx="693737" cy="1444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Zıt Panel</a:t>
            </a:r>
          </a:p>
        </p:txBody>
      </p:sp>
      <p:sp>
        <p:nvSpPr>
          <p:cNvPr id="44126" name="WordArt 94"/>
          <p:cNvSpPr>
            <a:spLocks noChangeArrowheads="1" noChangeShapeType="1" noTextEdit="1"/>
          </p:cNvSpPr>
          <p:nvPr/>
        </p:nvSpPr>
        <p:spPr bwMode="auto">
          <a:xfrm>
            <a:off x="1758950" y="3375025"/>
            <a:ext cx="792163" cy="1698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Sempozyum</a:t>
            </a:r>
          </a:p>
        </p:txBody>
      </p:sp>
      <p:sp>
        <p:nvSpPr>
          <p:cNvPr id="44127" name="AutoShape 95"/>
          <p:cNvSpPr>
            <a:spLocks noChangeArrowheads="1"/>
          </p:cNvSpPr>
          <p:nvPr/>
        </p:nvSpPr>
        <p:spPr bwMode="auto">
          <a:xfrm>
            <a:off x="1725613" y="3609975"/>
            <a:ext cx="863600" cy="223838"/>
          </a:xfrm>
          <a:prstGeom prst="flowChartAlternateProcess">
            <a:avLst/>
          </a:prstGeom>
          <a:solidFill>
            <a:srgbClr val="3366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28" name="AutoShape 96"/>
          <p:cNvSpPr>
            <a:spLocks noChangeArrowheads="1"/>
          </p:cNvSpPr>
          <p:nvPr/>
        </p:nvSpPr>
        <p:spPr bwMode="auto">
          <a:xfrm>
            <a:off x="1725613" y="3871913"/>
            <a:ext cx="863600" cy="223837"/>
          </a:xfrm>
          <a:prstGeom prst="flowChartAlternateProcess">
            <a:avLst/>
          </a:prstGeom>
          <a:solidFill>
            <a:srgbClr val="66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29" name="AutoShape 97"/>
          <p:cNvSpPr>
            <a:spLocks noChangeArrowheads="1"/>
          </p:cNvSpPr>
          <p:nvPr/>
        </p:nvSpPr>
        <p:spPr bwMode="auto">
          <a:xfrm>
            <a:off x="1725613" y="4130675"/>
            <a:ext cx="863600" cy="223838"/>
          </a:xfrm>
          <a:prstGeom prst="flowChartAlternateProcess">
            <a:avLst/>
          </a:prstGeom>
          <a:solidFill>
            <a:srgbClr val="3366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30" name="AutoShape 98"/>
          <p:cNvSpPr>
            <a:spLocks noChangeArrowheads="1"/>
          </p:cNvSpPr>
          <p:nvPr/>
        </p:nvSpPr>
        <p:spPr bwMode="auto">
          <a:xfrm>
            <a:off x="1725613" y="4392613"/>
            <a:ext cx="863600" cy="223837"/>
          </a:xfrm>
          <a:prstGeom prst="flowChartAlternateProcess">
            <a:avLst/>
          </a:prstGeom>
          <a:solidFill>
            <a:srgbClr val="66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31" name="WordArt 99"/>
          <p:cNvSpPr>
            <a:spLocks noChangeArrowheads="1" noChangeShapeType="1" noTextEdit="1"/>
          </p:cNvSpPr>
          <p:nvPr/>
        </p:nvSpPr>
        <p:spPr bwMode="auto">
          <a:xfrm>
            <a:off x="1763713" y="3644900"/>
            <a:ext cx="792162" cy="1698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Kollegyum</a:t>
            </a:r>
          </a:p>
        </p:txBody>
      </p:sp>
      <p:sp>
        <p:nvSpPr>
          <p:cNvPr id="44132" name="WordArt 100"/>
          <p:cNvSpPr>
            <a:spLocks noChangeArrowheads="1" noChangeShapeType="1" noTextEdit="1"/>
          </p:cNvSpPr>
          <p:nvPr/>
        </p:nvSpPr>
        <p:spPr bwMode="auto">
          <a:xfrm>
            <a:off x="1771650" y="3906838"/>
            <a:ext cx="750888" cy="136525"/>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Münazara</a:t>
            </a:r>
          </a:p>
        </p:txBody>
      </p:sp>
      <p:sp>
        <p:nvSpPr>
          <p:cNvPr id="44133" name="AutoShape 101"/>
          <p:cNvSpPr>
            <a:spLocks noChangeArrowheads="1"/>
          </p:cNvSpPr>
          <p:nvPr/>
        </p:nvSpPr>
        <p:spPr bwMode="auto">
          <a:xfrm>
            <a:off x="1725613" y="4657725"/>
            <a:ext cx="863600" cy="223838"/>
          </a:xfrm>
          <a:prstGeom prst="flowChartAlternateProcess">
            <a:avLst/>
          </a:prstGeom>
          <a:solidFill>
            <a:srgbClr val="3366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34" name="WordArt 102"/>
          <p:cNvSpPr>
            <a:spLocks noChangeArrowheads="1" noChangeShapeType="1" noTextEdit="1"/>
          </p:cNvSpPr>
          <p:nvPr/>
        </p:nvSpPr>
        <p:spPr bwMode="auto">
          <a:xfrm>
            <a:off x="1766888" y="4187825"/>
            <a:ext cx="774700" cy="130175"/>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Beyin Fırtınası</a:t>
            </a:r>
          </a:p>
        </p:txBody>
      </p:sp>
      <p:sp>
        <p:nvSpPr>
          <p:cNvPr id="44135" name="WordArt 103"/>
          <p:cNvSpPr>
            <a:spLocks noChangeArrowheads="1" noChangeShapeType="1" noTextEdit="1"/>
          </p:cNvSpPr>
          <p:nvPr/>
        </p:nvSpPr>
        <p:spPr bwMode="auto">
          <a:xfrm>
            <a:off x="1881188" y="4424363"/>
            <a:ext cx="531812" cy="1444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Forum</a:t>
            </a:r>
          </a:p>
        </p:txBody>
      </p:sp>
      <p:sp>
        <p:nvSpPr>
          <p:cNvPr id="44136" name="WordArt 104"/>
          <p:cNvSpPr>
            <a:spLocks noChangeArrowheads="1" noChangeShapeType="1" noTextEdit="1"/>
          </p:cNvSpPr>
          <p:nvPr/>
        </p:nvSpPr>
        <p:spPr bwMode="auto">
          <a:xfrm>
            <a:off x="1758950" y="4684713"/>
            <a:ext cx="763588" cy="184150"/>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Açık Oturum</a:t>
            </a:r>
          </a:p>
        </p:txBody>
      </p:sp>
      <p:sp>
        <p:nvSpPr>
          <p:cNvPr id="44137" name="AutoShape 105"/>
          <p:cNvSpPr>
            <a:spLocks noChangeArrowheads="1"/>
          </p:cNvSpPr>
          <p:nvPr/>
        </p:nvSpPr>
        <p:spPr bwMode="auto">
          <a:xfrm>
            <a:off x="1725613" y="4924425"/>
            <a:ext cx="863600" cy="223838"/>
          </a:xfrm>
          <a:prstGeom prst="flowChartAlternateProcess">
            <a:avLst/>
          </a:prstGeom>
          <a:solidFill>
            <a:srgbClr val="66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38" name="AutoShape 106"/>
          <p:cNvSpPr>
            <a:spLocks noChangeArrowheads="1"/>
          </p:cNvSpPr>
          <p:nvPr/>
        </p:nvSpPr>
        <p:spPr bwMode="auto">
          <a:xfrm>
            <a:off x="1725613" y="5186363"/>
            <a:ext cx="863600" cy="223837"/>
          </a:xfrm>
          <a:prstGeom prst="flowChartAlternateProcess">
            <a:avLst/>
          </a:prstGeom>
          <a:solidFill>
            <a:srgbClr val="3366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39" name="AutoShape 107"/>
          <p:cNvSpPr>
            <a:spLocks noChangeArrowheads="1"/>
          </p:cNvSpPr>
          <p:nvPr/>
        </p:nvSpPr>
        <p:spPr bwMode="auto">
          <a:xfrm>
            <a:off x="1725613" y="5445125"/>
            <a:ext cx="863600" cy="223838"/>
          </a:xfrm>
          <a:prstGeom prst="flowChartAlternateProcess">
            <a:avLst/>
          </a:prstGeom>
          <a:solidFill>
            <a:srgbClr val="66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40" name="AutoShape 108"/>
          <p:cNvSpPr>
            <a:spLocks noChangeArrowheads="1"/>
          </p:cNvSpPr>
          <p:nvPr/>
        </p:nvSpPr>
        <p:spPr bwMode="auto">
          <a:xfrm>
            <a:off x="1725613" y="5707063"/>
            <a:ext cx="863600" cy="223837"/>
          </a:xfrm>
          <a:prstGeom prst="flowChartAlternateProcess">
            <a:avLst/>
          </a:prstGeom>
          <a:solidFill>
            <a:srgbClr val="3366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41" name="WordArt 109"/>
          <p:cNvSpPr>
            <a:spLocks noChangeArrowheads="1" noChangeShapeType="1" noTextEdit="1"/>
          </p:cNvSpPr>
          <p:nvPr/>
        </p:nvSpPr>
        <p:spPr bwMode="auto">
          <a:xfrm>
            <a:off x="1763713" y="4959350"/>
            <a:ext cx="792162" cy="1698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Vızıltı Grupları</a:t>
            </a:r>
          </a:p>
        </p:txBody>
      </p:sp>
      <p:sp>
        <p:nvSpPr>
          <p:cNvPr id="44142" name="WordArt 110"/>
          <p:cNvSpPr>
            <a:spLocks noChangeArrowheads="1" noChangeShapeType="1" noTextEdit="1"/>
          </p:cNvSpPr>
          <p:nvPr/>
        </p:nvSpPr>
        <p:spPr bwMode="auto">
          <a:xfrm>
            <a:off x="1771650" y="5213350"/>
            <a:ext cx="792163" cy="1698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Fikir Taraması</a:t>
            </a:r>
          </a:p>
        </p:txBody>
      </p:sp>
      <p:sp>
        <p:nvSpPr>
          <p:cNvPr id="44143" name="AutoShape 111"/>
          <p:cNvSpPr>
            <a:spLocks noChangeArrowheads="1"/>
          </p:cNvSpPr>
          <p:nvPr/>
        </p:nvSpPr>
        <p:spPr bwMode="auto">
          <a:xfrm>
            <a:off x="1725613" y="5972175"/>
            <a:ext cx="863600" cy="223838"/>
          </a:xfrm>
          <a:prstGeom prst="flowChartAlternateProcess">
            <a:avLst/>
          </a:prstGeom>
          <a:solidFill>
            <a:srgbClr val="66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44" name="WordArt 112"/>
          <p:cNvSpPr>
            <a:spLocks noChangeArrowheads="1" noChangeShapeType="1" noTextEdit="1"/>
          </p:cNvSpPr>
          <p:nvPr/>
        </p:nvSpPr>
        <p:spPr bwMode="auto">
          <a:xfrm>
            <a:off x="1812925" y="5502275"/>
            <a:ext cx="685800" cy="1444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Çember</a:t>
            </a:r>
          </a:p>
        </p:txBody>
      </p:sp>
      <p:sp>
        <p:nvSpPr>
          <p:cNvPr id="44145" name="WordArt 113"/>
          <p:cNvSpPr>
            <a:spLocks noChangeArrowheads="1" noChangeShapeType="1" noTextEdit="1"/>
          </p:cNvSpPr>
          <p:nvPr/>
        </p:nvSpPr>
        <p:spPr bwMode="auto">
          <a:xfrm>
            <a:off x="1763713" y="5732463"/>
            <a:ext cx="792162" cy="1698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Akvaryum (İç Çember)</a:t>
            </a:r>
          </a:p>
        </p:txBody>
      </p:sp>
      <p:sp>
        <p:nvSpPr>
          <p:cNvPr id="44146" name="WordArt 114"/>
          <p:cNvSpPr>
            <a:spLocks noChangeArrowheads="1" noChangeShapeType="1" noTextEdit="1"/>
          </p:cNvSpPr>
          <p:nvPr/>
        </p:nvSpPr>
        <p:spPr bwMode="auto">
          <a:xfrm>
            <a:off x="1758950" y="5999163"/>
            <a:ext cx="792163" cy="1698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Workshop (Çalıştay)</a:t>
            </a:r>
          </a:p>
        </p:txBody>
      </p:sp>
      <p:sp>
        <p:nvSpPr>
          <p:cNvPr id="44147" name="Line 115"/>
          <p:cNvSpPr>
            <a:spLocks noChangeShapeType="1"/>
          </p:cNvSpPr>
          <p:nvPr/>
        </p:nvSpPr>
        <p:spPr bwMode="auto">
          <a:xfrm>
            <a:off x="1592263" y="1916113"/>
            <a:ext cx="0" cy="4176712"/>
          </a:xfrm>
          <a:prstGeom prst="line">
            <a:avLst/>
          </a:prstGeom>
          <a:noFill/>
          <a:ln w="9525">
            <a:solidFill>
              <a:srgbClr val="66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48" name="Line 116"/>
          <p:cNvSpPr>
            <a:spLocks noChangeShapeType="1"/>
          </p:cNvSpPr>
          <p:nvPr/>
        </p:nvSpPr>
        <p:spPr bwMode="auto">
          <a:xfrm>
            <a:off x="7815263" y="3736975"/>
            <a:ext cx="2667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49" name="Line 117"/>
          <p:cNvSpPr>
            <a:spLocks noChangeShapeType="1"/>
          </p:cNvSpPr>
          <p:nvPr/>
        </p:nvSpPr>
        <p:spPr bwMode="auto">
          <a:xfrm>
            <a:off x="7815263" y="4011613"/>
            <a:ext cx="2667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50" name="Line 118"/>
          <p:cNvSpPr>
            <a:spLocks noChangeShapeType="1"/>
          </p:cNvSpPr>
          <p:nvPr/>
        </p:nvSpPr>
        <p:spPr bwMode="auto">
          <a:xfrm>
            <a:off x="7815263" y="4291013"/>
            <a:ext cx="2667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51" name="Line 119"/>
          <p:cNvSpPr>
            <a:spLocks noChangeShapeType="1"/>
          </p:cNvSpPr>
          <p:nvPr/>
        </p:nvSpPr>
        <p:spPr bwMode="auto">
          <a:xfrm>
            <a:off x="7815263" y="4537075"/>
            <a:ext cx="2667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52" name="Line 120"/>
          <p:cNvSpPr>
            <a:spLocks noChangeShapeType="1"/>
          </p:cNvSpPr>
          <p:nvPr/>
        </p:nvSpPr>
        <p:spPr bwMode="auto">
          <a:xfrm>
            <a:off x="7815263" y="4803775"/>
            <a:ext cx="2667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53" name="Line 121"/>
          <p:cNvSpPr>
            <a:spLocks noChangeShapeType="1"/>
          </p:cNvSpPr>
          <p:nvPr/>
        </p:nvSpPr>
        <p:spPr bwMode="auto">
          <a:xfrm>
            <a:off x="7816850" y="2427288"/>
            <a:ext cx="2667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54" name="Line 122"/>
          <p:cNvSpPr>
            <a:spLocks noChangeShapeType="1"/>
          </p:cNvSpPr>
          <p:nvPr/>
        </p:nvSpPr>
        <p:spPr bwMode="auto">
          <a:xfrm>
            <a:off x="7816850" y="2716213"/>
            <a:ext cx="2667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55" name="Line 123"/>
          <p:cNvSpPr>
            <a:spLocks noChangeShapeType="1"/>
          </p:cNvSpPr>
          <p:nvPr/>
        </p:nvSpPr>
        <p:spPr bwMode="auto">
          <a:xfrm>
            <a:off x="7816850" y="2982913"/>
            <a:ext cx="2667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56" name="Line 124"/>
          <p:cNvSpPr>
            <a:spLocks noChangeShapeType="1"/>
          </p:cNvSpPr>
          <p:nvPr/>
        </p:nvSpPr>
        <p:spPr bwMode="auto">
          <a:xfrm>
            <a:off x="7816850" y="3228975"/>
            <a:ext cx="2667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57" name="Line 125"/>
          <p:cNvSpPr>
            <a:spLocks noChangeShapeType="1"/>
          </p:cNvSpPr>
          <p:nvPr/>
        </p:nvSpPr>
        <p:spPr bwMode="auto">
          <a:xfrm>
            <a:off x="7816850" y="3495675"/>
            <a:ext cx="2667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58" name="AutoShape 126"/>
          <p:cNvSpPr>
            <a:spLocks noChangeArrowheads="1"/>
          </p:cNvSpPr>
          <p:nvPr/>
        </p:nvSpPr>
        <p:spPr bwMode="auto">
          <a:xfrm>
            <a:off x="7950200" y="2308225"/>
            <a:ext cx="863600" cy="223838"/>
          </a:xfrm>
          <a:prstGeom prst="flowChartAlternateProcess">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59" name="AutoShape 127"/>
          <p:cNvSpPr>
            <a:spLocks noChangeArrowheads="1"/>
          </p:cNvSpPr>
          <p:nvPr/>
        </p:nvSpPr>
        <p:spPr bwMode="auto">
          <a:xfrm>
            <a:off x="7950200" y="2570163"/>
            <a:ext cx="863600" cy="381000"/>
          </a:xfrm>
          <a:prstGeom prst="flowChartAlternateProcess">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60" name="AutoShape 128"/>
          <p:cNvSpPr>
            <a:spLocks noChangeArrowheads="1"/>
          </p:cNvSpPr>
          <p:nvPr/>
        </p:nvSpPr>
        <p:spPr bwMode="auto">
          <a:xfrm>
            <a:off x="7950200" y="2828925"/>
            <a:ext cx="863600" cy="223838"/>
          </a:xfrm>
          <a:prstGeom prst="flowChartAlternateProcess">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61" name="AutoShape 129"/>
          <p:cNvSpPr>
            <a:spLocks noChangeArrowheads="1"/>
          </p:cNvSpPr>
          <p:nvPr/>
        </p:nvSpPr>
        <p:spPr bwMode="auto">
          <a:xfrm>
            <a:off x="7950200" y="3090863"/>
            <a:ext cx="863600" cy="223837"/>
          </a:xfrm>
          <a:prstGeom prst="flowChartAlternateProcess">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62" name="WordArt 130"/>
          <p:cNvSpPr>
            <a:spLocks noChangeArrowheads="1" noChangeShapeType="1" noTextEdit="1"/>
          </p:cNvSpPr>
          <p:nvPr/>
        </p:nvSpPr>
        <p:spPr bwMode="auto">
          <a:xfrm>
            <a:off x="7988300" y="2343150"/>
            <a:ext cx="793750" cy="1698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Bireyselleştirilmiş  Öğretim</a:t>
            </a:r>
          </a:p>
        </p:txBody>
      </p:sp>
      <p:sp>
        <p:nvSpPr>
          <p:cNvPr id="44163" name="WordArt 131"/>
          <p:cNvSpPr>
            <a:spLocks noChangeArrowheads="1" noChangeShapeType="1" noTextEdit="1"/>
          </p:cNvSpPr>
          <p:nvPr/>
        </p:nvSpPr>
        <p:spPr bwMode="auto">
          <a:xfrm>
            <a:off x="7996238" y="2617788"/>
            <a:ext cx="750887" cy="136525"/>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Programlı Öğretim</a:t>
            </a:r>
          </a:p>
        </p:txBody>
      </p:sp>
      <p:sp>
        <p:nvSpPr>
          <p:cNvPr id="44164" name="AutoShape 132"/>
          <p:cNvSpPr>
            <a:spLocks noChangeArrowheads="1"/>
          </p:cNvSpPr>
          <p:nvPr/>
        </p:nvSpPr>
        <p:spPr bwMode="auto">
          <a:xfrm>
            <a:off x="7950200" y="3355975"/>
            <a:ext cx="863600" cy="223838"/>
          </a:xfrm>
          <a:prstGeom prst="flowChartAlternateProcess">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65" name="WordArt 133"/>
          <p:cNvSpPr>
            <a:spLocks noChangeArrowheads="1" noChangeShapeType="1" noTextEdit="1"/>
          </p:cNvSpPr>
          <p:nvPr/>
        </p:nvSpPr>
        <p:spPr bwMode="auto">
          <a:xfrm>
            <a:off x="7991475" y="2847975"/>
            <a:ext cx="774700" cy="20161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dirty="0">
                <a:latin typeface="Arial Black"/>
              </a:rPr>
              <a:t>Bilgisayar Destekli Öğretim</a:t>
            </a:r>
          </a:p>
        </p:txBody>
      </p:sp>
      <p:sp>
        <p:nvSpPr>
          <p:cNvPr id="44166" name="WordArt 134"/>
          <p:cNvSpPr>
            <a:spLocks noChangeArrowheads="1" noChangeShapeType="1" noTextEdit="1"/>
          </p:cNvSpPr>
          <p:nvPr/>
        </p:nvSpPr>
        <p:spPr bwMode="auto">
          <a:xfrm>
            <a:off x="7983538" y="3382963"/>
            <a:ext cx="763587" cy="184150"/>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Tutor Destekli Öğretim</a:t>
            </a:r>
          </a:p>
        </p:txBody>
      </p:sp>
      <p:sp>
        <p:nvSpPr>
          <p:cNvPr id="44167" name="AutoShape 135"/>
          <p:cNvSpPr>
            <a:spLocks noChangeArrowheads="1"/>
          </p:cNvSpPr>
          <p:nvPr/>
        </p:nvSpPr>
        <p:spPr bwMode="auto">
          <a:xfrm>
            <a:off x="7950200" y="3622675"/>
            <a:ext cx="863600" cy="223838"/>
          </a:xfrm>
          <a:prstGeom prst="flowChartAlternateProcess">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68" name="AutoShape 136"/>
          <p:cNvSpPr>
            <a:spLocks noChangeArrowheads="1"/>
          </p:cNvSpPr>
          <p:nvPr/>
        </p:nvSpPr>
        <p:spPr bwMode="auto">
          <a:xfrm>
            <a:off x="7950200" y="3884613"/>
            <a:ext cx="863600" cy="223837"/>
          </a:xfrm>
          <a:prstGeom prst="flowChartAlternateProcess">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69" name="AutoShape 137"/>
          <p:cNvSpPr>
            <a:spLocks noChangeArrowheads="1"/>
          </p:cNvSpPr>
          <p:nvPr/>
        </p:nvSpPr>
        <p:spPr bwMode="auto">
          <a:xfrm>
            <a:off x="7950200" y="4156075"/>
            <a:ext cx="863600" cy="223838"/>
          </a:xfrm>
          <a:prstGeom prst="flowChartAlternateProcess">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70" name="AutoShape 138"/>
          <p:cNvSpPr>
            <a:spLocks noChangeArrowheads="1"/>
          </p:cNvSpPr>
          <p:nvPr/>
        </p:nvSpPr>
        <p:spPr bwMode="auto">
          <a:xfrm>
            <a:off x="7950200" y="4418013"/>
            <a:ext cx="863600" cy="223837"/>
          </a:xfrm>
          <a:prstGeom prst="flowChartAlternateProcess">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71" name="WordArt 139"/>
          <p:cNvSpPr>
            <a:spLocks noChangeArrowheads="1" noChangeShapeType="1" noTextEdit="1"/>
          </p:cNvSpPr>
          <p:nvPr/>
        </p:nvSpPr>
        <p:spPr bwMode="auto">
          <a:xfrm>
            <a:off x="7988300" y="3670300"/>
            <a:ext cx="758825" cy="1444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dirty="0" err="1">
                <a:solidFill>
                  <a:schemeClr val="bg1"/>
                </a:solidFill>
                <a:latin typeface="Arial Black"/>
              </a:rPr>
              <a:t>Pueblo</a:t>
            </a:r>
            <a:r>
              <a:rPr lang="tr-TR" sz="3600" kern="10" dirty="0">
                <a:solidFill>
                  <a:schemeClr val="bg1"/>
                </a:solidFill>
                <a:latin typeface="Arial Black"/>
              </a:rPr>
              <a:t> Planı</a:t>
            </a:r>
          </a:p>
        </p:txBody>
      </p:sp>
      <p:sp>
        <p:nvSpPr>
          <p:cNvPr id="44172" name="WordArt 140"/>
          <p:cNvSpPr>
            <a:spLocks noChangeArrowheads="1" noChangeShapeType="1" noTextEdit="1"/>
          </p:cNvSpPr>
          <p:nvPr/>
        </p:nvSpPr>
        <p:spPr bwMode="auto">
          <a:xfrm>
            <a:off x="7972425" y="3919538"/>
            <a:ext cx="817563" cy="1444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Burk Sistemi</a:t>
            </a:r>
          </a:p>
        </p:txBody>
      </p:sp>
      <p:sp>
        <p:nvSpPr>
          <p:cNvPr id="44173" name="AutoShape 141"/>
          <p:cNvSpPr>
            <a:spLocks noChangeArrowheads="1"/>
          </p:cNvSpPr>
          <p:nvPr/>
        </p:nvSpPr>
        <p:spPr bwMode="auto">
          <a:xfrm>
            <a:off x="7950200" y="4683125"/>
            <a:ext cx="863600" cy="223838"/>
          </a:xfrm>
          <a:prstGeom prst="flowChartAlternateProcess">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74" name="WordArt 142"/>
          <p:cNvSpPr>
            <a:spLocks noChangeArrowheads="1" noChangeShapeType="1" noTextEdit="1"/>
          </p:cNvSpPr>
          <p:nvPr/>
        </p:nvSpPr>
        <p:spPr bwMode="auto">
          <a:xfrm>
            <a:off x="7974013" y="4186238"/>
            <a:ext cx="796925" cy="1444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Dalton Planı</a:t>
            </a:r>
          </a:p>
        </p:txBody>
      </p:sp>
      <p:sp>
        <p:nvSpPr>
          <p:cNvPr id="44175" name="WordArt 143"/>
          <p:cNvSpPr>
            <a:spLocks noChangeArrowheads="1" noChangeShapeType="1" noTextEdit="1"/>
          </p:cNvSpPr>
          <p:nvPr/>
        </p:nvSpPr>
        <p:spPr bwMode="auto">
          <a:xfrm>
            <a:off x="7988300" y="4443413"/>
            <a:ext cx="793750" cy="15081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Winnetka Planı</a:t>
            </a:r>
          </a:p>
        </p:txBody>
      </p:sp>
      <p:sp>
        <p:nvSpPr>
          <p:cNvPr id="44176" name="WordArt 144"/>
          <p:cNvSpPr>
            <a:spLocks noChangeArrowheads="1" noChangeShapeType="1" noTextEdit="1"/>
          </p:cNvSpPr>
          <p:nvPr/>
        </p:nvSpPr>
        <p:spPr bwMode="auto">
          <a:xfrm>
            <a:off x="7983538" y="4716463"/>
            <a:ext cx="763587" cy="1444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Morrison Planı</a:t>
            </a:r>
          </a:p>
        </p:txBody>
      </p:sp>
      <p:sp>
        <p:nvSpPr>
          <p:cNvPr id="44177" name="WordArt 145"/>
          <p:cNvSpPr>
            <a:spLocks noChangeArrowheads="1" noChangeShapeType="1" noTextEdit="1"/>
          </p:cNvSpPr>
          <p:nvPr/>
        </p:nvSpPr>
        <p:spPr bwMode="auto">
          <a:xfrm>
            <a:off x="7993063" y="3101975"/>
            <a:ext cx="774700" cy="20161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İnternet Tabanlı Eğitim</a:t>
            </a:r>
          </a:p>
        </p:txBody>
      </p:sp>
      <p:sp>
        <p:nvSpPr>
          <p:cNvPr id="44178" name="Line 146"/>
          <p:cNvSpPr>
            <a:spLocks noChangeShapeType="1"/>
          </p:cNvSpPr>
          <p:nvPr/>
        </p:nvSpPr>
        <p:spPr bwMode="auto">
          <a:xfrm>
            <a:off x="2921000" y="5032375"/>
            <a:ext cx="266700" cy="0"/>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79" name="Line 147"/>
          <p:cNvSpPr>
            <a:spLocks noChangeShapeType="1"/>
          </p:cNvSpPr>
          <p:nvPr/>
        </p:nvSpPr>
        <p:spPr bwMode="auto">
          <a:xfrm>
            <a:off x="2921000" y="5307013"/>
            <a:ext cx="266700" cy="0"/>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80" name="Line 148"/>
          <p:cNvSpPr>
            <a:spLocks noChangeShapeType="1"/>
          </p:cNvSpPr>
          <p:nvPr/>
        </p:nvSpPr>
        <p:spPr bwMode="auto">
          <a:xfrm>
            <a:off x="2921000" y="5573713"/>
            <a:ext cx="266700" cy="0"/>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81" name="Line 149"/>
          <p:cNvSpPr>
            <a:spLocks noChangeShapeType="1"/>
          </p:cNvSpPr>
          <p:nvPr/>
        </p:nvSpPr>
        <p:spPr bwMode="auto">
          <a:xfrm>
            <a:off x="2921000" y="5805488"/>
            <a:ext cx="266700" cy="0"/>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82" name="Line 150"/>
          <p:cNvSpPr>
            <a:spLocks noChangeShapeType="1"/>
          </p:cNvSpPr>
          <p:nvPr/>
        </p:nvSpPr>
        <p:spPr bwMode="auto">
          <a:xfrm>
            <a:off x="2922588" y="3736975"/>
            <a:ext cx="266700" cy="0"/>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83" name="Line 151"/>
          <p:cNvSpPr>
            <a:spLocks noChangeShapeType="1"/>
          </p:cNvSpPr>
          <p:nvPr/>
        </p:nvSpPr>
        <p:spPr bwMode="auto">
          <a:xfrm>
            <a:off x="2922588" y="4011613"/>
            <a:ext cx="266700" cy="0"/>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84" name="Line 152"/>
          <p:cNvSpPr>
            <a:spLocks noChangeShapeType="1"/>
          </p:cNvSpPr>
          <p:nvPr/>
        </p:nvSpPr>
        <p:spPr bwMode="auto">
          <a:xfrm>
            <a:off x="2922588" y="4278313"/>
            <a:ext cx="266700" cy="0"/>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85" name="Line 153"/>
          <p:cNvSpPr>
            <a:spLocks noChangeShapeType="1"/>
          </p:cNvSpPr>
          <p:nvPr/>
        </p:nvSpPr>
        <p:spPr bwMode="auto">
          <a:xfrm>
            <a:off x="2922588" y="4524375"/>
            <a:ext cx="266700" cy="0"/>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86" name="Line 154"/>
          <p:cNvSpPr>
            <a:spLocks noChangeShapeType="1"/>
          </p:cNvSpPr>
          <p:nvPr/>
        </p:nvSpPr>
        <p:spPr bwMode="auto">
          <a:xfrm>
            <a:off x="2922588" y="4791075"/>
            <a:ext cx="266700" cy="0"/>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87" name="Line 155"/>
          <p:cNvSpPr>
            <a:spLocks noChangeShapeType="1"/>
          </p:cNvSpPr>
          <p:nvPr/>
        </p:nvSpPr>
        <p:spPr bwMode="auto">
          <a:xfrm>
            <a:off x="2922588" y="2395538"/>
            <a:ext cx="266700" cy="0"/>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88" name="Line 156"/>
          <p:cNvSpPr>
            <a:spLocks noChangeShapeType="1"/>
          </p:cNvSpPr>
          <p:nvPr/>
        </p:nvSpPr>
        <p:spPr bwMode="auto">
          <a:xfrm>
            <a:off x="2922588" y="2670175"/>
            <a:ext cx="266700" cy="0"/>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89" name="Line 157"/>
          <p:cNvSpPr>
            <a:spLocks noChangeShapeType="1"/>
          </p:cNvSpPr>
          <p:nvPr/>
        </p:nvSpPr>
        <p:spPr bwMode="auto">
          <a:xfrm>
            <a:off x="2922588" y="2936875"/>
            <a:ext cx="266700" cy="0"/>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90" name="Line 158"/>
          <p:cNvSpPr>
            <a:spLocks noChangeShapeType="1"/>
          </p:cNvSpPr>
          <p:nvPr/>
        </p:nvSpPr>
        <p:spPr bwMode="auto">
          <a:xfrm>
            <a:off x="2922588" y="3182938"/>
            <a:ext cx="266700" cy="0"/>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91" name="Line 159"/>
          <p:cNvSpPr>
            <a:spLocks noChangeShapeType="1"/>
          </p:cNvSpPr>
          <p:nvPr/>
        </p:nvSpPr>
        <p:spPr bwMode="auto">
          <a:xfrm>
            <a:off x="2922588" y="3449638"/>
            <a:ext cx="266700" cy="0"/>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192" name="AutoShape 160"/>
          <p:cNvSpPr>
            <a:spLocks noChangeArrowheads="1"/>
          </p:cNvSpPr>
          <p:nvPr/>
        </p:nvSpPr>
        <p:spPr bwMode="auto">
          <a:xfrm>
            <a:off x="3055938" y="2293938"/>
            <a:ext cx="863600" cy="223837"/>
          </a:xfrm>
          <a:prstGeom prst="flowChartAlternateProcess">
            <a:avLst/>
          </a:prstGeom>
          <a:solidFill>
            <a:srgbClr val="FF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93" name="AutoShape 161"/>
          <p:cNvSpPr>
            <a:spLocks noChangeArrowheads="1"/>
          </p:cNvSpPr>
          <p:nvPr/>
        </p:nvSpPr>
        <p:spPr bwMode="auto">
          <a:xfrm>
            <a:off x="3055938" y="2555875"/>
            <a:ext cx="863600" cy="223838"/>
          </a:xfrm>
          <a:prstGeom prst="flowChartAlternateProcess">
            <a:avLst/>
          </a:prstGeom>
          <a:solidFill>
            <a:srgbClr val="CC00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94" name="AutoShape 162"/>
          <p:cNvSpPr>
            <a:spLocks noChangeArrowheads="1"/>
          </p:cNvSpPr>
          <p:nvPr/>
        </p:nvSpPr>
        <p:spPr bwMode="auto">
          <a:xfrm>
            <a:off x="3055938" y="2814638"/>
            <a:ext cx="863600" cy="223837"/>
          </a:xfrm>
          <a:prstGeom prst="flowChartAlternateProcess">
            <a:avLst/>
          </a:prstGeom>
          <a:solidFill>
            <a:srgbClr val="FF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95" name="AutoShape 163"/>
          <p:cNvSpPr>
            <a:spLocks noChangeArrowheads="1"/>
          </p:cNvSpPr>
          <p:nvPr/>
        </p:nvSpPr>
        <p:spPr bwMode="auto">
          <a:xfrm>
            <a:off x="3055938" y="3076575"/>
            <a:ext cx="863600" cy="223838"/>
          </a:xfrm>
          <a:prstGeom prst="flowChartAlternateProcess">
            <a:avLst/>
          </a:prstGeom>
          <a:solidFill>
            <a:srgbClr val="CC00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96" name="WordArt 164"/>
          <p:cNvSpPr>
            <a:spLocks noChangeArrowheads="1" noChangeShapeType="1" noTextEdit="1"/>
          </p:cNvSpPr>
          <p:nvPr/>
        </p:nvSpPr>
        <p:spPr bwMode="auto">
          <a:xfrm>
            <a:off x="3094038" y="2328863"/>
            <a:ext cx="792162" cy="1698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Görüş Geliştirme</a:t>
            </a:r>
          </a:p>
        </p:txBody>
      </p:sp>
      <p:sp>
        <p:nvSpPr>
          <p:cNvPr id="44197" name="WordArt 165"/>
          <p:cNvSpPr>
            <a:spLocks noChangeArrowheads="1" noChangeShapeType="1" noTextEdit="1"/>
          </p:cNvSpPr>
          <p:nvPr/>
        </p:nvSpPr>
        <p:spPr bwMode="auto">
          <a:xfrm>
            <a:off x="3101975" y="2582863"/>
            <a:ext cx="792163" cy="1698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Altı Şapkalı Düşünme</a:t>
            </a:r>
          </a:p>
        </p:txBody>
      </p:sp>
      <p:sp>
        <p:nvSpPr>
          <p:cNvPr id="44198" name="AutoShape 166"/>
          <p:cNvSpPr>
            <a:spLocks noChangeArrowheads="1"/>
          </p:cNvSpPr>
          <p:nvPr/>
        </p:nvSpPr>
        <p:spPr bwMode="auto">
          <a:xfrm>
            <a:off x="3055938" y="3341688"/>
            <a:ext cx="863600" cy="223837"/>
          </a:xfrm>
          <a:prstGeom prst="flowChartAlternateProcess">
            <a:avLst/>
          </a:prstGeom>
          <a:solidFill>
            <a:srgbClr val="FF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199" name="WordArt 167"/>
          <p:cNvSpPr>
            <a:spLocks noChangeArrowheads="1" noChangeShapeType="1" noTextEdit="1"/>
          </p:cNvSpPr>
          <p:nvPr/>
        </p:nvSpPr>
        <p:spPr bwMode="auto">
          <a:xfrm>
            <a:off x="3097213" y="3403600"/>
            <a:ext cx="796925" cy="1444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Gösteri (Demonstrasyon)</a:t>
            </a:r>
          </a:p>
        </p:txBody>
      </p:sp>
      <p:sp>
        <p:nvSpPr>
          <p:cNvPr id="44200" name="AutoShape 168"/>
          <p:cNvSpPr>
            <a:spLocks noChangeArrowheads="1"/>
          </p:cNvSpPr>
          <p:nvPr/>
        </p:nvSpPr>
        <p:spPr bwMode="auto">
          <a:xfrm>
            <a:off x="3055938" y="3603625"/>
            <a:ext cx="863600" cy="223838"/>
          </a:xfrm>
          <a:prstGeom prst="flowChartAlternateProcess">
            <a:avLst/>
          </a:prstGeom>
          <a:solidFill>
            <a:srgbClr val="CC00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01" name="AutoShape 169"/>
          <p:cNvSpPr>
            <a:spLocks noChangeArrowheads="1"/>
          </p:cNvSpPr>
          <p:nvPr/>
        </p:nvSpPr>
        <p:spPr bwMode="auto">
          <a:xfrm>
            <a:off x="3055938" y="3865563"/>
            <a:ext cx="863600" cy="223837"/>
          </a:xfrm>
          <a:prstGeom prst="flowChartAlternateProcess">
            <a:avLst/>
          </a:prstGeom>
          <a:solidFill>
            <a:srgbClr val="FF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02" name="AutoShape 170"/>
          <p:cNvSpPr>
            <a:spLocks noChangeArrowheads="1"/>
          </p:cNvSpPr>
          <p:nvPr/>
        </p:nvSpPr>
        <p:spPr bwMode="auto">
          <a:xfrm>
            <a:off x="3055938" y="4124325"/>
            <a:ext cx="863600" cy="223838"/>
          </a:xfrm>
          <a:prstGeom prst="flowChartAlternateProcess">
            <a:avLst/>
          </a:prstGeom>
          <a:solidFill>
            <a:srgbClr val="CC00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03" name="AutoShape 171"/>
          <p:cNvSpPr>
            <a:spLocks noChangeArrowheads="1"/>
          </p:cNvSpPr>
          <p:nvPr/>
        </p:nvSpPr>
        <p:spPr bwMode="auto">
          <a:xfrm>
            <a:off x="3055938" y="4386263"/>
            <a:ext cx="863600" cy="223837"/>
          </a:xfrm>
          <a:prstGeom prst="flowChartAlternateProcess">
            <a:avLst/>
          </a:prstGeom>
          <a:solidFill>
            <a:srgbClr val="FF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04" name="WordArt 172"/>
          <p:cNvSpPr>
            <a:spLocks noChangeArrowheads="1" noChangeShapeType="1" noTextEdit="1"/>
          </p:cNvSpPr>
          <p:nvPr/>
        </p:nvSpPr>
        <p:spPr bwMode="auto">
          <a:xfrm>
            <a:off x="3094038" y="3638550"/>
            <a:ext cx="792162" cy="1698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Soru - Cevap</a:t>
            </a:r>
          </a:p>
        </p:txBody>
      </p:sp>
      <p:sp>
        <p:nvSpPr>
          <p:cNvPr id="44205" name="WordArt 173"/>
          <p:cNvSpPr>
            <a:spLocks noChangeArrowheads="1" noChangeShapeType="1" noTextEdit="1"/>
          </p:cNvSpPr>
          <p:nvPr/>
        </p:nvSpPr>
        <p:spPr bwMode="auto">
          <a:xfrm>
            <a:off x="3113088" y="4186238"/>
            <a:ext cx="752475" cy="136525"/>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Rol Oynama</a:t>
            </a:r>
          </a:p>
        </p:txBody>
      </p:sp>
      <p:sp>
        <p:nvSpPr>
          <p:cNvPr id="44206" name="AutoShape 174"/>
          <p:cNvSpPr>
            <a:spLocks noChangeArrowheads="1"/>
          </p:cNvSpPr>
          <p:nvPr/>
        </p:nvSpPr>
        <p:spPr bwMode="auto">
          <a:xfrm>
            <a:off x="3055938" y="4651375"/>
            <a:ext cx="863600" cy="223838"/>
          </a:xfrm>
          <a:prstGeom prst="flowChartAlternateProcess">
            <a:avLst/>
          </a:prstGeom>
          <a:solidFill>
            <a:srgbClr val="CC00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07" name="WordArt 175"/>
          <p:cNvSpPr>
            <a:spLocks noChangeArrowheads="1" noChangeShapeType="1" noTextEdit="1"/>
          </p:cNvSpPr>
          <p:nvPr/>
        </p:nvSpPr>
        <p:spPr bwMode="auto">
          <a:xfrm>
            <a:off x="3087688" y="4413250"/>
            <a:ext cx="798512" cy="168275"/>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Benzetişim (Simülasyon)</a:t>
            </a:r>
          </a:p>
        </p:txBody>
      </p:sp>
      <p:sp>
        <p:nvSpPr>
          <p:cNvPr id="44208" name="WordArt 176"/>
          <p:cNvSpPr>
            <a:spLocks noChangeArrowheads="1" noChangeShapeType="1" noTextEdit="1"/>
          </p:cNvSpPr>
          <p:nvPr/>
        </p:nvSpPr>
        <p:spPr bwMode="auto">
          <a:xfrm>
            <a:off x="3113088" y="4665663"/>
            <a:ext cx="763587" cy="184150"/>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Mikro Öğretim</a:t>
            </a:r>
          </a:p>
        </p:txBody>
      </p:sp>
      <p:sp>
        <p:nvSpPr>
          <p:cNvPr id="44209" name="AutoShape 177"/>
          <p:cNvSpPr>
            <a:spLocks noChangeArrowheads="1"/>
          </p:cNvSpPr>
          <p:nvPr/>
        </p:nvSpPr>
        <p:spPr bwMode="auto">
          <a:xfrm>
            <a:off x="3055938" y="4918075"/>
            <a:ext cx="863600" cy="223838"/>
          </a:xfrm>
          <a:prstGeom prst="flowChartAlternateProcess">
            <a:avLst/>
          </a:prstGeom>
          <a:solidFill>
            <a:srgbClr val="FF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10" name="AutoShape 178"/>
          <p:cNvSpPr>
            <a:spLocks noChangeArrowheads="1"/>
          </p:cNvSpPr>
          <p:nvPr/>
        </p:nvSpPr>
        <p:spPr bwMode="auto">
          <a:xfrm>
            <a:off x="3055938" y="5180013"/>
            <a:ext cx="863600" cy="223837"/>
          </a:xfrm>
          <a:prstGeom prst="flowChartAlternateProcess">
            <a:avLst/>
          </a:prstGeom>
          <a:solidFill>
            <a:srgbClr val="CC00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11" name="AutoShape 179"/>
          <p:cNvSpPr>
            <a:spLocks noChangeArrowheads="1"/>
          </p:cNvSpPr>
          <p:nvPr/>
        </p:nvSpPr>
        <p:spPr bwMode="auto">
          <a:xfrm>
            <a:off x="3055938" y="5438775"/>
            <a:ext cx="863600" cy="223838"/>
          </a:xfrm>
          <a:prstGeom prst="flowChartAlternateProcess">
            <a:avLst/>
          </a:prstGeom>
          <a:solidFill>
            <a:srgbClr val="FF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12" name="AutoShape 180"/>
          <p:cNvSpPr>
            <a:spLocks noChangeArrowheads="1"/>
          </p:cNvSpPr>
          <p:nvPr/>
        </p:nvSpPr>
        <p:spPr bwMode="auto">
          <a:xfrm>
            <a:off x="3055938" y="5700713"/>
            <a:ext cx="863600" cy="223837"/>
          </a:xfrm>
          <a:prstGeom prst="flowChartAlternateProcess">
            <a:avLst/>
          </a:prstGeom>
          <a:solidFill>
            <a:srgbClr val="CC00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13" name="WordArt 181"/>
          <p:cNvSpPr>
            <a:spLocks noChangeArrowheads="1" noChangeShapeType="1" noTextEdit="1"/>
          </p:cNvSpPr>
          <p:nvPr/>
        </p:nvSpPr>
        <p:spPr bwMode="auto">
          <a:xfrm>
            <a:off x="3094038" y="4953000"/>
            <a:ext cx="792162" cy="1698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Eğitsel Oyun</a:t>
            </a:r>
          </a:p>
        </p:txBody>
      </p:sp>
      <p:sp>
        <p:nvSpPr>
          <p:cNvPr id="44214" name="WordArt 182"/>
          <p:cNvSpPr>
            <a:spLocks noChangeArrowheads="1" noChangeShapeType="1" noTextEdit="1"/>
          </p:cNvSpPr>
          <p:nvPr/>
        </p:nvSpPr>
        <p:spPr bwMode="auto">
          <a:xfrm>
            <a:off x="3113088" y="5480050"/>
            <a:ext cx="731837" cy="147638"/>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İstasyon</a:t>
            </a:r>
          </a:p>
        </p:txBody>
      </p:sp>
      <p:sp>
        <p:nvSpPr>
          <p:cNvPr id="44215" name="WordArt 183"/>
          <p:cNvSpPr>
            <a:spLocks noChangeArrowheads="1" noChangeShapeType="1" noTextEdit="1"/>
          </p:cNvSpPr>
          <p:nvPr/>
        </p:nvSpPr>
        <p:spPr bwMode="auto">
          <a:xfrm>
            <a:off x="3094038" y="5738813"/>
            <a:ext cx="792162" cy="1698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Konuşma Halkası</a:t>
            </a:r>
          </a:p>
        </p:txBody>
      </p:sp>
      <p:sp>
        <p:nvSpPr>
          <p:cNvPr id="44216" name="WordArt 184"/>
          <p:cNvSpPr>
            <a:spLocks noChangeArrowheads="1" noChangeShapeType="1" noTextEdit="1"/>
          </p:cNvSpPr>
          <p:nvPr/>
        </p:nvSpPr>
        <p:spPr bwMode="auto">
          <a:xfrm>
            <a:off x="3097213" y="2849563"/>
            <a:ext cx="792162" cy="1698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Altı Ayakkabılı Uygulama</a:t>
            </a:r>
          </a:p>
        </p:txBody>
      </p:sp>
      <p:sp>
        <p:nvSpPr>
          <p:cNvPr id="44217" name="WordArt 185"/>
          <p:cNvSpPr>
            <a:spLocks noChangeArrowheads="1" noChangeShapeType="1" noTextEdit="1"/>
          </p:cNvSpPr>
          <p:nvPr/>
        </p:nvSpPr>
        <p:spPr bwMode="auto">
          <a:xfrm>
            <a:off x="3097213" y="3116263"/>
            <a:ext cx="792162" cy="1698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Altı Değer Madalyası</a:t>
            </a:r>
          </a:p>
        </p:txBody>
      </p:sp>
      <p:sp>
        <p:nvSpPr>
          <p:cNvPr id="44218" name="AutoShape 186"/>
          <p:cNvSpPr>
            <a:spLocks noChangeArrowheads="1"/>
          </p:cNvSpPr>
          <p:nvPr/>
        </p:nvSpPr>
        <p:spPr bwMode="auto">
          <a:xfrm>
            <a:off x="3054350" y="5970588"/>
            <a:ext cx="863600" cy="223837"/>
          </a:xfrm>
          <a:prstGeom prst="flowChartAlternateProcess">
            <a:avLst/>
          </a:prstGeom>
          <a:solidFill>
            <a:srgbClr val="FF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19" name="AutoShape 187"/>
          <p:cNvSpPr>
            <a:spLocks noChangeArrowheads="1"/>
          </p:cNvSpPr>
          <p:nvPr/>
        </p:nvSpPr>
        <p:spPr bwMode="auto">
          <a:xfrm>
            <a:off x="3054350" y="6229350"/>
            <a:ext cx="863600" cy="223838"/>
          </a:xfrm>
          <a:prstGeom prst="flowChartAlternateProcess">
            <a:avLst/>
          </a:prstGeom>
          <a:solidFill>
            <a:srgbClr val="CC00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20" name="WordArt 188"/>
          <p:cNvSpPr>
            <a:spLocks noChangeArrowheads="1" noChangeShapeType="1" noTextEdit="1"/>
          </p:cNvSpPr>
          <p:nvPr/>
        </p:nvSpPr>
        <p:spPr bwMode="auto">
          <a:xfrm>
            <a:off x="3121025" y="3932238"/>
            <a:ext cx="730250" cy="155575"/>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Analoji</a:t>
            </a:r>
          </a:p>
        </p:txBody>
      </p:sp>
      <p:sp>
        <p:nvSpPr>
          <p:cNvPr id="44221" name="WordArt 189"/>
          <p:cNvSpPr>
            <a:spLocks noChangeArrowheads="1" noChangeShapeType="1" noTextEdit="1"/>
          </p:cNvSpPr>
          <p:nvPr/>
        </p:nvSpPr>
        <p:spPr bwMode="auto">
          <a:xfrm>
            <a:off x="3089275" y="5229225"/>
            <a:ext cx="793750" cy="1698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Sokrat Tartışması</a:t>
            </a:r>
          </a:p>
        </p:txBody>
      </p:sp>
      <p:sp>
        <p:nvSpPr>
          <p:cNvPr id="44222" name="Line 190"/>
          <p:cNvSpPr>
            <a:spLocks noChangeShapeType="1"/>
          </p:cNvSpPr>
          <p:nvPr/>
        </p:nvSpPr>
        <p:spPr bwMode="auto">
          <a:xfrm>
            <a:off x="2921000" y="1916113"/>
            <a:ext cx="0" cy="4465637"/>
          </a:xfrm>
          <a:prstGeom prst="line">
            <a:avLst/>
          </a:prstGeom>
          <a:noFill/>
          <a:ln w="952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23" name="WordArt 191"/>
          <p:cNvSpPr>
            <a:spLocks noChangeArrowheads="1" noChangeShapeType="1" noTextEdit="1"/>
          </p:cNvSpPr>
          <p:nvPr/>
        </p:nvSpPr>
        <p:spPr bwMode="auto">
          <a:xfrm>
            <a:off x="3186113" y="6007100"/>
            <a:ext cx="619125" cy="171450"/>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Deney</a:t>
            </a:r>
          </a:p>
        </p:txBody>
      </p:sp>
      <p:sp>
        <p:nvSpPr>
          <p:cNvPr id="44224" name="Line 192"/>
          <p:cNvSpPr>
            <a:spLocks noChangeShapeType="1"/>
          </p:cNvSpPr>
          <p:nvPr/>
        </p:nvSpPr>
        <p:spPr bwMode="auto">
          <a:xfrm>
            <a:off x="4181475" y="5046663"/>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25" name="Line 193"/>
          <p:cNvSpPr>
            <a:spLocks noChangeShapeType="1"/>
          </p:cNvSpPr>
          <p:nvPr/>
        </p:nvSpPr>
        <p:spPr bwMode="auto">
          <a:xfrm>
            <a:off x="4181475" y="5321300"/>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26" name="Line 194"/>
          <p:cNvSpPr>
            <a:spLocks noChangeShapeType="1"/>
          </p:cNvSpPr>
          <p:nvPr/>
        </p:nvSpPr>
        <p:spPr bwMode="auto">
          <a:xfrm>
            <a:off x="4181475" y="5588000"/>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27" name="Line 195"/>
          <p:cNvSpPr>
            <a:spLocks noChangeShapeType="1"/>
          </p:cNvSpPr>
          <p:nvPr/>
        </p:nvSpPr>
        <p:spPr bwMode="auto">
          <a:xfrm>
            <a:off x="4181475" y="5834063"/>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28" name="Line 196"/>
          <p:cNvSpPr>
            <a:spLocks noChangeShapeType="1"/>
          </p:cNvSpPr>
          <p:nvPr/>
        </p:nvSpPr>
        <p:spPr bwMode="auto">
          <a:xfrm>
            <a:off x="4183063" y="3751263"/>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29" name="Line 197"/>
          <p:cNvSpPr>
            <a:spLocks noChangeShapeType="1"/>
          </p:cNvSpPr>
          <p:nvPr/>
        </p:nvSpPr>
        <p:spPr bwMode="auto">
          <a:xfrm>
            <a:off x="4183063" y="4025900"/>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30" name="Line 198"/>
          <p:cNvSpPr>
            <a:spLocks noChangeShapeType="1"/>
          </p:cNvSpPr>
          <p:nvPr/>
        </p:nvSpPr>
        <p:spPr bwMode="auto">
          <a:xfrm>
            <a:off x="4183063" y="4292600"/>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31" name="Line 199"/>
          <p:cNvSpPr>
            <a:spLocks noChangeShapeType="1"/>
          </p:cNvSpPr>
          <p:nvPr/>
        </p:nvSpPr>
        <p:spPr bwMode="auto">
          <a:xfrm>
            <a:off x="4183063" y="4538663"/>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32" name="Line 200"/>
          <p:cNvSpPr>
            <a:spLocks noChangeShapeType="1"/>
          </p:cNvSpPr>
          <p:nvPr/>
        </p:nvSpPr>
        <p:spPr bwMode="auto">
          <a:xfrm>
            <a:off x="4183063" y="4805363"/>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33" name="Line 201"/>
          <p:cNvSpPr>
            <a:spLocks noChangeShapeType="1"/>
          </p:cNvSpPr>
          <p:nvPr/>
        </p:nvSpPr>
        <p:spPr bwMode="auto">
          <a:xfrm>
            <a:off x="4183063" y="2409825"/>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34" name="Line 202"/>
          <p:cNvSpPr>
            <a:spLocks noChangeShapeType="1"/>
          </p:cNvSpPr>
          <p:nvPr/>
        </p:nvSpPr>
        <p:spPr bwMode="auto">
          <a:xfrm>
            <a:off x="4183063" y="2684463"/>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35" name="Line 203"/>
          <p:cNvSpPr>
            <a:spLocks noChangeShapeType="1"/>
          </p:cNvSpPr>
          <p:nvPr/>
        </p:nvSpPr>
        <p:spPr bwMode="auto">
          <a:xfrm>
            <a:off x="4183063" y="2951163"/>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36" name="Line 204"/>
          <p:cNvSpPr>
            <a:spLocks noChangeShapeType="1"/>
          </p:cNvSpPr>
          <p:nvPr/>
        </p:nvSpPr>
        <p:spPr bwMode="auto">
          <a:xfrm>
            <a:off x="4183063" y="3197225"/>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37" name="Line 205"/>
          <p:cNvSpPr>
            <a:spLocks noChangeShapeType="1"/>
          </p:cNvSpPr>
          <p:nvPr/>
        </p:nvSpPr>
        <p:spPr bwMode="auto">
          <a:xfrm>
            <a:off x="4183063" y="3463925"/>
            <a:ext cx="266700" cy="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38" name="AutoShape 206"/>
          <p:cNvSpPr>
            <a:spLocks noChangeArrowheads="1"/>
          </p:cNvSpPr>
          <p:nvPr/>
        </p:nvSpPr>
        <p:spPr bwMode="auto">
          <a:xfrm>
            <a:off x="4316413" y="2308225"/>
            <a:ext cx="863600" cy="223838"/>
          </a:xfrm>
          <a:prstGeom prst="flowChartAlternateProcess">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39" name="AutoShape 207"/>
          <p:cNvSpPr>
            <a:spLocks noChangeArrowheads="1"/>
          </p:cNvSpPr>
          <p:nvPr/>
        </p:nvSpPr>
        <p:spPr bwMode="auto">
          <a:xfrm>
            <a:off x="4316413" y="2570163"/>
            <a:ext cx="863600" cy="223837"/>
          </a:xfrm>
          <a:prstGeom prst="flowChartAlternateProcess">
            <a:avLst/>
          </a:prstGeom>
          <a:solidFill>
            <a:srgbClr val="99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40" name="AutoShape 208"/>
          <p:cNvSpPr>
            <a:spLocks noChangeArrowheads="1"/>
          </p:cNvSpPr>
          <p:nvPr/>
        </p:nvSpPr>
        <p:spPr bwMode="auto">
          <a:xfrm>
            <a:off x="4316413" y="2828925"/>
            <a:ext cx="863600" cy="223838"/>
          </a:xfrm>
          <a:prstGeom prst="flowChartAlternateProcess">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41" name="AutoShape 209"/>
          <p:cNvSpPr>
            <a:spLocks noChangeArrowheads="1"/>
          </p:cNvSpPr>
          <p:nvPr/>
        </p:nvSpPr>
        <p:spPr bwMode="auto">
          <a:xfrm>
            <a:off x="4316413" y="3090863"/>
            <a:ext cx="863600" cy="223837"/>
          </a:xfrm>
          <a:prstGeom prst="flowChartAlternateProcess">
            <a:avLst/>
          </a:prstGeom>
          <a:solidFill>
            <a:srgbClr val="99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42" name="WordArt 210"/>
          <p:cNvSpPr>
            <a:spLocks noChangeArrowheads="1" noChangeShapeType="1" noTextEdit="1"/>
          </p:cNvSpPr>
          <p:nvPr/>
        </p:nvSpPr>
        <p:spPr bwMode="auto">
          <a:xfrm>
            <a:off x="4354513" y="2343150"/>
            <a:ext cx="792162" cy="149225"/>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Rulman</a:t>
            </a:r>
          </a:p>
        </p:txBody>
      </p:sp>
      <p:sp>
        <p:nvSpPr>
          <p:cNvPr id="44243" name="WordArt 211"/>
          <p:cNvSpPr>
            <a:spLocks noChangeArrowheads="1" noChangeShapeType="1" noTextEdit="1"/>
          </p:cNvSpPr>
          <p:nvPr/>
        </p:nvSpPr>
        <p:spPr bwMode="auto">
          <a:xfrm>
            <a:off x="4362450" y="2597150"/>
            <a:ext cx="792163" cy="1698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Köşelenme</a:t>
            </a:r>
          </a:p>
        </p:txBody>
      </p:sp>
      <p:sp>
        <p:nvSpPr>
          <p:cNvPr id="44244" name="AutoShape 212"/>
          <p:cNvSpPr>
            <a:spLocks noChangeArrowheads="1"/>
          </p:cNvSpPr>
          <p:nvPr/>
        </p:nvSpPr>
        <p:spPr bwMode="auto">
          <a:xfrm>
            <a:off x="4316413" y="3355975"/>
            <a:ext cx="863600" cy="223838"/>
          </a:xfrm>
          <a:prstGeom prst="flowChartAlternateProcess">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45" name="WordArt 213"/>
          <p:cNvSpPr>
            <a:spLocks noChangeArrowheads="1" noChangeShapeType="1" noTextEdit="1"/>
          </p:cNvSpPr>
          <p:nvPr/>
        </p:nvSpPr>
        <p:spPr bwMode="auto">
          <a:xfrm>
            <a:off x="4340225" y="3403600"/>
            <a:ext cx="796925" cy="1444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Sandviç</a:t>
            </a:r>
          </a:p>
        </p:txBody>
      </p:sp>
      <p:sp>
        <p:nvSpPr>
          <p:cNvPr id="44246" name="AutoShape 214"/>
          <p:cNvSpPr>
            <a:spLocks noChangeArrowheads="1"/>
          </p:cNvSpPr>
          <p:nvPr/>
        </p:nvSpPr>
        <p:spPr bwMode="auto">
          <a:xfrm>
            <a:off x="4316413" y="3617913"/>
            <a:ext cx="863600" cy="223837"/>
          </a:xfrm>
          <a:prstGeom prst="flowChartAlternateProcess">
            <a:avLst/>
          </a:prstGeom>
          <a:solidFill>
            <a:srgbClr val="99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47" name="AutoShape 215"/>
          <p:cNvSpPr>
            <a:spLocks noChangeArrowheads="1"/>
          </p:cNvSpPr>
          <p:nvPr/>
        </p:nvSpPr>
        <p:spPr bwMode="auto">
          <a:xfrm>
            <a:off x="4316413" y="3879850"/>
            <a:ext cx="863600" cy="223838"/>
          </a:xfrm>
          <a:prstGeom prst="flowChartAlternateProcess">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48" name="AutoShape 216"/>
          <p:cNvSpPr>
            <a:spLocks noChangeArrowheads="1"/>
          </p:cNvSpPr>
          <p:nvPr/>
        </p:nvSpPr>
        <p:spPr bwMode="auto">
          <a:xfrm>
            <a:off x="4316413" y="4138613"/>
            <a:ext cx="863600" cy="223837"/>
          </a:xfrm>
          <a:prstGeom prst="flowChartAlternateProcess">
            <a:avLst/>
          </a:prstGeom>
          <a:solidFill>
            <a:srgbClr val="99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49" name="AutoShape 217"/>
          <p:cNvSpPr>
            <a:spLocks noChangeArrowheads="1"/>
          </p:cNvSpPr>
          <p:nvPr/>
        </p:nvSpPr>
        <p:spPr bwMode="auto">
          <a:xfrm>
            <a:off x="4316413" y="4400550"/>
            <a:ext cx="863600" cy="223838"/>
          </a:xfrm>
          <a:prstGeom prst="flowChartAlternateProcess">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50" name="WordArt 218"/>
          <p:cNvSpPr>
            <a:spLocks noChangeArrowheads="1" noChangeShapeType="1" noTextEdit="1"/>
          </p:cNvSpPr>
          <p:nvPr/>
        </p:nvSpPr>
        <p:spPr bwMode="auto">
          <a:xfrm>
            <a:off x="4343400" y="3665538"/>
            <a:ext cx="792163" cy="1698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Şiir Yazma</a:t>
            </a:r>
          </a:p>
        </p:txBody>
      </p:sp>
      <p:sp>
        <p:nvSpPr>
          <p:cNvPr id="44251" name="WordArt 219"/>
          <p:cNvSpPr>
            <a:spLocks noChangeArrowheads="1" noChangeShapeType="1" noTextEdit="1"/>
          </p:cNvSpPr>
          <p:nvPr/>
        </p:nvSpPr>
        <p:spPr bwMode="auto">
          <a:xfrm>
            <a:off x="4373563" y="4200525"/>
            <a:ext cx="750887" cy="136525"/>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Konuşma Biletleri</a:t>
            </a:r>
          </a:p>
        </p:txBody>
      </p:sp>
      <p:sp>
        <p:nvSpPr>
          <p:cNvPr id="44252" name="AutoShape 220"/>
          <p:cNvSpPr>
            <a:spLocks noChangeArrowheads="1"/>
          </p:cNvSpPr>
          <p:nvPr/>
        </p:nvSpPr>
        <p:spPr bwMode="auto">
          <a:xfrm>
            <a:off x="4316413" y="4665663"/>
            <a:ext cx="863600" cy="223837"/>
          </a:xfrm>
          <a:prstGeom prst="flowChartAlternateProcess">
            <a:avLst/>
          </a:prstGeom>
          <a:solidFill>
            <a:srgbClr val="99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53" name="WordArt 221"/>
          <p:cNvSpPr>
            <a:spLocks noChangeArrowheads="1" noChangeShapeType="1" noTextEdit="1"/>
          </p:cNvSpPr>
          <p:nvPr/>
        </p:nvSpPr>
        <p:spPr bwMode="auto">
          <a:xfrm>
            <a:off x="4381500" y="3921125"/>
            <a:ext cx="687388" cy="1444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Dedikodu</a:t>
            </a:r>
          </a:p>
        </p:txBody>
      </p:sp>
      <p:sp>
        <p:nvSpPr>
          <p:cNvPr id="44254" name="WordArt 222"/>
          <p:cNvSpPr>
            <a:spLocks noChangeArrowheads="1" noChangeShapeType="1" noTextEdit="1"/>
          </p:cNvSpPr>
          <p:nvPr/>
        </p:nvSpPr>
        <p:spPr bwMode="auto">
          <a:xfrm>
            <a:off x="4340225" y="4437063"/>
            <a:ext cx="795338" cy="1571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Beyin Eseri / Ürünü</a:t>
            </a:r>
          </a:p>
        </p:txBody>
      </p:sp>
      <p:sp>
        <p:nvSpPr>
          <p:cNvPr id="44255" name="WordArt 223"/>
          <p:cNvSpPr>
            <a:spLocks noChangeArrowheads="1" noChangeShapeType="1" noTextEdit="1"/>
          </p:cNvSpPr>
          <p:nvPr/>
        </p:nvSpPr>
        <p:spPr bwMode="auto">
          <a:xfrm>
            <a:off x="4373563" y="4711700"/>
            <a:ext cx="763587" cy="139700"/>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Fikir Taraması</a:t>
            </a:r>
          </a:p>
        </p:txBody>
      </p:sp>
      <p:sp>
        <p:nvSpPr>
          <p:cNvPr id="44256" name="AutoShape 224"/>
          <p:cNvSpPr>
            <a:spLocks noChangeArrowheads="1"/>
          </p:cNvSpPr>
          <p:nvPr/>
        </p:nvSpPr>
        <p:spPr bwMode="auto">
          <a:xfrm>
            <a:off x="4316413" y="4932363"/>
            <a:ext cx="863600" cy="223837"/>
          </a:xfrm>
          <a:prstGeom prst="flowChartAlternateProcess">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57" name="AutoShape 225"/>
          <p:cNvSpPr>
            <a:spLocks noChangeArrowheads="1"/>
          </p:cNvSpPr>
          <p:nvPr/>
        </p:nvSpPr>
        <p:spPr bwMode="auto">
          <a:xfrm>
            <a:off x="4316413" y="5194300"/>
            <a:ext cx="863600" cy="223838"/>
          </a:xfrm>
          <a:prstGeom prst="flowChartAlternateProcess">
            <a:avLst/>
          </a:prstGeom>
          <a:solidFill>
            <a:srgbClr val="99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58" name="AutoShape 226"/>
          <p:cNvSpPr>
            <a:spLocks noChangeArrowheads="1"/>
          </p:cNvSpPr>
          <p:nvPr/>
        </p:nvSpPr>
        <p:spPr bwMode="auto">
          <a:xfrm>
            <a:off x="4316413" y="5453063"/>
            <a:ext cx="863600" cy="223837"/>
          </a:xfrm>
          <a:prstGeom prst="flowChartAlternateProcess">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59" name="AutoShape 227"/>
          <p:cNvSpPr>
            <a:spLocks noChangeArrowheads="1"/>
          </p:cNvSpPr>
          <p:nvPr/>
        </p:nvSpPr>
        <p:spPr bwMode="auto">
          <a:xfrm>
            <a:off x="4316413" y="5715000"/>
            <a:ext cx="863600" cy="223838"/>
          </a:xfrm>
          <a:prstGeom prst="flowChartAlternateProcess">
            <a:avLst/>
          </a:prstGeom>
          <a:solidFill>
            <a:srgbClr val="99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60" name="WordArt 228"/>
          <p:cNvSpPr>
            <a:spLocks noChangeArrowheads="1" noChangeShapeType="1" noTextEdit="1"/>
          </p:cNvSpPr>
          <p:nvPr/>
        </p:nvSpPr>
        <p:spPr bwMode="auto">
          <a:xfrm>
            <a:off x="4343400" y="4979988"/>
            <a:ext cx="792163" cy="1698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Güç Alanı Analizi</a:t>
            </a:r>
          </a:p>
        </p:txBody>
      </p:sp>
      <p:sp>
        <p:nvSpPr>
          <p:cNvPr id="44261" name="WordArt 229"/>
          <p:cNvSpPr>
            <a:spLocks noChangeArrowheads="1" noChangeShapeType="1" noTextEdit="1"/>
          </p:cNvSpPr>
          <p:nvPr/>
        </p:nvSpPr>
        <p:spPr bwMode="auto">
          <a:xfrm>
            <a:off x="4373563" y="5503863"/>
            <a:ext cx="750887" cy="13811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Mektup / Telgraf</a:t>
            </a:r>
          </a:p>
        </p:txBody>
      </p:sp>
      <p:sp>
        <p:nvSpPr>
          <p:cNvPr id="44262" name="WordArt 230"/>
          <p:cNvSpPr>
            <a:spLocks noChangeArrowheads="1" noChangeShapeType="1" noTextEdit="1"/>
          </p:cNvSpPr>
          <p:nvPr/>
        </p:nvSpPr>
        <p:spPr bwMode="auto">
          <a:xfrm>
            <a:off x="4354513" y="5765800"/>
            <a:ext cx="758825" cy="123825"/>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Tombala</a:t>
            </a:r>
          </a:p>
        </p:txBody>
      </p:sp>
      <p:sp>
        <p:nvSpPr>
          <p:cNvPr id="44263" name="WordArt 231"/>
          <p:cNvSpPr>
            <a:spLocks noChangeArrowheads="1" noChangeShapeType="1" noTextEdit="1"/>
          </p:cNvSpPr>
          <p:nvPr/>
        </p:nvSpPr>
        <p:spPr bwMode="auto">
          <a:xfrm>
            <a:off x="4357688" y="2863850"/>
            <a:ext cx="792162" cy="1698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Kartopu (Piramit)</a:t>
            </a:r>
          </a:p>
        </p:txBody>
      </p:sp>
      <p:sp>
        <p:nvSpPr>
          <p:cNvPr id="44264" name="WordArt 232"/>
          <p:cNvSpPr>
            <a:spLocks noChangeArrowheads="1" noChangeShapeType="1" noTextEdit="1"/>
          </p:cNvSpPr>
          <p:nvPr/>
        </p:nvSpPr>
        <p:spPr bwMode="auto">
          <a:xfrm>
            <a:off x="4357688" y="3130550"/>
            <a:ext cx="792162" cy="1698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dirty="0" err="1">
                <a:solidFill>
                  <a:schemeClr val="bg1"/>
                </a:solidFill>
                <a:latin typeface="Arial Black"/>
              </a:rPr>
              <a:t>Tereyağ</a:t>
            </a:r>
            <a:r>
              <a:rPr lang="tr-TR" sz="3600" kern="10" dirty="0">
                <a:solidFill>
                  <a:schemeClr val="bg1"/>
                </a:solidFill>
                <a:latin typeface="Arial Black"/>
              </a:rPr>
              <a:t> Ekmek</a:t>
            </a:r>
          </a:p>
        </p:txBody>
      </p:sp>
      <p:sp>
        <p:nvSpPr>
          <p:cNvPr id="44265" name="WordArt 233"/>
          <p:cNvSpPr>
            <a:spLocks noChangeArrowheads="1" noChangeShapeType="1" noTextEdit="1"/>
          </p:cNvSpPr>
          <p:nvPr/>
        </p:nvSpPr>
        <p:spPr bwMode="auto">
          <a:xfrm>
            <a:off x="4405313" y="5241925"/>
            <a:ext cx="665162" cy="1444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Nesi Var ?</a:t>
            </a:r>
          </a:p>
        </p:txBody>
      </p:sp>
      <p:sp>
        <p:nvSpPr>
          <p:cNvPr id="44266" name="AutoShape 234"/>
          <p:cNvSpPr>
            <a:spLocks noChangeArrowheads="1"/>
          </p:cNvSpPr>
          <p:nvPr/>
        </p:nvSpPr>
        <p:spPr bwMode="auto">
          <a:xfrm>
            <a:off x="5448300" y="2314575"/>
            <a:ext cx="862013" cy="223838"/>
          </a:xfrm>
          <a:prstGeom prst="flowChartAlternateProcess">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67" name="AutoShape 235"/>
          <p:cNvSpPr>
            <a:spLocks noChangeArrowheads="1"/>
          </p:cNvSpPr>
          <p:nvPr/>
        </p:nvSpPr>
        <p:spPr bwMode="auto">
          <a:xfrm>
            <a:off x="5448300" y="2576513"/>
            <a:ext cx="862013" cy="223837"/>
          </a:xfrm>
          <a:prstGeom prst="flowChartAlternateProcess">
            <a:avLst/>
          </a:prstGeom>
          <a:solidFill>
            <a:srgbClr val="99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68" name="AutoShape 236"/>
          <p:cNvSpPr>
            <a:spLocks noChangeArrowheads="1"/>
          </p:cNvSpPr>
          <p:nvPr/>
        </p:nvSpPr>
        <p:spPr bwMode="auto">
          <a:xfrm>
            <a:off x="5448300" y="2835275"/>
            <a:ext cx="862013" cy="223838"/>
          </a:xfrm>
          <a:prstGeom prst="flowChartAlternateProcess">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69" name="AutoShape 237"/>
          <p:cNvSpPr>
            <a:spLocks noChangeArrowheads="1"/>
          </p:cNvSpPr>
          <p:nvPr/>
        </p:nvSpPr>
        <p:spPr bwMode="auto">
          <a:xfrm>
            <a:off x="5448300" y="3097213"/>
            <a:ext cx="862013" cy="223837"/>
          </a:xfrm>
          <a:prstGeom prst="flowChartAlternateProcess">
            <a:avLst/>
          </a:prstGeom>
          <a:solidFill>
            <a:srgbClr val="99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70" name="WordArt 238"/>
          <p:cNvSpPr>
            <a:spLocks noChangeArrowheads="1" noChangeShapeType="1" noTextEdit="1"/>
          </p:cNvSpPr>
          <p:nvPr/>
        </p:nvSpPr>
        <p:spPr bwMode="auto">
          <a:xfrm>
            <a:off x="5486400" y="2349500"/>
            <a:ext cx="792163" cy="1698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Pazaryeri</a:t>
            </a:r>
          </a:p>
        </p:txBody>
      </p:sp>
      <p:sp>
        <p:nvSpPr>
          <p:cNvPr id="44271" name="WordArt 239"/>
          <p:cNvSpPr>
            <a:spLocks noChangeArrowheads="1" noChangeShapeType="1" noTextEdit="1"/>
          </p:cNvSpPr>
          <p:nvPr/>
        </p:nvSpPr>
        <p:spPr bwMode="auto">
          <a:xfrm>
            <a:off x="5492750" y="2616200"/>
            <a:ext cx="752475" cy="1571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Kesekağıdı</a:t>
            </a:r>
          </a:p>
        </p:txBody>
      </p:sp>
      <p:sp>
        <p:nvSpPr>
          <p:cNvPr id="44272" name="AutoShape 240"/>
          <p:cNvSpPr>
            <a:spLocks noChangeArrowheads="1"/>
          </p:cNvSpPr>
          <p:nvPr/>
        </p:nvSpPr>
        <p:spPr bwMode="auto">
          <a:xfrm>
            <a:off x="5448300" y="3362325"/>
            <a:ext cx="862013" cy="223838"/>
          </a:xfrm>
          <a:prstGeom prst="flowChartAlternateProcess">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73" name="WordArt 241"/>
          <p:cNvSpPr>
            <a:spLocks noChangeArrowheads="1" noChangeShapeType="1" noTextEdit="1"/>
          </p:cNvSpPr>
          <p:nvPr/>
        </p:nvSpPr>
        <p:spPr bwMode="auto">
          <a:xfrm>
            <a:off x="5521325" y="3413125"/>
            <a:ext cx="688975" cy="139700"/>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At Nalı</a:t>
            </a:r>
          </a:p>
        </p:txBody>
      </p:sp>
      <p:sp>
        <p:nvSpPr>
          <p:cNvPr id="44274" name="AutoShape 242"/>
          <p:cNvSpPr>
            <a:spLocks noChangeArrowheads="1"/>
          </p:cNvSpPr>
          <p:nvPr/>
        </p:nvSpPr>
        <p:spPr bwMode="auto">
          <a:xfrm>
            <a:off x="5448300" y="3624263"/>
            <a:ext cx="862013" cy="223837"/>
          </a:xfrm>
          <a:prstGeom prst="flowChartAlternateProcess">
            <a:avLst/>
          </a:prstGeom>
          <a:solidFill>
            <a:srgbClr val="99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75" name="AutoShape 243"/>
          <p:cNvSpPr>
            <a:spLocks noChangeArrowheads="1"/>
          </p:cNvSpPr>
          <p:nvPr/>
        </p:nvSpPr>
        <p:spPr bwMode="auto">
          <a:xfrm>
            <a:off x="5448300" y="3886200"/>
            <a:ext cx="862013" cy="223838"/>
          </a:xfrm>
          <a:prstGeom prst="flowChartAlternateProcess">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76" name="AutoShape 244"/>
          <p:cNvSpPr>
            <a:spLocks noChangeArrowheads="1"/>
          </p:cNvSpPr>
          <p:nvPr/>
        </p:nvSpPr>
        <p:spPr bwMode="auto">
          <a:xfrm>
            <a:off x="5448300" y="4144963"/>
            <a:ext cx="862013" cy="223837"/>
          </a:xfrm>
          <a:prstGeom prst="flowChartAlternateProcess">
            <a:avLst/>
          </a:prstGeom>
          <a:solidFill>
            <a:srgbClr val="99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77" name="AutoShape 245"/>
          <p:cNvSpPr>
            <a:spLocks noChangeArrowheads="1"/>
          </p:cNvSpPr>
          <p:nvPr/>
        </p:nvSpPr>
        <p:spPr bwMode="auto">
          <a:xfrm>
            <a:off x="5448300" y="4406900"/>
            <a:ext cx="862013" cy="223838"/>
          </a:xfrm>
          <a:prstGeom prst="flowChartAlternateProcess">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78" name="WordArt 246"/>
          <p:cNvSpPr>
            <a:spLocks noChangeArrowheads="1" noChangeShapeType="1" noTextEdit="1"/>
          </p:cNvSpPr>
          <p:nvPr/>
        </p:nvSpPr>
        <p:spPr bwMode="auto">
          <a:xfrm>
            <a:off x="5497513" y="3684588"/>
            <a:ext cx="758825" cy="109537"/>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Arkası Yarın</a:t>
            </a:r>
          </a:p>
        </p:txBody>
      </p:sp>
      <p:sp>
        <p:nvSpPr>
          <p:cNvPr id="44279" name="WordArt 247"/>
          <p:cNvSpPr>
            <a:spLocks noChangeArrowheads="1" noChangeShapeType="1" noTextEdit="1"/>
          </p:cNvSpPr>
          <p:nvPr/>
        </p:nvSpPr>
        <p:spPr bwMode="auto">
          <a:xfrm>
            <a:off x="5505450" y="4200525"/>
            <a:ext cx="739775" cy="142875"/>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Sendika</a:t>
            </a:r>
          </a:p>
        </p:txBody>
      </p:sp>
      <p:sp>
        <p:nvSpPr>
          <p:cNvPr id="44280" name="AutoShape 248"/>
          <p:cNvSpPr>
            <a:spLocks noChangeArrowheads="1"/>
          </p:cNvSpPr>
          <p:nvPr/>
        </p:nvSpPr>
        <p:spPr bwMode="auto">
          <a:xfrm>
            <a:off x="5448300" y="4672013"/>
            <a:ext cx="862013" cy="223837"/>
          </a:xfrm>
          <a:prstGeom prst="flowChartAlternateProcess">
            <a:avLst/>
          </a:prstGeom>
          <a:solidFill>
            <a:srgbClr val="99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81" name="WordArt 249"/>
          <p:cNvSpPr>
            <a:spLocks noChangeArrowheads="1" noChangeShapeType="1" noTextEdit="1"/>
          </p:cNvSpPr>
          <p:nvPr/>
        </p:nvSpPr>
        <p:spPr bwMode="auto">
          <a:xfrm>
            <a:off x="5489575" y="3924300"/>
            <a:ext cx="785813" cy="160338"/>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Öykü Oluşturma</a:t>
            </a:r>
          </a:p>
        </p:txBody>
      </p:sp>
      <p:sp>
        <p:nvSpPr>
          <p:cNvPr id="44282" name="WordArt 250"/>
          <p:cNvSpPr>
            <a:spLocks noChangeArrowheads="1" noChangeShapeType="1" noTextEdit="1"/>
          </p:cNvSpPr>
          <p:nvPr/>
        </p:nvSpPr>
        <p:spPr bwMode="auto">
          <a:xfrm>
            <a:off x="5511800" y="4416425"/>
            <a:ext cx="731838" cy="215900"/>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Siz Olsaydınız</a:t>
            </a:r>
          </a:p>
          <a:p>
            <a:pPr algn="ctr"/>
            <a:r>
              <a:rPr lang="tr-TR" sz="3600" kern="10">
                <a:latin typeface="Arial Black"/>
              </a:rPr>
              <a:t>Ne Yapardınız?</a:t>
            </a:r>
          </a:p>
        </p:txBody>
      </p:sp>
      <p:sp>
        <p:nvSpPr>
          <p:cNvPr id="44283" name="WordArt 251"/>
          <p:cNvSpPr>
            <a:spLocks noChangeArrowheads="1" noChangeShapeType="1" noTextEdit="1"/>
          </p:cNvSpPr>
          <p:nvPr/>
        </p:nvSpPr>
        <p:spPr bwMode="auto">
          <a:xfrm>
            <a:off x="5505450" y="4703763"/>
            <a:ext cx="739775" cy="166687"/>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Soru Turu</a:t>
            </a:r>
          </a:p>
        </p:txBody>
      </p:sp>
      <p:sp>
        <p:nvSpPr>
          <p:cNvPr id="44284" name="AutoShape 252"/>
          <p:cNvSpPr>
            <a:spLocks noChangeArrowheads="1"/>
          </p:cNvSpPr>
          <p:nvPr/>
        </p:nvSpPr>
        <p:spPr bwMode="auto">
          <a:xfrm>
            <a:off x="5448300" y="4938713"/>
            <a:ext cx="862013" cy="223837"/>
          </a:xfrm>
          <a:prstGeom prst="flowChartAlternateProcess">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85" name="AutoShape 253"/>
          <p:cNvSpPr>
            <a:spLocks noChangeArrowheads="1"/>
          </p:cNvSpPr>
          <p:nvPr/>
        </p:nvSpPr>
        <p:spPr bwMode="auto">
          <a:xfrm>
            <a:off x="5448300" y="5200650"/>
            <a:ext cx="862013" cy="223838"/>
          </a:xfrm>
          <a:prstGeom prst="flowChartAlternateProcess">
            <a:avLst/>
          </a:prstGeom>
          <a:solidFill>
            <a:srgbClr val="99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86" name="AutoShape 254"/>
          <p:cNvSpPr>
            <a:spLocks noChangeArrowheads="1"/>
          </p:cNvSpPr>
          <p:nvPr/>
        </p:nvSpPr>
        <p:spPr bwMode="auto">
          <a:xfrm>
            <a:off x="5448300" y="5459413"/>
            <a:ext cx="862013" cy="223837"/>
          </a:xfrm>
          <a:prstGeom prst="flowChartAlternateProcess">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87" name="AutoShape 255"/>
          <p:cNvSpPr>
            <a:spLocks noChangeArrowheads="1"/>
          </p:cNvSpPr>
          <p:nvPr/>
        </p:nvSpPr>
        <p:spPr bwMode="auto">
          <a:xfrm>
            <a:off x="5448300" y="5734050"/>
            <a:ext cx="862013" cy="223838"/>
          </a:xfrm>
          <a:prstGeom prst="flowChartAlternateProcess">
            <a:avLst/>
          </a:prstGeom>
          <a:solidFill>
            <a:srgbClr val="99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288" name="WordArt 256"/>
          <p:cNvSpPr>
            <a:spLocks noChangeArrowheads="1" noChangeShapeType="1" noTextEdit="1"/>
          </p:cNvSpPr>
          <p:nvPr/>
        </p:nvSpPr>
        <p:spPr bwMode="auto">
          <a:xfrm>
            <a:off x="5486400" y="4992688"/>
            <a:ext cx="792163" cy="142875"/>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Kavramsal Karikatür</a:t>
            </a:r>
          </a:p>
        </p:txBody>
      </p:sp>
      <p:sp>
        <p:nvSpPr>
          <p:cNvPr id="44289" name="WordArt 257"/>
          <p:cNvSpPr>
            <a:spLocks noChangeArrowheads="1" noChangeShapeType="1" noTextEdit="1"/>
          </p:cNvSpPr>
          <p:nvPr/>
        </p:nvSpPr>
        <p:spPr bwMode="auto">
          <a:xfrm>
            <a:off x="5505450" y="5500688"/>
            <a:ext cx="730250" cy="147637"/>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Kum Saati</a:t>
            </a:r>
          </a:p>
        </p:txBody>
      </p:sp>
      <p:sp>
        <p:nvSpPr>
          <p:cNvPr id="44290" name="WordArt 258"/>
          <p:cNvSpPr>
            <a:spLocks noChangeArrowheads="1" noChangeShapeType="1" noTextEdit="1"/>
          </p:cNvSpPr>
          <p:nvPr/>
        </p:nvSpPr>
        <p:spPr bwMode="auto">
          <a:xfrm>
            <a:off x="5486400" y="5772150"/>
            <a:ext cx="792163" cy="169863"/>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Burada Herkes Öğretmen</a:t>
            </a:r>
          </a:p>
        </p:txBody>
      </p:sp>
      <p:sp>
        <p:nvSpPr>
          <p:cNvPr id="44291" name="WordArt 259"/>
          <p:cNvSpPr>
            <a:spLocks noChangeArrowheads="1" noChangeShapeType="1" noTextEdit="1"/>
          </p:cNvSpPr>
          <p:nvPr/>
        </p:nvSpPr>
        <p:spPr bwMode="auto">
          <a:xfrm>
            <a:off x="5487988" y="2865438"/>
            <a:ext cx="757237" cy="1444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Mahkeme</a:t>
            </a:r>
          </a:p>
        </p:txBody>
      </p:sp>
      <p:sp>
        <p:nvSpPr>
          <p:cNvPr id="44292" name="WordArt 260"/>
          <p:cNvSpPr>
            <a:spLocks noChangeArrowheads="1" noChangeShapeType="1" noTextEdit="1"/>
          </p:cNvSpPr>
          <p:nvPr/>
        </p:nvSpPr>
        <p:spPr bwMode="auto">
          <a:xfrm>
            <a:off x="5524500" y="3132138"/>
            <a:ext cx="687388" cy="1444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Otobüs</a:t>
            </a:r>
          </a:p>
        </p:txBody>
      </p:sp>
      <p:sp>
        <p:nvSpPr>
          <p:cNvPr id="44293" name="WordArt 261"/>
          <p:cNvSpPr>
            <a:spLocks noChangeArrowheads="1" noChangeShapeType="1" noTextEdit="1"/>
          </p:cNvSpPr>
          <p:nvPr/>
        </p:nvSpPr>
        <p:spPr bwMode="auto">
          <a:xfrm>
            <a:off x="5481638" y="5249863"/>
            <a:ext cx="792162" cy="128587"/>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Kavram Kontrolü</a:t>
            </a:r>
          </a:p>
        </p:txBody>
      </p:sp>
      <p:sp>
        <p:nvSpPr>
          <p:cNvPr id="44294" name="Line 262"/>
          <p:cNvSpPr>
            <a:spLocks noChangeShapeType="1"/>
          </p:cNvSpPr>
          <p:nvPr/>
        </p:nvSpPr>
        <p:spPr bwMode="auto">
          <a:xfrm>
            <a:off x="4181475" y="2420938"/>
            <a:ext cx="0" cy="338455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95" name="Line 263"/>
          <p:cNvSpPr>
            <a:spLocks noChangeShapeType="1"/>
          </p:cNvSpPr>
          <p:nvPr/>
        </p:nvSpPr>
        <p:spPr bwMode="auto">
          <a:xfrm>
            <a:off x="6575425" y="2427288"/>
            <a:ext cx="266700" cy="0"/>
          </a:xfrm>
          <a:prstGeom prst="line">
            <a:avLst/>
          </a:prstGeom>
          <a:noFill/>
          <a:ln w="9525">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96" name="Line 264"/>
          <p:cNvSpPr>
            <a:spLocks noChangeShapeType="1"/>
          </p:cNvSpPr>
          <p:nvPr/>
        </p:nvSpPr>
        <p:spPr bwMode="auto">
          <a:xfrm>
            <a:off x="6575425" y="2743200"/>
            <a:ext cx="266700" cy="0"/>
          </a:xfrm>
          <a:prstGeom prst="line">
            <a:avLst/>
          </a:prstGeom>
          <a:noFill/>
          <a:ln w="9525">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97" name="Line 265"/>
          <p:cNvSpPr>
            <a:spLocks noChangeShapeType="1"/>
          </p:cNvSpPr>
          <p:nvPr/>
        </p:nvSpPr>
        <p:spPr bwMode="auto">
          <a:xfrm>
            <a:off x="6575425" y="3009900"/>
            <a:ext cx="266700" cy="0"/>
          </a:xfrm>
          <a:prstGeom prst="line">
            <a:avLst/>
          </a:prstGeom>
          <a:noFill/>
          <a:ln w="9525">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98" name="Line 266"/>
          <p:cNvSpPr>
            <a:spLocks noChangeShapeType="1"/>
          </p:cNvSpPr>
          <p:nvPr/>
        </p:nvSpPr>
        <p:spPr bwMode="auto">
          <a:xfrm>
            <a:off x="6575425" y="3255963"/>
            <a:ext cx="266700" cy="0"/>
          </a:xfrm>
          <a:prstGeom prst="line">
            <a:avLst/>
          </a:prstGeom>
          <a:noFill/>
          <a:ln w="9525">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299" name="Line 267"/>
          <p:cNvSpPr>
            <a:spLocks noChangeShapeType="1"/>
          </p:cNvSpPr>
          <p:nvPr/>
        </p:nvSpPr>
        <p:spPr bwMode="auto">
          <a:xfrm>
            <a:off x="6575425" y="3522663"/>
            <a:ext cx="266700" cy="0"/>
          </a:xfrm>
          <a:prstGeom prst="line">
            <a:avLst/>
          </a:prstGeom>
          <a:noFill/>
          <a:ln w="9525">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300" name="AutoShape 268"/>
          <p:cNvSpPr>
            <a:spLocks noChangeArrowheads="1"/>
          </p:cNvSpPr>
          <p:nvPr/>
        </p:nvSpPr>
        <p:spPr bwMode="auto">
          <a:xfrm>
            <a:off x="6708775" y="2322513"/>
            <a:ext cx="863600" cy="223837"/>
          </a:xfrm>
          <a:prstGeom prst="flowChartAlternateProcess">
            <a:avLst/>
          </a:prstGeom>
          <a:solidFill>
            <a:srgbClr val="FF535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301" name="AutoShape 269"/>
          <p:cNvSpPr>
            <a:spLocks noChangeArrowheads="1"/>
          </p:cNvSpPr>
          <p:nvPr/>
        </p:nvSpPr>
        <p:spPr bwMode="auto">
          <a:xfrm>
            <a:off x="6708775" y="2597150"/>
            <a:ext cx="863600" cy="223838"/>
          </a:xfrm>
          <a:prstGeom prst="flowChartAlternateProcess">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302" name="AutoShape 270"/>
          <p:cNvSpPr>
            <a:spLocks noChangeArrowheads="1"/>
          </p:cNvSpPr>
          <p:nvPr/>
        </p:nvSpPr>
        <p:spPr bwMode="auto">
          <a:xfrm>
            <a:off x="6708775" y="2855913"/>
            <a:ext cx="863600" cy="223837"/>
          </a:xfrm>
          <a:prstGeom prst="flowChartAlternateProcess">
            <a:avLst/>
          </a:prstGeom>
          <a:solidFill>
            <a:srgbClr val="FF535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303" name="AutoShape 271"/>
          <p:cNvSpPr>
            <a:spLocks noChangeArrowheads="1"/>
          </p:cNvSpPr>
          <p:nvPr/>
        </p:nvSpPr>
        <p:spPr bwMode="auto">
          <a:xfrm>
            <a:off x="6708775" y="3117850"/>
            <a:ext cx="863600" cy="223838"/>
          </a:xfrm>
          <a:prstGeom prst="flowChartAlternateProcess">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304" name="WordArt 272"/>
          <p:cNvSpPr>
            <a:spLocks noChangeArrowheads="1" noChangeShapeType="1" noTextEdit="1"/>
          </p:cNvSpPr>
          <p:nvPr/>
        </p:nvSpPr>
        <p:spPr bwMode="auto">
          <a:xfrm>
            <a:off x="6781800" y="2373313"/>
            <a:ext cx="693738" cy="1317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Gezi</a:t>
            </a:r>
          </a:p>
        </p:txBody>
      </p:sp>
      <p:sp>
        <p:nvSpPr>
          <p:cNvPr id="44305" name="WordArt 273"/>
          <p:cNvSpPr>
            <a:spLocks noChangeArrowheads="1" noChangeShapeType="1" noTextEdit="1"/>
          </p:cNvSpPr>
          <p:nvPr/>
        </p:nvSpPr>
        <p:spPr bwMode="auto">
          <a:xfrm>
            <a:off x="6754813" y="2644775"/>
            <a:ext cx="750887" cy="136525"/>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Gözlem</a:t>
            </a:r>
          </a:p>
        </p:txBody>
      </p:sp>
      <p:sp>
        <p:nvSpPr>
          <p:cNvPr id="44306" name="AutoShape 274"/>
          <p:cNvSpPr>
            <a:spLocks noChangeArrowheads="1"/>
          </p:cNvSpPr>
          <p:nvPr/>
        </p:nvSpPr>
        <p:spPr bwMode="auto">
          <a:xfrm>
            <a:off x="6708775" y="3382963"/>
            <a:ext cx="863600" cy="223837"/>
          </a:xfrm>
          <a:prstGeom prst="flowChartAlternateProcess">
            <a:avLst/>
          </a:prstGeom>
          <a:solidFill>
            <a:srgbClr val="FF535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307" name="WordArt 275"/>
          <p:cNvSpPr>
            <a:spLocks noChangeArrowheads="1" noChangeShapeType="1" noTextEdit="1"/>
          </p:cNvSpPr>
          <p:nvPr/>
        </p:nvSpPr>
        <p:spPr bwMode="auto">
          <a:xfrm>
            <a:off x="6750050" y="2874963"/>
            <a:ext cx="774700" cy="20161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Görüşme (Mülakat)</a:t>
            </a:r>
          </a:p>
        </p:txBody>
      </p:sp>
      <p:sp>
        <p:nvSpPr>
          <p:cNvPr id="44308" name="WordArt 276"/>
          <p:cNvSpPr>
            <a:spLocks noChangeArrowheads="1" noChangeShapeType="1" noTextEdit="1"/>
          </p:cNvSpPr>
          <p:nvPr/>
        </p:nvSpPr>
        <p:spPr bwMode="auto">
          <a:xfrm>
            <a:off x="6743700" y="3409950"/>
            <a:ext cx="762000" cy="184150"/>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latin typeface="Arial Black"/>
              </a:rPr>
              <a:t>Sergi</a:t>
            </a:r>
          </a:p>
        </p:txBody>
      </p:sp>
      <p:sp>
        <p:nvSpPr>
          <p:cNvPr id="44309" name="WordArt 277"/>
          <p:cNvSpPr>
            <a:spLocks noChangeArrowheads="1" noChangeShapeType="1" noTextEdit="1"/>
          </p:cNvSpPr>
          <p:nvPr/>
        </p:nvSpPr>
        <p:spPr bwMode="auto">
          <a:xfrm>
            <a:off x="6762750" y="3154363"/>
            <a:ext cx="752475" cy="155575"/>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Ödev</a:t>
            </a:r>
          </a:p>
        </p:txBody>
      </p:sp>
      <p:sp>
        <p:nvSpPr>
          <p:cNvPr id="44310" name="Line 278"/>
          <p:cNvSpPr>
            <a:spLocks noChangeShapeType="1"/>
          </p:cNvSpPr>
          <p:nvPr/>
        </p:nvSpPr>
        <p:spPr bwMode="auto">
          <a:xfrm>
            <a:off x="6575425" y="1916113"/>
            <a:ext cx="0" cy="1597025"/>
          </a:xfrm>
          <a:prstGeom prst="line">
            <a:avLst/>
          </a:prstGeom>
          <a:noFill/>
          <a:ln w="9525">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313" name="AutoShape 281"/>
          <p:cNvSpPr>
            <a:spLocks noChangeArrowheads="1"/>
          </p:cNvSpPr>
          <p:nvPr/>
        </p:nvSpPr>
        <p:spPr bwMode="auto">
          <a:xfrm>
            <a:off x="593725" y="4111625"/>
            <a:ext cx="731838" cy="180975"/>
          </a:xfrm>
          <a:prstGeom prst="flowChartAlternateProcess">
            <a:avLst/>
          </a:prstGeom>
          <a:solidFill>
            <a:srgbClr val="1F3E7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314" name="WordArt 282"/>
          <p:cNvSpPr>
            <a:spLocks noChangeArrowheads="1" noChangeShapeType="1" noTextEdit="1"/>
          </p:cNvSpPr>
          <p:nvPr/>
        </p:nvSpPr>
        <p:spPr bwMode="auto">
          <a:xfrm>
            <a:off x="650875" y="4157663"/>
            <a:ext cx="619125" cy="82550"/>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Benzerinden Yararlanma</a:t>
            </a:r>
          </a:p>
        </p:txBody>
      </p:sp>
      <p:sp>
        <p:nvSpPr>
          <p:cNvPr id="44315" name="AutoShape 283"/>
          <p:cNvSpPr>
            <a:spLocks noChangeArrowheads="1"/>
          </p:cNvSpPr>
          <p:nvPr/>
        </p:nvSpPr>
        <p:spPr bwMode="auto">
          <a:xfrm>
            <a:off x="593725" y="4327525"/>
            <a:ext cx="731838" cy="180975"/>
          </a:xfrm>
          <a:prstGeom prst="flowChartAlternateProcess">
            <a:avLst/>
          </a:prstGeom>
          <a:solidFill>
            <a:srgbClr val="1F3E7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316" name="WordArt 284"/>
          <p:cNvSpPr>
            <a:spLocks noChangeArrowheads="1" noChangeShapeType="1" noTextEdit="1"/>
          </p:cNvSpPr>
          <p:nvPr/>
        </p:nvSpPr>
        <p:spPr bwMode="auto">
          <a:xfrm>
            <a:off x="650875" y="4373563"/>
            <a:ext cx="619125" cy="82550"/>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Fikir Bağlantısı Kurma</a:t>
            </a:r>
          </a:p>
        </p:txBody>
      </p:sp>
      <p:sp>
        <p:nvSpPr>
          <p:cNvPr id="44317" name="AutoShape 285"/>
          <p:cNvSpPr>
            <a:spLocks noChangeArrowheads="1"/>
          </p:cNvSpPr>
          <p:nvPr/>
        </p:nvSpPr>
        <p:spPr bwMode="auto">
          <a:xfrm>
            <a:off x="593725" y="4543425"/>
            <a:ext cx="731838" cy="180975"/>
          </a:xfrm>
          <a:prstGeom prst="flowChartAlternateProcess">
            <a:avLst/>
          </a:prstGeom>
          <a:solidFill>
            <a:srgbClr val="1F3E7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318" name="WordArt 286"/>
          <p:cNvSpPr>
            <a:spLocks noChangeArrowheads="1" noChangeShapeType="1" noTextEdit="1"/>
          </p:cNvSpPr>
          <p:nvPr/>
        </p:nvSpPr>
        <p:spPr bwMode="auto">
          <a:xfrm>
            <a:off x="650875" y="4589463"/>
            <a:ext cx="619125" cy="82550"/>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Zarardan Kar Çıkarma</a:t>
            </a:r>
          </a:p>
        </p:txBody>
      </p:sp>
      <p:sp>
        <p:nvSpPr>
          <p:cNvPr id="44320" name="Line 288"/>
          <p:cNvSpPr>
            <a:spLocks noChangeShapeType="1"/>
          </p:cNvSpPr>
          <p:nvPr/>
        </p:nvSpPr>
        <p:spPr bwMode="auto">
          <a:xfrm flipH="1">
            <a:off x="1325563" y="4292600"/>
            <a:ext cx="265112" cy="360363"/>
          </a:xfrm>
          <a:prstGeom prst="line">
            <a:avLst/>
          </a:prstGeom>
          <a:noFill/>
          <a:ln w="9525">
            <a:solidFill>
              <a:srgbClr val="66CC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321" name="Line 289"/>
          <p:cNvSpPr>
            <a:spLocks noChangeShapeType="1"/>
          </p:cNvSpPr>
          <p:nvPr/>
        </p:nvSpPr>
        <p:spPr bwMode="auto">
          <a:xfrm flipH="1" flipV="1">
            <a:off x="1325563" y="4221163"/>
            <a:ext cx="265112" cy="71437"/>
          </a:xfrm>
          <a:prstGeom prst="line">
            <a:avLst/>
          </a:prstGeom>
          <a:noFill/>
          <a:ln w="9525">
            <a:solidFill>
              <a:srgbClr val="66CC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322" name="Line 290"/>
          <p:cNvSpPr>
            <a:spLocks noChangeShapeType="1"/>
          </p:cNvSpPr>
          <p:nvPr/>
        </p:nvSpPr>
        <p:spPr bwMode="auto">
          <a:xfrm flipH="1">
            <a:off x="1325563" y="4292600"/>
            <a:ext cx="265112" cy="144463"/>
          </a:xfrm>
          <a:prstGeom prst="line">
            <a:avLst/>
          </a:prstGeom>
          <a:noFill/>
          <a:ln w="9525">
            <a:solidFill>
              <a:srgbClr val="66CC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323" name="WordArt 291"/>
          <p:cNvSpPr>
            <a:spLocks noChangeArrowheads="1" noChangeShapeType="1" noTextEdit="1"/>
          </p:cNvSpPr>
          <p:nvPr/>
        </p:nvSpPr>
        <p:spPr bwMode="auto">
          <a:xfrm>
            <a:off x="3162300" y="6262688"/>
            <a:ext cx="688975" cy="144462"/>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Drama</a:t>
            </a:r>
          </a:p>
        </p:txBody>
      </p:sp>
      <p:sp>
        <p:nvSpPr>
          <p:cNvPr id="44324" name="AutoShape 292"/>
          <p:cNvSpPr>
            <a:spLocks noChangeArrowheads="1"/>
          </p:cNvSpPr>
          <p:nvPr/>
        </p:nvSpPr>
        <p:spPr bwMode="auto">
          <a:xfrm>
            <a:off x="4273550" y="6088063"/>
            <a:ext cx="731838" cy="180975"/>
          </a:xfrm>
          <a:prstGeom prst="flowChartAlternateProcess">
            <a:avLst/>
          </a:prstGeom>
          <a:solidFill>
            <a:srgbClr val="8A005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325" name="WordArt 293"/>
          <p:cNvSpPr>
            <a:spLocks noChangeArrowheads="1" noChangeShapeType="1" noTextEdit="1"/>
          </p:cNvSpPr>
          <p:nvPr/>
        </p:nvSpPr>
        <p:spPr bwMode="auto">
          <a:xfrm>
            <a:off x="4330700" y="6134100"/>
            <a:ext cx="619125" cy="82550"/>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Biçimsel Drama</a:t>
            </a:r>
          </a:p>
        </p:txBody>
      </p:sp>
      <p:sp>
        <p:nvSpPr>
          <p:cNvPr id="44326" name="AutoShape 294"/>
          <p:cNvSpPr>
            <a:spLocks noChangeArrowheads="1"/>
          </p:cNvSpPr>
          <p:nvPr/>
        </p:nvSpPr>
        <p:spPr bwMode="auto">
          <a:xfrm>
            <a:off x="4273550" y="6303963"/>
            <a:ext cx="731838" cy="180975"/>
          </a:xfrm>
          <a:prstGeom prst="flowChartAlternateProcess">
            <a:avLst/>
          </a:prstGeom>
          <a:solidFill>
            <a:srgbClr val="8A005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327" name="WordArt 295"/>
          <p:cNvSpPr>
            <a:spLocks noChangeArrowheads="1" noChangeShapeType="1" noTextEdit="1"/>
          </p:cNvSpPr>
          <p:nvPr/>
        </p:nvSpPr>
        <p:spPr bwMode="auto">
          <a:xfrm>
            <a:off x="4330700" y="6350000"/>
            <a:ext cx="619125" cy="82550"/>
          </a:xfrm>
          <a:prstGeom prst="rect">
            <a:avLst/>
          </a:prstGeom>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Doğal Drama</a:t>
            </a:r>
          </a:p>
        </p:txBody>
      </p:sp>
      <p:sp>
        <p:nvSpPr>
          <p:cNvPr id="44339" name="Line 307"/>
          <p:cNvSpPr>
            <a:spLocks noChangeShapeType="1"/>
          </p:cNvSpPr>
          <p:nvPr/>
        </p:nvSpPr>
        <p:spPr bwMode="auto">
          <a:xfrm>
            <a:off x="7799388" y="1858963"/>
            <a:ext cx="0" cy="295275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354" name="AutoShape 322"/>
          <p:cNvSpPr>
            <a:spLocks noChangeArrowheads="1"/>
          </p:cNvSpPr>
          <p:nvPr/>
        </p:nvSpPr>
        <p:spPr bwMode="auto">
          <a:xfrm>
            <a:off x="4064000" y="404813"/>
            <a:ext cx="1944688" cy="431800"/>
          </a:xfrm>
          <a:prstGeom prst="roundRect">
            <a:avLst>
              <a:gd name="adj" fmla="val 16667"/>
            </a:avLst>
          </a:prstGeom>
          <a:solidFill>
            <a:srgbClr val="FF6600"/>
          </a:solidFill>
          <a:ln w="9525">
            <a:solidFill>
              <a:schemeClr val="tx1"/>
            </a:solidFill>
            <a:round/>
            <a:headEnd/>
            <a:tailEnd/>
          </a:ln>
          <a:effectLst>
            <a:outerShdw dist="35921" dir="2700000" algn="ctr" rotWithShape="0">
              <a:schemeClr val="bg1"/>
            </a:outerShdw>
          </a:effectLst>
        </p:spPr>
        <p:txBody>
          <a:bodyPr wrap="none" anchor="ctr"/>
          <a:lstStyle/>
          <a:p>
            <a:endParaRPr lang="tr-TR"/>
          </a:p>
        </p:txBody>
      </p:sp>
      <p:sp>
        <p:nvSpPr>
          <p:cNvPr id="44355" name="WordArt 323"/>
          <p:cNvSpPr>
            <a:spLocks noChangeArrowheads="1" noChangeShapeType="1" noTextEdit="1"/>
          </p:cNvSpPr>
          <p:nvPr/>
        </p:nvSpPr>
        <p:spPr bwMode="auto">
          <a:xfrm>
            <a:off x="4221163" y="473075"/>
            <a:ext cx="1655762" cy="287338"/>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tr-TR" sz="3600" kern="10">
                <a:solidFill>
                  <a:schemeClr val="bg1"/>
                </a:solidFill>
                <a:latin typeface="Arial Black"/>
              </a:rPr>
              <a:t>ÖĞRETİM</a:t>
            </a:r>
          </a:p>
          <a:p>
            <a:pPr algn="ctr"/>
            <a:r>
              <a:rPr lang="tr-TR" sz="3600" kern="10">
                <a:solidFill>
                  <a:schemeClr val="bg1"/>
                </a:solidFill>
                <a:latin typeface="Arial Black"/>
              </a:rPr>
              <a:t>TEKNİKLERİ</a:t>
            </a:r>
          </a:p>
        </p:txBody>
      </p:sp>
    </p:spTree>
    <p:extLst>
      <p:ext uri="{BB962C8B-B14F-4D97-AF65-F5344CB8AC3E}">
        <p14:creationId xmlns:p14="http://schemas.microsoft.com/office/powerpoint/2010/main" val="10495858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116632"/>
            <a:ext cx="8363272" cy="490066"/>
          </a:xfrm>
        </p:spPr>
        <p:txBody>
          <a:bodyPr>
            <a:normAutofit fontScale="90000"/>
          </a:bodyPr>
          <a:lstStyle/>
          <a:p>
            <a:r>
              <a:rPr lang="tr-TR" b="1" dirty="0" smtClean="0">
                <a:latin typeface="Apple Chancery" panose="03020702040506060504" pitchFamily="66" charset="0"/>
              </a:rPr>
              <a:t>Anlatım Teknikleri</a:t>
            </a:r>
            <a:endParaRPr lang="tr-TR" b="1" dirty="0">
              <a:latin typeface="Apple Chancery" panose="03020702040506060504" pitchFamily="66"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57492285"/>
              </p:ext>
            </p:extLst>
          </p:nvPr>
        </p:nvGraphicFramePr>
        <p:xfrm>
          <a:off x="107504" y="764704"/>
          <a:ext cx="8928992" cy="576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670534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16632"/>
            <a:ext cx="8291264" cy="706090"/>
          </a:xfrm>
        </p:spPr>
        <p:txBody>
          <a:bodyPr>
            <a:normAutofit fontScale="90000"/>
          </a:bodyPr>
          <a:lstStyle/>
          <a:p>
            <a:r>
              <a:rPr lang="tr-TR" b="1" dirty="0" smtClean="0">
                <a:latin typeface="Apple Chancery" panose="03020702040506060504" pitchFamily="66" charset="0"/>
              </a:rPr>
              <a:t>Tartışma Teknikleri</a:t>
            </a:r>
            <a:endParaRPr lang="tr-TR" b="1" dirty="0">
              <a:latin typeface="Apple Chancery" panose="03020702040506060504" pitchFamily="66"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199895450"/>
              </p:ext>
            </p:extLst>
          </p:nvPr>
        </p:nvGraphicFramePr>
        <p:xfrm>
          <a:off x="323528" y="692696"/>
          <a:ext cx="8579296" cy="59766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66999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116632"/>
            <a:ext cx="8435280" cy="706090"/>
          </a:xfrm>
        </p:spPr>
        <p:txBody>
          <a:bodyPr>
            <a:normAutofit fontScale="90000"/>
          </a:bodyPr>
          <a:lstStyle/>
          <a:p>
            <a:r>
              <a:rPr lang="tr-TR" b="1" dirty="0" smtClean="0">
                <a:latin typeface="Apple Chancery" panose="03020702040506060504" pitchFamily="66" charset="0"/>
              </a:rPr>
              <a:t>Tartışma Teknikleri</a:t>
            </a:r>
            <a:endParaRPr lang="tr-TR" b="1" dirty="0">
              <a:latin typeface="Apple Chancery" panose="03020702040506060504" pitchFamily="66"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038917311"/>
              </p:ext>
            </p:extLst>
          </p:nvPr>
        </p:nvGraphicFramePr>
        <p:xfrm>
          <a:off x="107504" y="836712"/>
          <a:ext cx="8928992" cy="5832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882042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74638"/>
            <a:ext cx="8219256" cy="634082"/>
          </a:xfrm>
        </p:spPr>
        <p:txBody>
          <a:bodyPr>
            <a:normAutofit fontScale="90000"/>
          </a:bodyPr>
          <a:lstStyle/>
          <a:p>
            <a:r>
              <a:rPr lang="tr-TR" b="1" dirty="0" smtClean="0">
                <a:latin typeface="Apple Chancery" panose="03020702040506060504" pitchFamily="66" charset="0"/>
              </a:rPr>
              <a:t>Tartışma Teknikleri</a:t>
            </a:r>
            <a:endParaRPr lang="tr-TR" b="1" dirty="0">
              <a:latin typeface="Apple Chancery" panose="03020702040506060504" pitchFamily="66"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029472583"/>
              </p:ext>
            </p:extLst>
          </p:nvPr>
        </p:nvGraphicFramePr>
        <p:xfrm>
          <a:off x="323528" y="1052736"/>
          <a:ext cx="8640960"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244058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274638"/>
            <a:ext cx="8147248" cy="778098"/>
          </a:xfrm>
        </p:spPr>
        <p:txBody>
          <a:bodyPr/>
          <a:lstStyle/>
          <a:p>
            <a:r>
              <a:rPr lang="tr-TR" b="1" dirty="0" smtClean="0">
                <a:latin typeface="Apple Chancery" panose="03020702040506060504" pitchFamily="66" charset="0"/>
              </a:rPr>
              <a:t>Tartışma Teknikleri</a:t>
            </a:r>
            <a:endParaRPr lang="tr-TR" b="1" dirty="0">
              <a:latin typeface="Apple Chancery" panose="03020702040506060504" pitchFamily="66"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206999554"/>
              </p:ext>
            </p:extLst>
          </p:nvPr>
        </p:nvGraphicFramePr>
        <p:xfrm>
          <a:off x="395536" y="1124744"/>
          <a:ext cx="8568952"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81770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547</TotalTime>
  <Words>969</Words>
  <Application>Microsoft Office PowerPoint</Application>
  <PresentationFormat>Ekran Gösterisi (4:3)</PresentationFormat>
  <Paragraphs>214</Paragraphs>
  <Slides>13</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13</vt:i4>
      </vt:variant>
    </vt:vector>
  </HeadingPairs>
  <TitlesOfParts>
    <vt:vector size="20" baseType="lpstr">
      <vt:lpstr>Albertus Extra Bold</vt:lpstr>
      <vt:lpstr>Apple Chancery</vt:lpstr>
      <vt:lpstr>Arial</vt:lpstr>
      <vt:lpstr>Arial Black</vt:lpstr>
      <vt:lpstr>Calibri</vt:lpstr>
      <vt:lpstr>Comic Sans MS</vt:lpstr>
      <vt:lpstr>Ofis Teması</vt:lpstr>
      <vt:lpstr>PowerPoint Sunusu</vt:lpstr>
      <vt:lpstr>PowerPoint Sunusu</vt:lpstr>
      <vt:lpstr>PowerPoint Sunusu</vt:lpstr>
      <vt:lpstr>PowerPoint Sunusu</vt:lpstr>
      <vt:lpstr>Anlatım Teknikleri</vt:lpstr>
      <vt:lpstr>Tartışma Teknikleri</vt:lpstr>
      <vt:lpstr>Tartışma Teknikleri</vt:lpstr>
      <vt:lpstr>Tartışma Teknikleri</vt:lpstr>
      <vt:lpstr>Tartışma Teknikleri</vt:lpstr>
      <vt:lpstr>PowerPoint Sunusu</vt:lpstr>
      <vt:lpstr>Bireysel Öğretim Teknikleri</vt:lpstr>
      <vt:lpstr>Bireysel Öğretim Teknikleri</vt:lpstr>
      <vt:lpstr>Bireysel Öğretim Teknikleri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Öğretim Teknikleri</dc:title>
  <dc:creator>SÜMEYRA</dc:creator>
  <cp:lastModifiedBy>Windows Kullanıcısı</cp:lastModifiedBy>
  <cp:revision>140</cp:revision>
  <dcterms:created xsi:type="dcterms:W3CDTF">2017-12-05T06:56:48Z</dcterms:created>
  <dcterms:modified xsi:type="dcterms:W3CDTF">2018-02-13T08:37:35Z</dcterms:modified>
</cp:coreProperties>
</file>