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40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27ED14-26DF-4F40-8ABC-03C728FA18E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0CD7FF3E-2552-4450-B28C-87349C8800ED}">
      <dgm:prSet/>
      <dgm:spPr/>
      <dgm:t>
        <a:bodyPr/>
        <a:lstStyle/>
        <a:p>
          <a:pPr rtl="0"/>
          <a:r>
            <a:rPr lang="tr-TR" b="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Öğrenme Stratejileri ve Stilleri</a:t>
          </a:r>
          <a:endParaRPr lang="tr-T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3B8E6D0-7CE5-4999-818F-6051B88656E4}" type="parTrans" cxnId="{504E3A33-1CCD-4983-BDD1-57AE8FBF126A}">
      <dgm:prSet/>
      <dgm:spPr/>
      <dgm:t>
        <a:bodyPr/>
        <a:lstStyle/>
        <a:p>
          <a:endParaRPr lang="tr-T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51252AF-670D-41B5-BD8A-D65580F9D5DF}" type="sibTrans" cxnId="{504E3A33-1CCD-4983-BDD1-57AE8FBF126A}">
      <dgm:prSet/>
      <dgm:spPr/>
      <dgm:t>
        <a:bodyPr/>
        <a:lstStyle/>
        <a:p>
          <a:endParaRPr lang="tr-TR"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C378610D-06E3-4E82-8A58-CE56B1876FEF}" type="pres">
      <dgm:prSet presAssocID="{7527ED14-26DF-4F40-8ABC-03C728FA18E5}" presName="linear" presStyleCnt="0">
        <dgm:presLayoutVars>
          <dgm:animLvl val="lvl"/>
          <dgm:resizeHandles val="exact"/>
        </dgm:presLayoutVars>
      </dgm:prSet>
      <dgm:spPr/>
      <dgm:t>
        <a:bodyPr/>
        <a:lstStyle/>
        <a:p>
          <a:endParaRPr lang="tr-TR"/>
        </a:p>
      </dgm:t>
    </dgm:pt>
    <dgm:pt modelId="{137BDAF2-3A65-4DC3-A1CA-97CD835FFCDE}" type="pres">
      <dgm:prSet presAssocID="{0CD7FF3E-2552-4450-B28C-87349C8800ED}" presName="parentText" presStyleLbl="node1" presStyleIdx="0" presStyleCnt="1">
        <dgm:presLayoutVars>
          <dgm:chMax val="0"/>
          <dgm:bulletEnabled val="1"/>
        </dgm:presLayoutVars>
      </dgm:prSet>
      <dgm:spPr/>
      <dgm:t>
        <a:bodyPr/>
        <a:lstStyle/>
        <a:p>
          <a:endParaRPr lang="tr-TR"/>
        </a:p>
      </dgm:t>
    </dgm:pt>
  </dgm:ptLst>
  <dgm:cxnLst>
    <dgm:cxn modelId="{418AB832-57EB-458C-89AD-36B484142728}" type="presOf" srcId="{7527ED14-26DF-4F40-8ABC-03C728FA18E5}" destId="{C378610D-06E3-4E82-8A58-CE56B1876FEF}" srcOrd="0" destOrd="0" presId="urn:microsoft.com/office/officeart/2005/8/layout/vList2"/>
    <dgm:cxn modelId="{504E3A33-1CCD-4983-BDD1-57AE8FBF126A}" srcId="{7527ED14-26DF-4F40-8ABC-03C728FA18E5}" destId="{0CD7FF3E-2552-4450-B28C-87349C8800ED}" srcOrd="0" destOrd="0" parTransId="{E3B8E6D0-7CE5-4999-818F-6051B88656E4}" sibTransId="{E51252AF-670D-41B5-BD8A-D65580F9D5DF}"/>
    <dgm:cxn modelId="{DA5E9BD6-3DE2-438E-ACD9-EF9EF50CCD7D}" type="presOf" srcId="{0CD7FF3E-2552-4450-B28C-87349C8800ED}" destId="{137BDAF2-3A65-4DC3-A1CA-97CD835FFCDE}" srcOrd="0" destOrd="0" presId="urn:microsoft.com/office/officeart/2005/8/layout/vList2"/>
    <dgm:cxn modelId="{16A9DBE4-8F5B-4123-91F7-4CDDAFCB8D3C}" type="presParOf" srcId="{C378610D-06E3-4E82-8A58-CE56B1876FEF}" destId="{137BDAF2-3A65-4DC3-A1CA-97CD835FFCD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5CDD89B-633A-4939-AF14-21AF6F8DABDE}" type="doc">
      <dgm:prSet loTypeId="urn:microsoft.com/office/officeart/2005/8/layout/vList2" loCatId="list" qsTypeId="urn:microsoft.com/office/officeart/2005/8/quickstyle/simple1" qsCatId="simple" csTypeId="urn:microsoft.com/office/officeart/2005/8/colors/accent2_1" csCatId="accent2"/>
      <dgm:spPr/>
      <dgm:t>
        <a:bodyPr/>
        <a:lstStyle/>
        <a:p>
          <a:endParaRPr lang="tr-TR"/>
        </a:p>
      </dgm:t>
    </dgm:pt>
    <dgm:pt modelId="{3EE8D629-FBAF-419A-ADEC-B08177A809F1}">
      <dgm:prSet/>
      <dgm:spPr/>
      <dgm:t>
        <a:bodyPr/>
        <a:lstStyle/>
        <a:p>
          <a:pPr algn="ctr" rtl="0"/>
          <a:r>
            <a:rPr lang="tr-TR" dirty="0" smtClean="0">
              <a:latin typeface="Comic Sans MS" panose="030F0702030302020204" pitchFamily="66" charset="0"/>
            </a:rPr>
            <a:t>Öğrenme Stilleri</a:t>
          </a:r>
          <a:endParaRPr lang="tr-TR" dirty="0">
            <a:latin typeface="Comic Sans MS" panose="030F0702030302020204" pitchFamily="66" charset="0"/>
          </a:endParaRPr>
        </a:p>
      </dgm:t>
    </dgm:pt>
    <dgm:pt modelId="{4D54A5FA-A608-46E3-8E08-28801C5B008C}" type="parTrans" cxnId="{6D07274B-5E16-405B-B857-6DD3E8D07356}">
      <dgm:prSet/>
      <dgm:spPr/>
      <dgm:t>
        <a:bodyPr/>
        <a:lstStyle/>
        <a:p>
          <a:endParaRPr lang="tr-TR"/>
        </a:p>
      </dgm:t>
    </dgm:pt>
    <dgm:pt modelId="{8ECB3FA7-1B6C-4A03-8C45-4A4010AD7E9C}" type="sibTrans" cxnId="{6D07274B-5E16-405B-B857-6DD3E8D07356}">
      <dgm:prSet/>
      <dgm:spPr/>
      <dgm:t>
        <a:bodyPr/>
        <a:lstStyle/>
        <a:p>
          <a:endParaRPr lang="tr-TR"/>
        </a:p>
      </dgm:t>
    </dgm:pt>
    <dgm:pt modelId="{A5D731E4-B192-4B68-A811-D727354D9635}" type="pres">
      <dgm:prSet presAssocID="{D5CDD89B-633A-4939-AF14-21AF6F8DABDE}" presName="linear" presStyleCnt="0">
        <dgm:presLayoutVars>
          <dgm:animLvl val="lvl"/>
          <dgm:resizeHandles val="exact"/>
        </dgm:presLayoutVars>
      </dgm:prSet>
      <dgm:spPr/>
      <dgm:t>
        <a:bodyPr/>
        <a:lstStyle/>
        <a:p>
          <a:endParaRPr lang="tr-TR"/>
        </a:p>
      </dgm:t>
    </dgm:pt>
    <dgm:pt modelId="{52131795-A180-4356-90FC-6C9D6E75C1F2}" type="pres">
      <dgm:prSet presAssocID="{3EE8D629-FBAF-419A-ADEC-B08177A809F1}" presName="parentText" presStyleLbl="node1" presStyleIdx="0" presStyleCnt="1">
        <dgm:presLayoutVars>
          <dgm:chMax val="0"/>
          <dgm:bulletEnabled val="1"/>
        </dgm:presLayoutVars>
      </dgm:prSet>
      <dgm:spPr/>
      <dgm:t>
        <a:bodyPr/>
        <a:lstStyle/>
        <a:p>
          <a:endParaRPr lang="tr-TR"/>
        </a:p>
      </dgm:t>
    </dgm:pt>
  </dgm:ptLst>
  <dgm:cxnLst>
    <dgm:cxn modelId="{073B5F5C-E57C-42FA-8FBF-9E9FE5F99AA6}" type="presOf" srcId="{D5CDD89B-633A-4939-AF14-21AF6F8DABDE}" destId="{A5D731E4-B192-4B68-A811-D727354D9635}" srcOrd="0" destOrd="0" presId="urn:microsoft.com/office/officeart/2005/8/layout/vList2"/>
    <dgm:cxn modelId="{6D07274B-5E16-405B-B857-6DD3E8D07356}" srcId="{D5CDD89B-633A-4939-AF14-21AF6F8DABDE}" destId="{3EE8D629-FBAF-419A-ADEC-B08177A809F1}" srcOrd="0" destOrd="0" parTransId="{4D54A5FA-A608-46E3-8E08-28801C5B008C}" sibTransId="{8ECB3FA7-1B6C-4A03-8C45-4A4010AD7E9C}"/>
    <dgm:cxn modelId="{68A50722-C771-4E33-83AF-1D35A366E634}" type="presOf" srcId="{3EE8D629-FBAF-419A-ADEC-B08177A809F1}" destId="{52131795-A180-4356-90FC-6C9D6E75C1F2}" srcOrd="0" destOrd="0" presId="urn:microsoft.com/office/officeart/2005/8/layout/vList2"/>
    <dgm:cxn modelId="{59468B21-B231-4EBF-895A-452EE4B9AF6F}" type="presParOf" srcId="{A5D731E4-B192-4B68-A811-D727354D9635}" destId="{52131795-A180-4356-90FC-6C9D6E75C1F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1291255-8E82-422E-8E40-2C334E42FEF5}" type="doc">
      <dgm:prSet loTypeId="urn:microsoft.com/office/officeart/2005/8/layout/vList5" loCatId="list" qsTypeId="urn:microsoft.com/office/officeart/2005/8/quickstyle/simple1" qsCatId="simple" csTypeId="urn:microsoft.com/office/officeart/2005/8/colors/accent3_1" csCatId="accent3" phldr="1"/>
      <dgm:spPr/>
      <dgm:t>
        <a:bodyPr/>
        <a:lstStyle/>
        <a:p>
          <a:endParaRPr lang="tr-TR"/>
        </a:p>
      </dgm:t>
    </dgm:pt>
    <dgm:pt modelId="{7A287436-DA14-4CE1-B8C2-773DCC7724FA}">
      <dgm:prSet custT="1"/>
      <dgm:spPr/>
      <dgm:t>
        <a:bodyPr/>
        <a:lstStyle/>
        <a:p>
          <a:pPr rtl="0"/>
          <a:r>
            <a:rPr lang="tr-TR" sz="3200" dirty="0" smtClean="0">
              <a:latin typeface="Comic Sans MS" panose="030F0702030302020204" pitchFamily="66" charset="0"/>
            </a:rPr>
            <a:t>Görsel Stil</a:t>
          </a:r>
          <a:endParaRPr lang="tr-TR" sz="3200" dirty="0">
            <a:latin typeface="Comic Sans MS" panose="030F0702030302020204" pitchFamily="66" charset="0"/>
          </a:endParaRPr>
        </a:p>
      </dgm:t>
    </dgm:pt>
    <dgm:pt modelId="{E8430E72-A1AB-44D9-8F45-84F9603D644A}" type="parTrans" cxnId="{FE9B8FAA-4C17-4599-A097-EDF3303F6887}">
      <dgm:prSet/>
      <dgm:spPr/>
      <dgm:t>
        <a:bodyPr/>
        <a:lstStyle/>
        <a:p>
          <a:endParaRPr lang="tr-TR"/>
        </a:p>
      </dgm:t>
    </dgm:pt>
    <dgm:pt modelId="{96183BFC-6A46-47F8-88C5-045B32645934}" type="sibTrans" cxnId="{FE9B8FAA-4C17-4599-A097-EDF3303F6887}">
      <dgm:prSet/>
      <dgm:spPr/>
      <dgm:t>
        <a:bodyPr/>
        <a:lstStyle/>
        <a:p>
          <a:endParaRPr lang="tr-TR"/>
        </a:p>
      </dgm:t>
    </dgm:pt>
    <dgm:pt modelId="{D4C39E97-7E5B-4699-A4A7-8382F0286EF6}">
      <dgm:prSet custT="1"/>
      <dgm:spPr/>
      <dgm:t>
        <a:bodyPr/>
        <a:lstStyle/>
        <a:p>
          <a:pPr rtl="0"/>
          <a:r>
            <a:rPr lang="tr-TR" sz="3200" dirty="0" smtClean="0">
              <a:latin typeface="Comic Sans MS" panose="030F0702030302020204" pitchFamily="66" charset="0"/>
            </a:rPr>
            <a:t>İşitsel Stil</a:t>
          </a:r>
          <a:endParaRPr lang="tr-TR" sz="3200" dirty="0">
            <a:latin typeface="Comic Sans MS" panose="030F0702030302020204" pitchFamily="66" charset="0"/>
          </a:endParaRPr>
        </a:p>
      </dgm:t>
    </dgm:pt>
    <dgm:pt modelId="{161B9AE1-27AD-48F4-9BBA-F9F0B0644D43}" type="parTrans" cxnId="{31621C58-E2E6-4DCC-BC15-6B99A36F94D3}">
      <dgm:prSet/>
      <dgm:spPr/>
      <dgm:t>
        <a:bodyPr/>
        <a:lstStyle/>
        <a:p>
          <a:endParaRPr lang="tr-TR"/>
        </a:p>
      </dgm:t>
    </dgm:pt>
    <dgm:pt modelId="{C1A705FE-0FF9-4354-96F8-E089BA72D9FE}" type="sibTrans" cxnId="{31621C58-E2E6-4DCC-BC15-6B99A36F94D3}">
      <dgm:prSet/>
      <dgm:spPr/>
      <dgm:t>
        <a:bodyPr/>
        <a:lstStyle/>
        <a:p>
          <a:endParaRPr lang="tr-TR"/>
        </a:p>
      </dgm:t>
    </dgm:pt>
    <dgm:pt modelId="{9A76BFF1-9438-479D-934A-051CB708E9C2}">
      <dgm:prSet custT="1"/>
      <dgm:spPr/>
      <dgm:t>
        <a:bodyPr/>
        <a:lstStyle/>
        <a:p>
          <a:pPr rtl="0"/>
          <a:r>
            <a:rPr lang="tr-TR" sz="2800" dirty="0" smtClean="0">
              <a:latin typeface="Comic Sans MS" panose="030F0702030302020204" pitchFamily="66" charset="0"/>
            </a:rPr>
            <a:t>Kinestetik/</a:t>
          </a:r>
        </a:p>
        <a:p>
          <a:pPr rtl="0"/>
          <a:r>
            <a:rPr lang="tr-TR" sz="2800" dirty="0" smtClean="0">
              <a:latin typeface="Comic Sans MS" panose="030F0702030302020204" pitchFamily="66" charset="0"/>
            </a:rPr>
            <a:t>Dokunsal Stil</a:t>
          </a:r>
          <a:endParaRPr lang="tr-TR" sz="2800" dirty="0">
            <a:latin typeface="Comic Sans MS" panose="030F0702030302020204" pitchFamily="66" charset="0"/>
          </a:endParaRPr>
        </a:p>
      </dgm:t>
    </dgm:pt>
    <dgm:pt modelId="{790D3B8E-6CB0-4E06-886F-385373D348E2}" type="parTrans" cxnId="{DAB2D4FE-8337-4D23-A757-9B2A102CFDC7}">
      <dgm:prSet/>
      <dgm:spPr/>
      <dgm:t>
        <a:bodyPr/>
        <a:lstStyle/>
        <a:p>
          <a:endParaRPr lang="tr-TR"/>
        </a:p>
      </dgm:t>
    </dgm:pt>
    <dgm:pt modelId="{28661222-971D-4ED2-92D8-8F31A3F73B35}" type="sibTrans" cxnId="{DAB2D4FE-8337-4D23-A757-9B2A102CFDC7}">
      <dgm:prSet/>
      <dgm:spPr/>
      <dgm:t>
        <a:bodyPr/>
        <a:lstStyle/>
        <a:p>
          <a:endParaRPr lang="tr-TR"/>
        </a:p>
      </dgm:t>
    </dgm:pt>
    <dgm:pt modelId="{03792A96-4225-4475-89A2-A2828AA6CCAF}" type="pres">
      <dgm:prSet presAssocID="{A1291255-8E82-422E-8E40-2C334E42FEF5}" presName="Name0" presStyleCnt="0">
        <dgm:presLayoutVars>
          <dgm:dir/>
          <dgm:animLvl val="lvl"/>
          <dgm:resizeHandles val="exact"/>
        </dgm:presLayoutVars>
      </dgm:prSet>
      <dgm:spPr/>
      <dgm:t>
        <a:bodyPr/>
        <a:lstStyle/>
        <a:p>
          <a:endParaRPr lang="tr-TR"/>
        </a:p>
      </dgm:t>
    </dgm:pt>
    <dgm:pt modelId="{3E063D9E-50B0-4BFD-A93F-C4F29658325F}" type="pres">
      <dgm:prSet presAssocID="{7A287436-DA14-4CE1-B8C2-773DCC7724FA}" presName="linNode" presStyleCnt="0"/>
      <dgm:spPr/>
    </dgm:pt>
    <dgm:pt modelId="{956E1003-EB55-4186-A056-9BF996455DC1}" type="pres">
      <dgm:prSet presAssocID="{7A287436-DA14-4CE1-B8C2-773DCC7724FA}" presName="parentText" presStyleLbl="node1" presStyleIdx="0" presStyleCnt="3" custLinFactNeighborX="37847" custLinFactNeighborY="1809">
        <dgm:presLayoutVars>
          <dgm:chMax val="1"/>
          <dgm:bulletEnabled val="1"/>
        </dgm:presLayoutVars>
      </dgm:prSet>
      <dgm:spPr/>
      <dgm:t>
        <a:bodyPr/>
        <a:lstStyle/>
        <a:p>
          <a:endParaRPr lang="tr-TR"/>
        </a:p>
      </dgm:t>
    </dgm:pt>
    <dgm:pt modelId="{AA8AAF48-7D48-4AFE-9A73-6C3C50E0C7F0}" type="pres">
      <dgm:prSet presAssocID="{96183BFC-6A46-47F8-88C5-045B32645934}" presName="sp" presStyleCnt="0"/>
      <dgm:spPr/>
    </dgm:pt>
    <dgm:pt modelId="{168F1344-BAFB-455A-9E20-76FA79BDEE80}" type="pres">
      <dgm:prSet presAssocID="{D4C39E97-7E5B-4699-A4A7-8382F0286EF6}" presName="linNode" presStyleCnt="0"/>
      <dgm:spPr/>
    </dgm:pt>
    <dgm:pt modelId="{BEE726DD-EAD4-4ECC-A46F-508B62017AFD}" type="pres">
      <dgm:prSet presAssocID="{D4C39E97-7E5B-4699-A4A7-8382F0286EF6}" presName="parentText" presStyleLbl="node1" presStyleIdx="1" presStyleCnt="3" custLinFactNeighborX="61925" custLinFactNeighborY="-533">
        <dgm:presLayoutVars>
          <dgm:chMax val="1"/>
          <dgm:bulletEnabled val="1"/>
        </dgm:presLayoutVars>
      </dgm:prSet>
      <dgm:spPr/>
      <dgm:t>
        <a:bodyPr/>
        <a:lstStyle/>
        <a:p>
          <a:endParaRPr lang="tr-TR"/>
        </a:p>
      </dgm:t>
    </dgm:pt>
    <dgm:pt modelId="{639F07C4-71E1-468E-87E0-1D61637E3D42}" type="pres">
      <dgm:prSet presAssocID="{C1A705FE-0FF9-4354-96F8-E089BA72D9FE}" presName="sp" presStyleCnt="0"/>
      <dgm:spPr/>
    </dgm:pt>
    <dgm:pt modelId="{E08C713E-5A57-49C4-8225-DC1319452459}" type="pres">
      <dgm:prSet presAssocID="{9A76BFF1-9438-479D-934A-051CB708E9C2}" presName="linNode" presStyleCnt="0"/>
      <dgm:spPr/>
    </dgm:pt>
    <dgm:pt modelId="{FB2EF33A-8BED-44B2-B9C8-A0F579F72834}" type="pres">
      <dgm:prSet presAssocID="{9A76BFF1-9438-479D-934A-051CB708E9C2}" presName="parentText" presStyleLbl="node1" presStyleIdx="2" presStyleCnt="3" custLinFactNeighborX="40764" custLinFactNeighborY="-2691">
        <dgm:presLayoutVars>
          <dgm:chMax val="1"/>
          <dgm:bulletEnabled val="1"/>
        </dgm:presLayoutVars>
      </dgm:prSet>
      <dgm:spPr/>
      <dgm:t>
        <a:bodyPr/>
        <a:lstStyle/>
        <a:p>
          <a:endParaRPr lang="tr-TR"/>
        </a:p>
      </dgm:t>
    </dgm:pt>
  </dgm:ptLst>
  <dgm:cxnLst>
    <dgm:cxn modelId="{DAB2D4FE-8337-4D23-A757-9B2A102CFDC7}" srcId="{A1291255-8E82-422E-8E40-2C334E42FEF5}" destId="{9A76BFF1-9438-479D-934A-051CB708E9C2}" srcOrd="2" destOrd="0" parTransId="{790D3B8E-6CB0-4E06-886F-385373D348E2}" sibTransId="{28661222-971D-4ED2-92D8-8F31A3F73B35}"/>
    <dgm:cxn modelId="{FE9B8FAA-4C17-4599-A097-EDF3303F6887}" srcId="{A1291255-8E82-422E-8E40-2C334E42FEF5}" destId="{7A287436-DA14-4CE1-B8C2-773DCC7724FA}" srcOrd="0" destOrd="0" parTransId="{E8430E72-A1AB-44D9-8F45-84F9603D644A}" sibTransId="{96183BFC-6A46-47F8-88C5-045B32645934}"/>
    <dgm:cxn modelId="{31621C58-E2E6-4DCC-BC15-6B99A36F94D3}" srcId="{A1291255-8E82-422E-8E40-2C334E42FEF5}" destId="{D4C39E97-7E5B-4699-A4A7-8382F0286EF6}" srcOrd="1" destOrd="0" parTransId="{161B9AE1-27AD-48F4-9BBA-F9F0B0644D43}" sibTransId="{C1A705FE-0FF9-4354-96F8-E089BA72D9FE}"/>
    <dgm:cxn modelId="{C6796B94-C2E4-4786-809A-66B602E66750}" type="presOf" srcId="{9A76BFF1-9438-479D-934A-051CB708E9C2}" destId="{FB2EF33A-8BED-44B2-B9C8-A0F579F72834}" srcOrd="0" destOrd="0" presId="urn:microsoft.com/office/officeart/2005/8/layout/vList5"/>
    <dgm:cxn modelId="{9EE7B40E-21B6-4279-8567-711E66F8103A}" type="presOf" srcId="{D4C39E97-7E5B-4699-A4A7-8382F0286EF6}" destId="{BEE726DD-EAD4-4ECC-A46F-508B62017AFD}" srcOrd="0" destOrd="0" presId="urn:microsoft.com/office/officeart/2005/8/layout/vList5"/>
    <dgm:cxn modelId="{9D75EFFB-86F1-4D24-8343-4C0812609815}" type="presOf" srcId="{7A287436-DA14-4CE1-B8C2-773DCC7724FA}" destId="{956E1003-EB55-4186-A056-9BF996455DC1}" srcOrd="0" destOrd="0" presId="urn:microsoft.com/office/officeart/2005/8/layout/vList5"/>
    <dgm:cxn modelId="{0CC67DB7-BDCC-4336-B50A-464838A1309E}" type="presOf" srcId="{A1291255-8E82-422E-8E40-2C334E42FEF5}" destId="{03792A96-4225-4475-89A2-A2828AA6CCAF}" srcOrd="0" destOrd="0" presId="urn:microsoft.com/office/officeart/2005/8/layout/vList5"/>
    <dgm:cxn modelId="{C317D239-55D4-453D-8CCF-06E8CF25F9E9}" type="presParOf" srcId="{03792A96-4225-4475-89A2-A2828AA6CCAF}" destId="{3E063D9E-50B0-4BFD-A93F-C4F29658325F}" srcOrd="0" destOrd="0" presId="urn:microsoft.com/office/officeart/2005/8/layout/vList5"/>
    <dgm:cxn modelId="{4C81B251-76EA-40FC-911B-5687077B5003}" type="presParOf" srcId="{3E063D9E-50B0-4BFD-A93F-C4F29658325F}" destId="{956E1003-EB55-4186-A056-9BF996455DC1}" srcOrd="0" destOrd="0" presId="urn:microsoft.com/office/officeart/2005/8/layout/vList5"/>
    <dgm:cxn modelId="{8D7D2677-E3FC-46B1-AD71-BF657C9AE152}" type="presParOf" srcId="{03792A96-4225-4475-89A2-A2828AA6CCAF}" destId="{AA8AAF48-7D48-4AFE-9A73-6C3C50E0C7F0}" srcOrd="1" destOrd="0" presId="urn:microsoft.com/office/officeart/2005/8/layout/vList5"/>
    <dgm:cxn modelId="{0AC849A4-C08D-484E-99CF-A61839D5C568}" type="presParOf" srcId="{03792A96-4225-4475-89A2-A2828AA6CCAF}" destId="{168F1344-BAFB-455A-9E20-76FA79BDEE80}" srcOrd="2" destOrd="0" presId="urn:microsoft.com/office/officeart/2005/8/layout/vList5"/>
    <dgm:cxn modelId="{F78D25C5-B7CC-453B-A2E4-EAD0C34C3D93}" type="presParOf" srcId="{168F1344-BAFB-455A-9E20-76FA79BDEE80}" destId="{BEE726DD-EAD4-4ECC-A46F-508B62017AFD}" srcOrd="0" destOrd="0" presId="urn:microsoft.com/office/officeart/2005/8/layout/vList5"/>
    <dgm:cxn modelId="{A1B90893-0EB6-44E1-8C30-C3FCCBFB8B64}" type="presParOf" srcId="{03792A96-4225-4475-89A2-A2828AA6CCAF}" destId="{639F07C4-71E1-468E-87E0-1D61637E3D42}" srcOrd="3" destOrd="0" presId="urn:microsoft.com/office/officeart/2005/8/layout/vList5"/>
    <dgm:cxn modelId="{8CF620E8-31A4-4A7E-B742-E724082F0C33}" type="presParOf" srcId="{03792A96-4225-4475-89A2-A2828AA6CCAF}" destId="{E08C713E-5A57-49C4-8225-DC1319452459}" srcOrd="4" destOrd="0" presId="urn:microsoft.com/office/officeart/2005/8/layout/vList5"/>
    <dgm:cxn modelId="{5092A71D-1F04-4F76-93C3-8BFC7FEE5CD4}" type="presParOf" srcId="{E08C713E-5A57-49C4-8225-DC1319452459}" destId="{FB2EF33A-8BED-44B2-B9C8-A0F579F72834}"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59658F6-70D6-48DD-8A4A-27646C280060}" type="doc">
      <dgm:prSet loTypeId="urn:microsoft.com/office/officeart/2005/8/layout/cycle2" loCatId="cycle" qsTypeId="urn:microsoft.com/office/officeart/2005/8/quickstyle/simple1" qsCatId="simple" csTypeId="urn:microsoft.com/office/officeart/2005/8/colors/accent1_1" csCatId="accent1" phldr="1"/>
      <dgm:spPr/>
      <dgm:t>
        <a:bodyPr/>
        <a:lstStyle/>
        <a:p>
          <a:endParaRPr lang="tr-TR"/>
        </a:p>
      </dgm:t>
    </dgm:pt>
    <dgm:pt modelId="{CB809669-339D-4881-A59C-2CCAD7262162}">
      <dgm:prSet/>
      <dgm:spPr/>
      <dgm:t>
        <a:bodyPr/>
        <a:lstStyle/>
        <a:p>
          <a:pPr rtl="0"/>
          <a:r>
            <a:rPr lang="tr-TR" dirty="0" smtClean="0"/>
            <a:t>Öğrenme Stili her bir öğrencinin kendine özgü olarak kullandığı öğrenme şeklidir. Öğrenme stilleri kişilik özellikleriyle bağlantılıdır.</a:t>
          </a:r>
          <a:endParaRPr lang="tr-TR" dirty="0"/>
        </a:p>
      </dgm:t>
    </dgm:pt>
    <dgm:pt modelId="{FAD0C3C0-9147-4997-AEBF-680FBBC55380}" type="parTrans" cxnId="{8B6ACC0D-538B-4CD2-A23B-7D51DA0E15BD}">
      <dgm:prSet/>
      <dgm:spPr/>
      <dgm:t>
        <a:bodyPr/>
        <a:lstStyle/>
        <a:p>
          <a:endParaRPr lang="tr-TR"/>
        </a:p>
      </dgm:t>
    </dgm:pt>
    <dgm:pt modelId="{5FE66C3C-D1BD-414A-B15A-45FE0E338927}" type="sibTrans" cxnId="{8B6ACC0D-538B-4CD2-A23B-7D51DA0E15BD}">
      <dgm:prSet/>
      <dgm:spPr/>
      <dgm:t>
        <a:bodyPr/>
        <a:lstStyle/>
        <a:p>
          <a:endParaRPr lang="tr-TR"/>
        </a:p>
      </dgm:t>
    </dgm:pt>
    <dgm:pt modelId="{EE6DDB19-EC29-4C38-B17C-6358CD3EC9AE}" type="pres">
      <dgm:prSet presAssocID="{959658F6-70D6-48DD-8A4A-27646C280060}" presName="cycle" presStyleCnt="0">
        <dgm:presLayoutVars>
          <dgm:dir/>
          <dgm:resizeHandles val="exact"/>
        </dgm:presLayoutVars>
      </dgm:prSet>
      <dgm:spPr/>
      <dgm:t>
        <a:bodyPr/>
        <a:lstStyle/>
        <a:p>
          <a:endParaRPr lang="tr-TR"/>
        </a:p>
      </dgm:t>
    </dgm:pt>
    <dgm:pt modelId="{D71FDD98-852A-4A0B-818E-5106CD5734D9}" type="pres">
      <dgm:prSet presAssocID="{CB809669-339D-4881-A59C-2CCAD7262162}" presName="node" presStyleLbl="node1" presStyleIdx="0" presStyleCnt="1" custScaleY="115789">
        <dgm:presLayoutVars>
          <dgm:bulletEnabled val="1"/>
        </dgm:presLayoutVars>
      </dgm:prSet>
      <dgm:spPr/>
      <dgm:t>
        <a:bodyPr/>
        <a:lstStyle/>
        <a:p>
          <a:endParaRPr lang="tr-TR"/>
        </a:p>
      </dgm:t>
    </dgm:pt>
  </dgm:ptLst>
  <dgm:cxnLst>
    <dgm:cxn modelId="{6B9B35AA-1D90-4D97-A0C1-553A409B0A88}" type="presOf" srcId="{959658F6-70D6-48DD-8A4A-27646C280060}" destId="{EE6DDB19-EC29-4C38-B17C-6358CD3EC9AE}" srcOrd="0" destOrd="0" presId="urn:microsoft.com/office/officeart/2005/8/layout/cycle2"/>
    <dgm:cxn modelId="{8B6ACC0D-538B-4CD2-A23B-7D51DA0E15BD}" srcId="{959658F6-70D6-48DD-8A4A-27646C280060}" destId="{CB809669-339D-4881-A59C-2CCAD7262162}" srcOrd="0" destOrd="0" parTransId="{FAD0C3C0-9147-4997-AEBF-680FBBC55380}" sibTransId="{5FE66C3C-D1BD-414A-B15A-45FE0E338927}"/>
    <dgm:cxn modelId="{F07F3171-28BB-45C4-A186-5305583033A3}" type="presOf" srcId="{CB809669-339D-4881-A59C-2CCAD7262162}" destId="{D71FDD98-852A-4A0B-818E-5106CD5734D9}" srcOrd="0" destOrd="0" presId="urn:microsoft.com/office/officeart/2005/8/layout/cycle2"/>
    <dgm:cxn modelId="{E6C3A45F-5D40-4F05-9F67-701A1F7D643A}" type="presParOf" srcId="{EE6DDB19-EC29-4C38-B17C-6358CD3EC9AE}" destId="{D71FDD98-852A-4A0B-818E-5106CD5734D9}" srcOrd="0" destOrd="0" presId="urn:microsoft.com/office/officeart/2005/8/layout/cycle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038242B-366D-4375-ACF2-9CBF020A78A4}"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tr-TR"/>
        </a:p>
      </dgm:t>
    </dgm:pt>
    <dgm:pt modelId="{D98E45B3-A204-49E8-B417-DE973A70C2E4}">
      <dgm:prSet/>
      <dgm:spPr/>
      <dgm:t>
        <a:bodyPr/>
        <a:lstStyle/>
        <a:p>
          <a:pPr rtl="0"/>
          <a:r>
            <a:rPr lang="tr-TR" dirty="0" err="1" smtClean="0"/>
            <a:t>Kolb’ün</a:t>
          </a:r>
          <a:r>
            <a:rPr lang="tr-TR" dirty="0" smtClean="0"/>
            <a:t> Öğrenme Stilleri (</a:t>
          </a:r>
          <a:r>
            <a:rPr lang="tr-TR" dirty="0" err="1" smtClean="0"/>
            <a:t>Yaşantısal</a:t>
          </a:r>
          <a:r>
            <a:rPr lang="tr-TR" dirty="0" smtClean="0"/>
            <a:t> Öğrenme)</a:t>
          </a:r>
          <a:endParaRPr lang="tr-TR" dirty="0"/>
        </a:p>
      </dgm:t>
    </dgm:pt>
    <dgm:pt modelId="{5C2E040B-7538-47B0-9A48-DBE3B1390DDC}" type="parTrans" cxnId="{7EFE960B-03D5-4531-83A7-B50E127BC49F}">
      <dgm:prSet/>
      <dgm:spPr/>
      <dgm:t>
        <a:bodyPr/>
        <a:lstStyle/>
        <a:p>
          <a:endParaRPr lang="tr-TR"/>
        </a:p>
      </dgm:t>
    </dgm:pt>
    <dgm:pt modelId="{39784847-0D63-4C69-88EE-E44D51EC21A3}" type="sibTrans" cxnId="{7EFE960B-03D5-4531-83A7-B50E127BC49F}">
      <dgm:prSet/>
      <dgm:spPr/>
      <dgm:t>
        <a:bodyPr/>
        <a:lstStyle/>
        <a:p>
          <a:endParaRPr lang="tr-TR"/>
        </a:p>
      </dgm:t>
    </dgm:pt>
    <dgm:pt modelId="{10A68F48-9B8A-4BFA-A66A-F5C772795E1E}" type="pres">
      <dgm:prSet presAssocID="{1038242B-366D-4375-ACF2-9CBF020A78A4}" presName="linear" presStyleCnt="0">
        <dgm:presLayoutVars>
          <dgm:animLvl val="lvl"/>
          <dgm:resizeHandles val="exact"/>
        </dgm:presLayoutVars>
      </dgm:prSet>
      <dgm:spPr/>
      <dgm:t>
        <a:bodyPr/>
        <a:lstStyle/>
        <a:p>
          <a:endParaRPr lang="tr-TR"/>
        </a:p>
      </dgm:t>
    </dgm:pt>
    <dgm:pt modelId="{014BF06B-04A3-48F9-92F7-6C02B52E7DFC}" type="pres">
      <dgm:prSet presAssocID="{D98E45B3-A204-49E8-B417-DE973A70C2E4}" presName="parentText" presStyleLbl="node1" presStyleIdx="0" presStyleCnt="1">
        <dgm:presLayoutVars>
          <dgm:chMax val="0"/>
          <dgm:bulletEnabled val="1"/>
        </dgm:presLayoutVars>
      </dgm:prSet>
      <dgm:spPr/>
      <dgm:t>
        <a:bodyPr/>
        <a:lstStyle/>
        <a:p>
          <a:endParaRPr lang="tr-TR"/>
        </a:p>
      </dgm:t>
    </dgm:pt>
  </dgm:ptLst>
  <dgm:cxnLst>
    <dgm:cxn modelId="{1BE21D10-B0AF-4EA2-9C78-04CCD1DD6FAC}" type="presOf" srcId="{D98E45B3-A204-49E8-B417-DE973A70C2E4}" destId="{014BF06B-04A3-48F9-92F7-6C02B52E7DFC}" srcOrd="0" destOrd="0" presId="urn:microsoft.com/office/officeart/2005/8/layout/vList2"/>
    <dgm:cxn modelId="{D1958592-CB70-4918-877E-9040895C5EF2}" type="presOf" srcId="{1038242B-366D-4375-ACF2-9CBF020A78A4}" destId="{10A68F48-9B8A-4BFA-A66A-F5C772795E1E}" srcOrd="0" destOrd="0" presId="urn:microsoft.com/office/officeart/2005/8/layout/vList2"/>
    <dgm:cxn modelId="{7EFE960B-03D5-4531-83A7-B50E127BC49F}" srcId="{1038242B-366D-4375-ACF2-9CBF020A78A4}" destId="{D98E45B3-A204-49E8-B417-DE973A70C2E4}" srcOrd="0" destOrd="0" parTransId="{5C2E040B-7538-47B0-9A48-DBE3B1390DDC}" sibTransId="{39784847-0D63-4C69-88EE-E44D51EC21A3}"/>
    <dgm:cxn modelId="{C8590069-DE4D-4243-95A2-7F53823C2587}" type="presParOf" srcId="{10A68F48-9B8A-4BFA-A66A-F5C772795E1E}" destId="{014BF06B-04A3-48F9-92F7-6C02B52E7DF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AD1F5E8-9BA4-4D98-9B59-1E83A1E07B5C}" type="doc">
      <dgm:prSet loTypeId="urn:microsoft.com/office/officeart/2005/8/layout/target3" loCatId="relationship" qsTypeId="urn:microsoft.com/office/officeart/2005/8/quickstyle/simple1" qsCatId="simple" csTypeId="urn:microsoft.com/office/officeart/2005/8/colors/accent5_2" csCatId="accent5"/>
      <dgm:spPr/>
      <dgm:t>
        <a:bodyPr/>
        <a:lstStyle/>
        <a:p>
          <a:endParaRPr lang="tr-TR"/>
        </a:p>
      </dgm:t>
    </dgm:pt>
    <dgm:pt modelId="{D471688E-7314-4FE2-9EBD-7317B1413BDC}">
      <dgm:prSet/>
      <dgm:spPr/>
      <dgm:t>
        <a:bodyPr/>
        <a:lstStyle/>
        <a:p>
          <a:pPr rtl="0"/>
          <a:r>
            <a:rPr lang="tr-TR" smtClean="0"/>
            <a:t>Yaşantısal Öğrenme Modeli David A. Kolb tarafından ortaya konulmuştur.</a:t>
          </a:r>
          <a:endParaRPr lang="tr-TR"/>
        </a:p>
      </dgm:t>
    </dgm:pt>
    <dgm:pt modelId="{68E844F2-BCFA-46F7-B22E-ADFF1BC29A20}" type="parTrans" cxnId="{F85C596F-9F99-488F-BB2D-0FB1A1AD01F7}">
      <dgm:prSet/>
      <dgm:spPr/>
      <dgm:t>
        <a:bodyPr/>
        <a:lstStyle/>
        <a:p>
          <a:endParaRPr lang="tr-TR"/>
        </a:p>
      </dgm:t>
    </dgm:pt>
    <dgm:pt modelId="{71F64409-0928-4ACC-89C0-70B4219CBD72}" type="sibTrans" cxnId="{F85C596F-9F99-488F-BB2D-0FB1A1AD01F7}">
      <dgm:prSet/>
      <dgm:spPr/>
      <dgm:t>
        <a:bodyPr/>
        <a:lstStyle/>
        <a:p>
          <a:endParaRPr lang="tr-TR"/>
        </a:p>
      </dgm:t>
    </dgm:pt>
    <dgm:pt modelId="{E35DFCB8-AAAC-41F0-8104-1C7670025975}">
      <dgm:prSet/>
      <dgm:spPr/>
      <dgm:t>
        <a:bodyPr/>
        <a:lstStyle/>
        <a:p>
          <a:pPr rtl="0"/>
          <a:r>
            <a:rPr lang="tr-TR" smtClean="0"/>
            <a:t>Kolb’a göre öğrenme; yaşantıya dayalı, birey ile çevre arasında gerçekleşen, kendi yaşantılarından ve deneyimlerinden oluşan yaratıcı bir süreçtir. </a:t>
          </a:r>
          <a:endParaRPr lang="tr-TR"/>
        </a:p>
      </dgm:t>
    </dgm:pt>
    <dgm:pt modelId="{BB3F6CCB-FFCC-4CAE-9C14-343496E708C5}" type="parTrans" cxnId="{AA6C6CA6-2F22-4A49-9FAE-2BD4140DD6DF}">
      <dgm:prSet/>
      <dgm:spPr/>
      <dgm:t>
        <a:bodyPr/>
        <a:lstStyle/>
        <a:p>
          <a:endParaRPr lang="tr-TR"/>
        </a:p>
      </dgm:t>
    </dgm:pt>
    <dgm:pt modelId="{245EDE9F-F279-4DCB-A993-A8BAD953C532}" type="sibTrans" cxnId="{AA6C6CA6-2F22-4A49-9FAE-2BD4140DD6DF}">
      <dgm:prSet/>
      <dgm:spPr/>
      <dgm:t>
        <a:bodyPr/>
        <a:lstStyle/>
        <a:p>
          <a:endParaRPr lang="tr-TR"/>
        </a:p>
      </dgm:t>
    </dgm:pt>
    <dgm:pt modelId="{80BFDC54-CA67-43BC-99BB-12889A93F44B}">
      <dgm:prSet/>
      <dgm:spPr/>
      <dgm:t>
        <a:bodyPr/>
        <a:lstStyle/>
        <a:p>
          <a:pPr rtl="0"/>
          <a:r>
            <a:rPr lang="tr-TR" smtClean="0"/>
            <a:t>Öğrenmede bireyin kişisel olarak tercih ettiği yol, onun öğrenme stilini oluşturur.</a:t>
          </a:r>
          <a:endParaRPr lang="tr-TR"/>
        </a:p>
      </dgm:t>
    </dgm:pt>
    <dgm:pt modelId="{70FA9E48-A97F-4CC4-82B2-7D66AB864738}" type="parTrans" cxnId="{F5400619-4339-4499-AC61-BE8502914728}">
      <dgm:prSet/>
      <dgm:spPr/>
      <dgm:t>
        <a:bodyPr/>
        <a:lstStyle/>
        <a:p>
          <a:endParaRPr lang="tr-TR"/>
        </a:p>
      </dgm:t>
    </dgm:pt>
    <dgm:pt modelId="{1E6A85CF-646B-4542-9933-DABD0DF59645}" type="sibTrans" cxnId="{F5400619-4339-4499-AC61-BE8502914728}">
      <dgm:prSet/>
      <dgm:spPr/>
      <dgm:t>
        <a:bodyPr/>
        <a:lstStyle/>
        <a:p>
          <a:endParaRPr lang="tr-TR"/>
        </a:p>
      </dgm:t>
    </dgm:pt>
    <dgm:pt modelId="{69C58FB8-9565-457C-BEF9-E07FA256C99D}" type="pres">
      <dgm:prSet presAssocID="{1AD1F5E8-9BA4-4D98-9B59-1E83A1E07B5C}" presName="Name0" presStyleCnt="0">
        <dgm:presLayoutVars>
          <dgm:chMax val="7"/>
          <dgm:dir/>
          <dgm:animLvl val="lvl"/>
          <dgm:resizeHandles val="exact"/>
        </dgm:presLayoutVars>
      </dgm:prSet>
      <dgm:spPr/>
      <dgm:t>
        <a:bodyPr/>
        <a:lstStyle/>
        <a:p>
          <a:endParaRPr lang="tr-TR"/>
        </a:p>
      </dgm:t>
    </dgm:pt>
    <dgm:pt modelId="{2ED6D8AF-7BF0-40AC-99CF-6042FDBE783A}" type="pres">
      <dgm:prSet presAssocID="{D471688E-7314-4FE2-9EBD-7317B1413BDC}" presName="circle1" presStyleLbl="node1" presStyleIdx="0" presStyleCnt="3"/>
      <dgm:spPr/>
    </dgm:pt>
    <dgm:pt modelId="{DDF6F484-BBAC-40CA-8310-AD3F68BE7289}" type="pres">
      <dgm:prSet presAssocID="{D471688E-7314-4FE2-9EBD-7317B1413BDC}" presName="space" presStyleCnt="0"/>
      <dgm:spPr/>
    </dgm:pt>
    <dgm:pt modelId="{9275C55C-B60D-4E04-A5FE-DA2A2A082733}" type="pres">
      <dgm:prSet presAssocID="{D471688E-7314-4FE2-9EBD-7317B1413BDC}" presName="rect1" presStyleLbl="alignAcc1" presStyleIdx="0" presStyleCnt="3"/>
      <dgm:spPr/>
      <dgm:t>
        <a:bodyPr/>
        <a:lstStyle/>
        <a:p>
          <a:endParaRPr lang="tr-TR"/>
        </a:p>
      </dgm:t>
    </dgm:pt>
    <dgm:pt modelId="{44A72B42-8D8E-4B53-AF70-6CED21EA6B1B}" type="pres">
      <dgm:prSet presAssocID="{E35DFCB8-AAAC-41F0-8104-1C7670025975}" presName="vertSpace2" presStyleLbl="node1" presStyleIdx="0" presStyleCnt="3"/>
      <dgm:spPr/>
    </dgm:pt>
    <dgm:pt modelId="{5A1A0B9A-73CE-4CF1-B70C-62C64E4B8E0C}" type="pres">
      <dgm:prSet presAssocID="{E35DFCB8-AAAC-41F0-8104-1C7670025975}" presName="circle2" presStyleLbl="node1" presStyleIdx="1" presStyleCnt="3"/>
      <dgm:spPr/>
    </dgm:pt>
    <dgm:pt modelId="{7B42C773-0470-480F-B24F-9B69751D3008}" type="pres">
      <dgm:prSet presAssocID="{E35DFCB8-AAAC-41F0-8104-1C7670025975}" presName="rect2" presStyleLbl="alignAcc1" presStyleIdx="1" presStyleCnt="3"/>
      <dgm:spPr/>
      <dgm:t>
        <a:bodyPr/>
        <a:lstStyle/>
        <a:p>
          <a:endParaRPr lang="tr-TR"/>
        </a:p>
      </dgm:t>
    </dgm:pt>
    <dgm:pt modelId="{F7274E58-F238-4F5B-A820-6E90562D69EE}" type="pres">
      <dgm:prSet presAssocID="{80BFDC54-CA67-43BC-99BB-12889A93F44B}" presName="vertSpace3" presStyleLbl="node1" presStyleIdx="1" presStyleCnt="3"/>
      <dgm:spPr/>
    </dgm:pt>
    <dgm:pt modelId="{60FC7113-A40F-46A1-B6F2-2273C95FA0F7}" type="pres">
      <dgm:prSet presAssocID="{80BFDC54-CA67-43BC-99BB-12889A93F44B}" presName="circle3" presStyleLbl="node1" presStyleIdx="2" presStyleCnt="3"/>
      <dgm:spPr/>
    </dgm:pt>
    <dgm:pt modelId="{58171EEA-631B-498F-A5C0-ACF656357AE4}" type="pres">
      <dgm:prSet presAssocID="{80BFDC54-CA67-43BC-99BB-12889A93F44B}" presName="rect3" presStyleLbl="alignAcc1" presStyleIdx="2" presStyleCnt="3"/>
      <dgm:spPr/>
      <dgm:t>
        <a:bodyPr/>
        <a:lstStyle/>
        <a:p>
          <a:endParaRPr lang="tr-TR"/>
        </a:p>
      </dgm:t>
    </dgm:pt>
    <dgm:pt modelId="{3670459E-1F11-4077-8EE4-F30BF1292D18}" type="pres">
      <dgm:prSet presAssocID="{D471688E-7314-4FE2-9EBD-7317B1413BDC}" presName="rect1ParTxNoCh" presStyleLbl="alignAcc1" presStyleIdx="2" presStyleCnt="3">
        <dgm:presLayoutVars>
          <dgm:chMax val="1"/>
          <dgm:bulletEnabled val="1"/>
        </dgm:presLayoutVars>
      </dgm:prSet>
      <dgm:spPr/>
      <dgm:t>
        <a:bodyPr/>
        <a:lstStyle/>
        <a:p>
          <a:endParaRPr lang="tr-TR"/>
        </a:p>
      </dgm:t>
    </dgm:pt>
    <dgm:pt modelId="{1D38AFE7-F7A3-48EE-BA0C-FD9CAA787D84}" type="pres">
      <dgm:prSet presAssocID="{E35DFCB8-AAAC-41F0-8104-1C7670025975}" presName="rect2ParTxNoCh" presStyleLbl="alignAcc1" presStyleIdx="2" presStyleCnt="3">
        <dgm:presLayoutVars>
          <dgm:chMax val="1"/>
          <dgm:bulletEnabled val="1"/>
        </dgm:presLayoutVars>
      </dgm:prSet>
      <dgm:spPr/>
      <dgm:t>
        <a:bodyPr/>
        <a:lstStyle/>
        <a:p>
          <a:endParaRPr lang="tr-TR"/>
        </a:p>
      </dgm:t>
    </dgm:pt>
    <dgm:pt modelId="{F16E7666-EAB8-4FFF-8CF5-8870C5A310BA}" type="pres">
      <dgm:prSet presAssocID="{80BFDC54-CA67-43BC-99BB-12889A93F44B}" presName="rect3ParTxNoCh" presStyleLbl="alignAcc1" presStyleIdx="2" presStyleCnt="3">
        <dgm:presLayoutVars>
          <dgm:chMax val="1"/>
          <dgm:bulletEnabled val="1"/>
        </dgm:presLayoutVars>
      </dgm:prSet>
      <dgm:spPr/>
      <dgm:t>
        <a:bodyPr/>
        <a:lstStyle/>
        <a:p>
          <a:endParaRPr lang="tr-TR"/>
        </a:p>
      </dgm:t>
    </dgm:pt>
  </dgm:ptLst>
  <dgm:cxnLst>
    <dgm:cxn modelId="{B9A2EB03-7AF0-4017-B307-DB405E2FA17D}" type="presOf" srcId="{E35DFCB8-AAAC-41F0-8104-1C7670025975}" destId="{1D38AFE7-F7A3-48EE-BA0C-FD9CAA787D84}" srcOrd="1" destOrd="0" presId="urn:microsoft.com/office/officeart/2005/8/layout/target3"/>
    <dgm:cxn modelId="{8C383C1C-1319-418F-B8F5-C376EAB5CF49}" type="presOf" srcId="{1AD1F5E8-9BA4-4D98-9B59-1E83A1E07B5C}" destId="{69C58FB8-9565-457C-BEF9-E07FA256C99D}" srcOrd="0" destOrd="0" presId="urn:microsoft.com/office/officeart/2005/8/layout/target3"/>
    <dgm:cxn modelId="{F5400619-4339-4499-AC61-BE8502914728}" srcId="{1AD1F5E8-9BA4-4D98-9B59-1E83A1E07B5C}" destId="{80BFDC54-CA67-43BC-99BB-12889A93F44B}" srcOrd="2" destOrd="0" parTransId="{70FA9E48-A97F-4CC4-82B2-7D66AB864738}" sibTransId="{1E6A85CF-646B-4542-9933-DABD0DF59645}"/>
    <dgm:cxn modelId="{D3B13010-B639-455F-A515-2C3DF2306D9B}" type="presOf" srcId="{E35DFCB8-AAAC-41F0-8104-1C7670025975}" destId="{7B42C773-0470-480F-B24F-9B69751D3008}" srcOrd="0" destOrd="0" presId="urn:microsoft.com/office/officeart/2005/8/layout/target3"/>
    <dgm:cxn modelId="{E12953C2-3CA4-4E8E-9EDD-872CEFEF261F}" type="presOf" srcId="{80BFDC54-CA67-43BC-99BB-12889A93F44B}" destId="{58171EEA-631B-498F-A5C0-ACF656357AE4}" srcOrd="0" destOrd="0" presId="urn:microsoft.com/office/officeart/2005/8/layout/target3"/>
    <dgm:cxn modelId="{F85C596F-9F99-488F-BB2D-0FB1A1AD01F7}" srcId="{1AD1F5E8-9BA4-4D98-9B59-1E83A1E07B5C}" destId="{D471688E-7314-4FE2-9EBD-7317B1413BDC}" srcOrd="0" destOrd="0" parTransId="{68E844F2-BCFA-46F7-B22E-ADFF1BC29A20}" sibTransId="{71F64409-0928-4ACC-89C0-70B4219CBD72}"/>
    <dgm:cxn modelId="{F3AEFA7C-AD43-46F9-B686-AAD3EFE86347}" type="presOf" srcId="{D471688E-7314-4FE2-9EBD-7317B1413BDC}" destId="{3670459E-1F11-4077-8EE4-F30BF1292D18}" srcOrd="1" destOrd="0" presId="urn:microsoft.com/office/officeart/2005/8/layout/target3"/>
    <dgm:cxn modelId="{AA6C6CA6-2F22-4A49-9FAE-2BD4140DD6DF}" srcId="{1AD1F5E8-9BA4-4D98-9B59-1E83A1E07B5C}" destId="{E35DFCB8-AAAC-41F0-8104-1C7670025975}" srcOrd="1" destOrd="0" parTransId="{BB3F6CCB-FFCC-4CAE-9C14-343496E708C5}" sibTransId="{245EDE9F-F279-4DCB-A993-A8BAD953C532}"/>
    <dgm:cxn modelId="{0311282F-3D80-4BB6-B60F-A09657F5DB17}" type="presOf" srcId="{80BFDC54-CA67-43BC-99BB-12889A93F44B}" destId="{F16E7666-EAB8-4FFF-8CF5-8870C5A310BA}" srcOrd="1" destOrd="0" presId="urn:microsoft.com/office/officeart/2005/8/layout/target3"/>
    <dgm:cxn modelId="{92133A97-C244-4610-8CDB-B5ABE85D9A9B}" type="presOf" srcId="{D471688E-7314-4FE2-9EBD-7317B1413BDC}" destId="{9275C55C-B60D-4E04-A5FE-DA2A2A082733}" srcOrd="0" destOrd="0" presId="urn:microsoft.com/office/officeart/2005/8/layout/target3"/>
    <dgm:cxn modelId="{CA74DBC6-4DE9-4137-8D57-E133DE106A29}" type="presParOf" srcId="{69C58FB8-9565-457C-BEF9-E07FA256C99D}" destId="{2ED6D8AF-7BF0-40AC-99CF-6042FDBE783A}" srcOrd="0" destOrd="0" presId="urn:microsoft.com/office/officeart/2005/8/layout/target3"/>
    <dgm:cxn modelId="{B84FA9F8-83E2-4C23-B97F-4C5CEF50762C}" type="presParOf" srcId="{69C58FB8-9565-457C-BEF9-E07FA256C99D}" destId="{DDF6F484-BBAC-40CA-8310-AD3F68BE7289}" srcOrd="1" destOrd="0" presId="urn:microsoft.com/office/officeart/2005/8/layout/target3"/>
    <dgm:cxn modelId="{2A5628FB-4C95-426C-AEFD-CA81A4766DCF}" type="presParOf" srcId="{69C58FB8-9565-457C-BEF9-E07FA256C99D}" destId="{9275C55C-B60D-4E04-A5FE-DA2A2A082733}" srcOrd="2" destOrd="0" presId="urn:microsoft.com/office/officeart/2005/8/layout/target3"/>
    <dgm:cxn modelId="{04B55F6E-BC4F-427D-BB0B-9BCCE253953F}" type="presParOf" srcId="{69C58FB8-9565-457C-BEF9-E07FA256C99D}" destId="{44A72B42-8D8E-4B53-AF70-6CED21EA6B1B}" srcOrd="3" destOrd="0" presId="urn:microsoft.com/office/officeart/2005/8/layout/target3"/>
    <dgm:cxn modelId="{1E091A71-623E-4907-AFB8-8E0132621925}" type="presParOf" srcId="{69C58FB8-9565-457C-BEF9-E07FA256C99D}" destId="{5A1A0B9A-73CE-4CF1-B70C-62C64E4B8E0C}" srcOrd="4" destOrd="0" presId="urn:microsoft.com/office/officeart/2005/8/layout/target3"/>
    <dgm:cxn modelId="{BD86E18B-F9D1-459C-88D5-FAF7CCDA7ED1}" type="presParOf" srcId="{69C58FB8-9565-457C-BEF9-E07FA256C99D}" destId="{7B42C773-0470-480F-B24F-9B69751D3008}" srcOrd="5" destOrd="0" presId="urn:microsoft.com/office/officeart/2005/8/layout/target3"/>
    <dgm:cxn modelId="{9C553D74-CF86-4835-B90E-BD78B9767D12}" type="presParOf" srcId="{69C58FB8-9565-457C-BEF9-E07FA256C99D}" destId="{F7274E58-F238-4F5B-A820-6E90562D69EE}" srcOrd="6" destOrd="0" presId="urn:microsoft.com/office/officeart/2005/8/layout/target3"/>
    <dgm:cxn modelId="{9423EB79-3A01-46E0-8ABE-C9D3CC20BDC1}" type="presParOf" srcId="{69C58FB8-9565-457C-BEF9-E07FA256C99D}" destId="{60FC7113-A40F-46A1-B6F2-2273C95FA0F7}" srcOrd="7" destOrd="0" presId="urn:microsoft.com/office/officeart/2005/8/layout/target3"/>
    <dgm:cxn modelId="{33B73C13-9BAF-45E8-A65D-4EA1E8FB5E78}" type="presParOf" srcId="{69C58FB8-9565-457C-BEF9-E07FA256C99D}" destId="{58171EEA-631B-498F-A5C0-ACF656357AE4}" srcOrd="8" destOrd="0" presId="urn:microsoft.com/office/officeart/2005/8/layout/target3"/>
    <dgm:cxn modelId="{5DB143D0-2F75-45B8-B418-1A1172BFFF5D}" type="presParOf" srcId="{69C58FB8-9565-457C-BEF9-E07FA256C99D}" destId="{3670459E-1F11-4077-8EE4-F30BF1292D18}" srcOrd="9" destOrd="0" presId="urn:microsoft.com/office/officeart/2005/8/layout/target3"/>
    <dgm:cxn modelId="{205D579B-19C9-4A8E-B28D-642C553DFE0B}" type="presParOf" srcId="{69C58FB8-9565-457C-BEF9-E07FA256C99D}" destId="{1D38AFE7-F7A3-48EE-BA0C-FD9CAA787D84}" srcOrd="10" destOrd="0" presId="urn:microsoft.com/office/officeart/2005/8/layout/target3"/>
    <dgm:cxn modelId="{C0C14F43-7DFD-4931-A4A9-DA6985E8F868}" type="presParOf" srcId="{69C58FB8-9565-457C-BEF9-E07FA256C99D}" destId="{F16E7666-EAB8-4FFF-8CF5-8870C5A310BA}" srcOrd="11"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5F630BD-34A5-4CE6-B747-1A0ECC085A3F}"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7F38A6A7-7290-4489-B730-2354A145A288}">
      <dgm:prSet custT="1"/>
      <dgm:spPr/>
      <dgm:t>
        <a:bodyPr/>
        <a:lstStyle/>
        <a:p>
          <a:pPr rtl="0"/>
          <a:endParaRPr lang="tr-TR" sz="2000" dirty="0" smtClean="0">
            <a:latin typeface="Comic Sans MS" panose="030F0702030302020204" pitchFamily="66" charset="0"/>
          </a:endParaRPr>
        </a:p>
        <a:p>
          <a:pPr rtl="0"/>
          <a:r>
            <a:rPr lang="tr-TR" sz="2000" dirty="0" err="1" smtClean="0">
              <a:latin typeface="Comic Sans MS" panose="030F0702030302020204" pitchFamily="66" charset="0"/>
            </a:rPr>
            <a:t>Kolb’ün</a:t>
          </a:r>
          <a:r>
            <a:rPr lang="tr-TR" sz="2000" dirty="0" smtClean="0">
              <a:latin typeface="Comic Sans MS" panose="030F0702030302020204" pitchFamily="66" charset="0"/>
            </a:rPr>
            <a:t> Öğrenme Stilleri (</a:t>
          </a:r>
          <a:r>
            <a:rPr lang="tr-TR" sz="2000" dirty="0" err="1" smtClean="0">
              <a:latin typeface="Comic Sans MS" panose="030F0702030302020204" pitchFamily="66" charset="0"/>
            </a:rPr>
            <a:t>Yaşantısal</a:t>
          </a:r>
          <a:r>
            <a:rPr lang="tr-TR" sz="2000" dirty="0" smtClean="0">
              <a:latin typeface="Comic Sans MS" panose="030F0702030302020204" pitchFamily="66" charset="0"/>
            </a:rPr>
            <a:t> Öğrenme) </a:t>
          </a:r>
          <a:br>
            <a:rPr lang="tr-TR" sz="2000" dirty="0" smtClean="0">
              <a:latin typeface="Comic Sans MS" panose="030F0702030302020204" pitchFamily="66" charset="0"/>
            </a:rPr>
          </a:br>
          <a:r>
            <a:rPr lang="tr-TR" sz="2000" b="1" dirty="0" smtClean="0">
              <a:latin typeface="Comic Sans MS" panose="030F0702030302020204" pitchFamily="66" charset="0"/>
            </a:rPr>
            <a:t>Özellikleri</a:t>
          </a:r>
          <a:r>
            <a:rPr lang="tr-TR" sz="2000" dirty="0" smtClean="0">
              <a:latin typeface="Comic Sans MS" panose="030F0702030302020204" pitchFamily="66" charset="0"/>
            </a:rPr>
            <a:t/>
          </a:r>
          <a:br>
            <a:rPr lang="tr-TR" sz="2000" dirty="0" smtClean="0">
              <a:latin typeface="Comic Sans MS" panose="030F0702030302020204" pitchFamily="66" charset="0"/>
            </a:rPr>
          </a:br>
          <a:endParaRPr lang="tr-TR" sz="2000" dirty="0">
            <a:latin typeface="Comic Sans MS" panose="030F0702030302020204" pitchFamily="66" charset="0"/>
          </a:endParaRPr>
        </a:p>
      </dgm:t>
    </dgm:pt>
    <dgm:pt modelId="{FC904203-B0B2-4BF6-8CFA-88E453235B0A}" type="parTrans" cxnId="{434B5226-4644-4BEC-9DB4-7FEFF484D813}">
      <dgm:prSet/>
      <dgm:spPr/>
      <dgm:t>
        <a:bodyPr/>
        <a:lstStyle/>
        <a:p>
          <a:endParaRPr lang="tr-TR"/>
        </a:p>
      </dgm:t>
    </dgm:pt>
    <dgm:pt modelId="{752C27BA-18F4-4018-ACAF-40CB9E47610C}" type="sibTrans" cxnId="{434B5226-4644-4BEC-9DB4-7FEFF484D813}">
      <dgm:prSet/>
      <dgm:spPr/>
      <dgm:t>
        <a:bodyPr/>
        <a:lstStyle/>
        <a:p>
          <a:endParaRPr lang="tr-TR"/>
        </a:p>
      </dgm:t>
    </dgm:pt>
    <dgm:pt modelId="{C28F1FA9-BB17-4675-B311-135A76C8DEE3}" type="pres">
      <dgm:prSet presAssocID="{45F630BD-34A5-4CE6-B747-1A0ECC085A3F}" presName="Name0" presStyleCnt="0">
        <dgm:presLayoutVars>
          <dgm:dir/>
          <dgm:animLvl val="lvl"/>
          <dgm:resizeHandles val="exact"/>
        </dgm:presLayoutVars>
      </dgm:prSet>
      <dgm:spPr/>
      <dgm:t>
        <a:bodyPr/>
        <a:lstStyle/>
        <a:p>
          <a:endParaRPr lang="tr-TR"/>
        </a:p>
      </dgm:t>
    </dgm:pt>
    <dgm:pt modelId="{C211E9AD-B0FD-4AB8-A4B4-C25DA35658C9}" type="pres">
      <dgm:prSet presAssocID="{7F38A6A7-7290-4489-B730-2354A145A288}" presName="composite" presStyleCnt="0"/>
      <dgm:spPr/>
    </dgm:pt>
    <dgm:pt modelId="{F0C6E38D-569C-4317-BF08-E5D7059D3CE7}" type="pres">
      <dgm:prSet presAssocID="{7F38A6A7-7290-4489-B730-2354A145A288}" presName="parTx" presStyleLbl="alignNode1" presStyleIdx="0" presStyleCnt="1">
        <dgm:presLayoutVars>
          <dgm:chMax val="0"/>
          <dgm:chPref val="0"/>
          <dgm:bulletEnabled val="1"/>
        </dgm:presLayoutVars>
      </dgm:prSet>
      <dgm:spPr/>
      <dgm:t>
        <a:bodyPr/>
        <a:lstStyle/>
        <a:p>
          <a:endParaRPr lang="tr-TR"/>
        </a:p>
      </dgm:t>
    </dgm:pt>
    <dgm:pt modelId="{E7AA55ED-8594-4A80-99BC-01AC56ED1EE5}" type="pres">
      <dgm:prSet presAssocID="{7F38A6A7-7290-4489-B730-2354A145A288}" presName="desTx" presStyleLbl="alignAccFollowNode1" presStyleIdx="0" presStyleCnt="1">
        <dgm:presLayoutVars>
          <dgm:bulletEnabled val="1"/>
        </dgm:presLayoutVars>
      </dgm:prSet>
      <dgm:spPr/>
    </dgm:pt>
  </dgm:ptLst>
  <dgm:cxnLst>
    <dgm:cxn modelId="{9AC0A93D-99A9-471A-992A-FCF4DBB9B379}" type="presOf" srcId="{7F38A6A7-7290-4489-B730-2354A145A288}" destId="{F0C6E38D-569C-4317-BF08-E5D7059D3CE7}" srcOrd="0" destOrd="0" presId="urn:microsoft.com/office/officeart/2005/8/layout/hList1"/>
    <dgm:cxn modelId="{434B5226-4644-4BEC-9DB4-7FEFF484D813}" srcId="{45F630BD-34A5-4CE6-B747-1A0ECC085A3F}" destId="{7F38A6A7-7290-4489-B730-2354A145A288}" srcOrd="0" destOrd="0" parTransId="{FC904203-B0B2-4BF6-8CFA-88E453235B0A}" sibTransId="{752C27BA-18F4-4018-ACAF-40CB9E47610C}"/>
    <dgm:cxn modelId="{E4E1B6E5-9DF0-4F38-BA1C-0F25C25153B4}" type="presOf" srcId="{45F630BD-34A5-4CE6-B747-1A0ECC085A3F}" destId="{C28F1FA9-BB17-4675-B311-135A76C8DEE3}" srcOrd="0" destOrd="0" presId="urn:microsoft.com/office/officeart/2005/8/layout/hList1"/>
    <dgm:cxn modelId="{4FE1D8D4-2FAD-4896-856F-D77FEAD6C2FB}" type="presParOf" srcId="{C28F1FA9-BB17-4675-B311-135A76C8DEE3}" destId="{C211E9AD-B0FD-4AB8-A4B4-C25DA35658C9}" srcOrd="0" destOrd="0" presId="urn:microsoft.com/office/officeart/2005/8/layout/hList1"/>
    <dgm:cxn modelId="{0F7309F5-436E-4080-8004-548FE40E42CC}" type="presParOf" srcId="{C211E9AD-B0FD-4AB8-A4B4-C25DA35658C9}" destId="{F0C6E38D-569C-4317-BF08-E5D7059D3CE7}" srcOrd="0" destOrd="0" presId="urn:microsoft.com/office/officeart/2005/8/layout/hList1"/>
    <dgm:cxn modelId="{5A592CF8-FA3A-4CC5-8746-C160CC42AA32}" type="presParOf" srcId="{C211E9AD-B0FD-4AB8-A4B4-C25DA35658C9}" destId="{E7AA55ED-8594-4A80-99BC-01AC56ED1EE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DC404C1-626F-44E5-BA69-66A92A456405}" type="doc">
      <dgm:prSet loTypeId="urn:microsoft.com/office/officeart/2008/layout/LinedList" loCatId="hierarchy" qsTypeId="urn:microsoft.com/office/officeart/2005/8/quickstyle/simple1" qsCatId="simple" csTypeId="urn:microsoft.com/office/officeart/2005/8/colors/colorful1" csCatId="colorful" phldr="1"/>
      <dgm:spPr/>
      <dgm:t>
        <a:bodyPr/>
        <a:lstStyle/>
        <a:p>
          <a:endParaRPr lang="tr-TR"/>
        </a:p>
      </dgm:t>
    </dgm:pt>
    <dgm:pt modelId="{561EF057-D4B4-441D-9E05-470FE13AA239}">
      <dgm:prSet/>
      <dgm:spPr/>
      <dgm:t>
        <a:bodyPr/>
        <a:lstStyle/>
        <a:p>
          <a:pPr rtl="0"/>
          <a:r>
            <a:rPr lang="tr-TR" dirty="0" smtClean="0"/>
            <a:t>Öğrenme yaşantılara dayalıdır.</a:t>
          </a:r>
          <a:endParaRPr lang="tr-TR" dirty="0"/>
        </a:p>
      </dgm:t>
    </dgm:pt>
    <dgm:pt modelId="{A43F1851-F819-4E7B-8325-478508C334F6}" type="parTrans" cxnId="{CA803F05-291C-4E46-8345-2F7F2309283F}">
      <dgm:prSet/>
      <dgm:spPr/>
      <dgm:t>
        <a:bodyPr/>
        <a:lstStyle/>
        <a:p>
          <a:endParaRPr lang="tr-TR"/>
        </a:p>
      </dgm:t>
    </dgm:pt>
    <dgm:pt modelId="{23F93FBE-4FE5-427F-B55E-171C6656B851}" type="sibTrans" cxnId="{CA803F05-291C-4E46-8345-2F7F2309283F}">
      <dgm:prSet/>
      <dgm:spPr/>
      <dgm:t>
        <a:bodyPr/>
        <a:lstStyle/>
        <a:p>
          <a:endParaRPr lang="tr-TR"/>
        </a:p>
      </dgm:t>
    </dgm:pt>
    <dgm:pt modelId="{6FDD927A-9542-45C8-93F2-C47CC92E51BE}">
      <dgm:prSet/>
      <dgm:spPr/>
      <dgm:t>
        <a:bodyPr/>
        <a:lstStyle/>
        <a:p>
          <a:pPr rtl="0"/>
          <a:r>
            <a:rPr lang="tr-TR" dirty="0" smtClean="0"/>
            <a:t>Farklı öğrenme tarzları kullanmak bireyin öğrenme yoludur.</a:t>
          </a:r>
          <a:endParaRPr lang="tr-TR" dirty="0"/>
        </a:p>
      </dgm:t>
    </dgm:pt>
    <dgm:pt modelId="{39010159-3911-4F41-8336-17ED61A5403E}" type="parTrans" cxnId="{86C1FD2B-1883-467A-8B97-8549108C67A4}">
      <dgm:prSet/>
      <dgm:spPr/>
      <dgm:t>
        <a:bodyPr/>
        <a:lstStyle/>
        <a:p>
          <a:endParaRPr lang="tr-TR"/>
        </a:p>
      </dgm:t>
    </dgm:pt>
    <dgm:pt modelId="{1AA2F124-42E6-4F5C-A264-DB07A83FED11}" type="sibTrans" cxnId="{86C1FD2B-1883-467A-8B97-8549108C67A4}">
      <dgm:prSet/>
      <dgm:spPr/>
      <dgm:t>
        <a:bodyPr/>
        <a:lstStyle/>
        <a:p>
          <a:endParaRPr lang="tr-TR"/>
        </a:p>
      </dgm:t>
    </dgm:pt>
    <dgm:pt modelId="{0C5E4B24-EF8A-4ADE-97ED-175C51D7DBCF}">
      <dgm:prSet/>
      <dgm:spPr/>
      <dgm:t>
        <a:bodyPr/>
        <a:lstStyle/>
        <a:p>
          <a:pPr rtl="0"/>
          <a:r>
            <a:rPr lang="tr-TR" dirty="0" smtClean="0"/>
            <a:t>Birey öğrenme sürecinde gözlem yapar, bu gözlemini teoriyle ilişkilendirir, varsayımlar ileri sürer ve böylece yeni deneyimler edinir.</a:t>
          </a:r>
          <a:endParaRPr lang="tr-TR" dirty="0"/>
        </a:p>
      </dgm:t>
    </dgm:pt>
    <dgm:pt modelId="{4E26445B-6AB8-4578-8AC5-330782E68F5D}" type="parTrans" cxnId="{441CD287-0F8E-4BC8-A4BA-EB74E22CEFC6}">
      <dgm:prSet/>
      <dgm:spPr/>
      <dgm:t>
        <a:bodyPr/>
        <a:lstStyle/>
        <a:p>
          <a:endParaRPr lang="tr-TR"/>
        </a:p>
      </dgm:t>
    </dgm:pt>
    <dgm:pt modelId="{30F0B11A-C9A3-467B-B675-8D93580F057E}" type="sibTrans" cxnId="{441CD287-0F8E-4BC8-A4BA-EB74E22CEFC6}">
      <dgm:prSet/>
      <dgm:spPr/>
      <dgm:t>
        <a:bodyPr/>
        <a:lstStyle/>
        <a:p>
          <a:endParaRPr lang="tr-TR"/>
        </a:p>
      </dgm:t>
    </dgm:pt>
    <dgm:pt modelId="{E09DEB82-5C44-4015-884F-15E1128833ED}">
      <dgm:prSet/>
      <dgm:spPr/>
      <dgm:t>
        <a:bodyPr/>
        <a:lstStyle/>
        <a:p>
          <a:pPr rtl="0"/>
          <a:r>
            <a:rPr lang="tr-TR" dirty="0" smtClean="0"/>
            <a:t>Bireyler kendi yaşantılarından ve deneyimlerinden öğrenir.</a:t>
          </a:r>
          <a:endParaRPr lang="tr-TR" dirty="0"/>
        </a:p>
      </dgm:t>
    </dgm:pt>
    <dgm:pt modelId="{36EEBECB-54B8-4657-BB0D-4DFE847B15CA}" type="parTrans" cxnId="{4A7F8C27-4AD2-4B25-A197-1A7166953515}">
      <dgm:prSet/>
      <dgm:spPr/>
      <dgm:t>
        <a:bodyPr/>
        <a:lstStyle/>
        <a:p>
          <a:endParaRPr lang="tr-TR"/>
        </a:p>
      </dgm:t>
    </dgm:pt>
    <dgm:pt modelId="{116FED42-D973-487A-9928-B2EC290E8041}" type="sibTrans" cxnId="{4A7F8C27-4AD2-4B25-A197-1A7166953515}">
      <dgm:prSet/>
      <dgm:spPr/>
      <dgm:t>
        <a:bodyPr/>
        <a:lstStyle/>
        <a:p>
          <a:endParaRPr lang="tr-TR"/>
        </a:p>
      </dgm:t>
    </dgm:pt>
    <dgm:pt modelId="{150EE108-CA02-476C-864F-BE2B9EDCADE1}">
      <dgm:prSet/>
      <dgm:spPr/>
      <dgm:t>
        <a:bodyPr/>
        <a:lstStyle/>
        <a:p>
          <a:pPr rtl="0"/>
          <a:r>
            <a:rPr lang="tr-TR" dirty="0" smtClean="0"/>
            <a:t>Bireyler öğrenmelerin sonuçlarını güvenli bir şekilde değerlendirebilirler. </a:t>
          </a:r>
          <a:endParaRPr lang="tr-TR" dirty="0"/>
        </a:p>
      </dgm:t>
    </dgm:pt>
    <dgm:pt modelId="{023D19D7-A803-4082-A053-470F2825B8F9}" type="parTrans" cxnId="{A5006932-16FC-4815-AB0C-1917F594DF9B}">
      <dgm:prSet/>
      <dgm:spPr/>
      <dgm:t>
        <a:bodyPr/>
        <a:lstStyle/>
        <a:p>
          <a:endParaRPr lang="tr-TR"/>
        </a:p>
      </dgm:t>
    </dgm:pt>
    <dgm:pt modelId="{6623EC3B-FC70-4372-8E9D-40453A72E385}" type="sibTrans" cxnId="{A5006932-16FC-4815-AB0C-1917F594DF9B}">
      <dgm:prSet/>
      <dgm:spPr/>
      <dgm:t>
        <a:bodyPr/>
        <a:lstStyle/>
        <a:p>
          <a:endParaRPr lang="tr-TR"/>
        </a:p>
      </dgm:t>
    </dgm:pt>
    <dgm:pt modelId="{C44DF393-3527-4E79-B4A5-5D58A6963B30}" type="pres">
      <dgm:prSet presAssocID="{8DC404C1-626F-44E5-BA69-66A92A456405}" presName="vert0" presStyleCnt="0">
        <dgm:presLayoutVars>
          <dgm:dir/>
          <dgm:animOne val="branch"/>
          <dgm:animLvl val="lvl"/>
        </dgm:presLayoutVars>
      </dgm:prSet>
      <dgm:spPr/>
      <dgm:t>
        <a:bodyPr/>
        <a:lstStyle/>
        <a:p>
          <a:endParaRPr lang="tr-TR"/>
        </a:p>
      </dgm:t>
    </dgm:pt>
    <dgm:pt modelId="{6C91465D-6948-4E49-AC3F-8D4BC00AA77C}" type="pres">
      <dgm:prSet presAssocID="{561EF057-D4B4-441D-9E05-470FE13AA239}" presName="thickLine" presStyleLbl="alignNode1" presStyleIdx="0" presStyleCnt="5"/>
      <dgm:spPr/>
    </dgm:pt>
    <dgm:pt modelId="{F67A551B-8E33-4B4E-B603-A45D16B5FF01}" type="pres">
      <dgm:prSet presAssocID="{561EF057-D4B4-441D-9E05-470FE13AA239}" presName="horz1" presStyleCnt="0"/>
      <dgm:spPr/>
    </dgm:pt>
    <dgm:pt modelId="{20117198-D925-4703-A9D6-4CE360FAEA0A}" type="pres">
      <dgm:prSet presAssocID="{561EF057-D4B4-441D-9E05-470FE13AA239}" presName="tx1" presStyleLbl="revTx" presStyleIdx="0" presStyleCnt="5"/>
      <dgm:spPr/>
      <dgm:t>
        <a:bodyPr/>
        <a:lstStyle/>
        <a:p>
          <a:endParaRPr lang="tr-TR"/>
        </a:p>
      </dgm:t>
    </dgm:pt>
    <dgm:pt modelId="{4E1E1C61-DC16-4A37-8BE4-600D3F8BDF04}" type="pres">
      <dgm:prSet presAssocID="{561EF057-D4B4-441D-9E05-470FE13AA239}" presName="vert1" presStyleCnt="0"/>
      <dgm:spPr/>
    </dgm:pt>
    <dgm:pt modelId="{1CA65B27-22A2-4EBE-8AAB-AE4D9F179690}" type="pres">
      <dgm:prSet presAssocID="{6FDD927A-9542-45C8-93F2-C47CC92E51BE}" presName="thickLine" presStyleLbl="alignNode1" presStyleIdx="1" presStyleCnt="5"/>
      <dgm:spPr/>
    </dgm:pt>
    <dgm:pt modelId="{5B0C99BF-C95B-4799-A75E-B224AE3FDDD6}" type="pres">
      <dgm:prSet presAssocID="{6FDD927A-9542-45C8-93F2-C47CC92E51BE}" presName="horz1" presStyleCnt="0"/>
      <dgm:spPr/>
    </dgm:pt>
    <dgm:pt modelId="{461911C8-631F-42CF-B86B-67F7886C9837}" type="pres">
      <dgm:prSet presAssocID="{6FDD927A-9542-45C8-93F2-C47CC92E51BE}" presName="tx1" presStyleLbl="revTx" presStyleIdx="1" presStyleCnt="5"/>
      <dgm:spPr/>
      <dgm:t>
        <a:bodyPr/>
        <a:lstStyle/>
        <a:p>
          <a:endParaRPr lang="tr-TR"/>
        </a:p>
      </dgm:t>
    </dgm:pt>
    <dgm:pt modelId="{53AF3355-DBD1-4044-97D7-4A31FB8EC95D}" type="pres">
      <dgm:prSet presAssocID="{6FDD927A-9542-45C8-93F2-C47CC92E51BE}" presName="vert1" presStyleCnt="0"/>
      <dgm:spPr/>
    </dgm:pt>
    <dgm:pt modelId="{D8772D0F-871F-41C7-AAE0-4E6E5B0A227D}" type="pres">
      <dgm:prSet presAssocID="{0C5E4B24-EF8A-4ADE-97ED-175C51D7DBCF}" presName="thickLine" presStyleLbl="alignNode1" presStyleIdx="2" presStyleCnt="5"/>
      <dgm:spPr/>
    </dgm:pt>
    <dgm:pt modelId="{E8D3E001-DEB8-4318-9F27-6FA82BC255A6}" type="pres">
      <dgm:prSet presAssocID="{0C5E4B24-EF8A-4ADE-97ED-175C51D7DBCF}" presName="horz1" presStyleCnt="0"/>
      <dgm:spPr/>
    </dgm:pt>
    <dgm:pt modelId="{42D54D4F-68E0-4875-A0C3-8E4DB459A4A9}" type="pres">
      <dgm:prSet presAssocID="{0C5E4B24-EF8A-4ADE-97ED-175C51D7DBCF}" presName="tx1" presStyleLbl="revTx" presStyleIdx="2" presStyleCnt="5"/>
      <dgm:spPr/>
      <dgm:t>
        <a:bodyPr/>
        <a:lstStyle/>
        <a:p>
          <a:endParaRPr lang="tr-TR"/>
        </a:p>
      </dgm:t>
    </dgm:pt>
    <dgm:pt modelId="{7A5F3464-872D-4886-827B-D37D572064C2}" type="pres">
      <dgm:prSet presAssocID="{0C5E4B24-EF8A-4ADE-97ED-175C51D7DBCF}" presName="vert1" presStyleCnt="0"/>
      <dgm:spPr/>
    </dgm:pt>
    <dgm:pt modelId="{B15B9F84-5C46-46D4-B530-62CEC9942B5F}" type="pres">
      <dgm:prSet presAssocID="{E09DEB82-5C44-4015-884F-15E1128833ED}" presName="thickLine" presStyleLbl="alignNode1" presStyleIdx="3" presStyleCnt="5"/>
      <dgm:spPr/>
    </dgm:pt>
    <dgm:pt modelId="{C6E83D47-C1AE-475B-B65C-DC5EDCBB7019}" type="pres">
      <dgm:prSet presAssocID="{E09DEB82-5C44-4015-884F-15E1128833ED}" presName="horz1" presStyleCnt="0"/>
      <dgm:spPr/>
    </dgm:pt>
    <dgm:pt modelId="{92E955B0-8729-4065-ABB4-073210A22C5D}" type="pres">
      <dgm:prSet presAssocID="{E09DEB82-5C44-4015-884F-15E1128833ED}" presName="tx1" presStyleLbl="revTx" presStyleIdx="3" presStyleCnt="5"/>
      <dgm:spPr/>
      <dgm:t>
        <a:bodyPr/>
        <a:lstStyle/>
        <a:p>
          <a:endParaRPr lang="tr-TR"/>
        </a:p>
      </dgm:t>
    </dgm:pt>
    <dgm:pt modelId="{49C31006-781E-4B7B-97FC-69ED7768C99F}" type="pres">
      <dgm:prSet presAssocID="{E09DEB82-5C44-4015-884F-15E1128833ED}" presName="vert1" presStyleCnt="0"/>
      <dgm:spPr/>
    </dgm:pt>
    <dgm:pt modelId="{7CDBF8CF-9DF1-44CA-BC89-B6F53F3DBE66}" type="pres">
      <dgm:prSet presAssocID="{150EE108-CA02-476C-864F-BE2B9EDCADE1}" presName="thickLine" presStyleLbl="alignNode1" presStyleIdx="4" presStyleCnt="5"/>
      <dgm:spPr/>
    </dgm:pt>
    <dgm:pt modelId="{7B06F2F9-F340-4743-94BD-2D7F49FD2E45}" type="pres">
      <dgm:prSet presAssocID="{150EE108-CA02-476C-864F-BE2B9EDCADE1}" presName="horz1" presStyleCnt="0"/>
      <dgm:spPr/>
    </dgm:pt>
    <dgm:pt modelId="{FCB9B5C9-989E-4027-8CED-2EF0633EA538}" type="pres">
      <dgm:prSet presAssocID="{150EE108-CA02-476C-864F-BE2B9EDCADE1}" presName="tx1" presStyleLbl="revTx" presStyleIdx="4" presStyleCnt="5"/>
      <dgm:spPr/>
      <dgm:t>
        <a:bodyPr/>
        <a:lstStyle/>
        <a:p>
          <a:endParaRPr lang="tr-TR"/>
        </a:p>
      </dgm:t>
    </dgm:pt>
    <dgm:pt modelId="{CBCF4289-640F-47F0-939E-35E5CE2B1211}" type="pres">
      <dgm:prSet presAssocID="{150EE108-CA02-476C-864F-BE2B9EDCADE1}" presName="vert1" presStyleCnt="0"/>
      <dgm:spPr/>
    </dgm:pt>
  </dgm:ptLst>
  <dgm:cxnLst>
    <dgm:cxn modelId="{12BDBF4F-DD51-4B10-AB04-BBCD85388017}" type="presOf" srcId="{0C5E4B24-EF8A-4ADE-97ED-175C51D7DBCF}" destId="{42D54D4F-68E0-4875-A0C3-8E4DB459A4A9}" srcOrd="0" destOrd="0" presId="urn:microsoft.com/office/officeart/2008/layout/LinedList"/>
    <dgm:cxn modelId="{86C1FD2B-1883-467A-8B97-8549108C67A4}" srcId="{8DC404C1-626F-44E5-BA69-66A92A456405}" destId="{6FDD927A-9542-45C8-93F2-C47CC92E51BE}" srcOrd="1" destOrd="0" parTransId="{39010159-3911-4F41-8336-17ED61A5403E}" sibTransId="{1AA2F124-42E6-4F5C-A264-DB07A83FED11}"/>
    <dgm:cxn modelId="{441CD287-0F8E-4BC8-A4BA-EB74E22CEFC6}" srcId="{8DC404C1-626F-44E5-BA69-66A92A456405}" destId="{0C5E4B24-EF8A-4ADE-97ED-175C51D7DBCF}" srcOrd="2" destOrd="0" parTransId="{4E26445B-6AB8-4578-8AC5-330782E68F5D}" sibTransId="{30F0B11A-C9A3-467B-B675-8D93580F057E}"/>
    <dgm:cxn modelId="{51A984FB-6FCF-47A7-AB15-DE76818CD3FA}" type="presOf" srcId="{8DC404C1-626F-44E5-BA69-66A92A456405}" destId="{C44DF393-3527-4E79-B4A5-5D58A6963B30}" srcOrd="0" destOrd="0" presId="urn:microsoft.com/office/officeart/2008/layout/LinedList"/>
    <dgm:cxn modelId="{9DBFB101-EF4B-443A-ACBA-85660E207BDD}" type="presOf" srcId="{6FDD927A-9542-45C8-93F2-C47CC92E51BE}" destId="{461911C8-631F-42CF-B86B-67F7886C9837}" srcOrd="0" destOrd="0" presId="urn:microsoft.com/office/officeart/2008/layout/LinedList"/>
    <dgm:cxn modelId="{4A7F8C27-4AD2-4B25-A197-1A7166953515}" srcId="{8DC404C1-626F-44E5-BA69-66A92A456405}" destId="{E09DEB82-5C44-4015-884F-15E1128833ED}" srcOrd="3" destOrd="0" parTransId="{36EEBECB-54B8-4657-BB0D-4DFE847B15CA}" sibTransId="{116FED42-D973-487A-9928-B2EC290E8041}"/>
    <dgm:cxn modelId="{CA803F05-291C-4E46-8345-2F7F2309283F}" srcId="{8DC404C1-626F-44E5-BA69-66A92A456405}" destId="{561EF057-D4B4-441D-9E05-470FE13AA239}" srcOrd="0" destOrd="0" parTransId="{A43F1851-F819-4E7B-8325-478508C334F6}" sibTransId="{23F93FBE-4FE5-427F-B55E-171C6656B851}"/>
    <dgm:cxn modelId="{46F04AC8-42C4-4B73-AD8A-8A5025610ED3}" type="presOf" srcId="{561EF057-D4B4-441D-9E05-470FE13AA239}" destId="{20117198-D925-4703-A9D6-4CE360FAEA0A}" srcOrd="0" destOrd="0" presId="urn:microsoft.com/office/officeart/2008/layout/LinedList"/>
    <dgm:cxn modelId="{A5006932-16FC-4815-AB0C-1917F594DF9B}" srcId="{8DC404C1-626F-44E5-BA69-66A92A456405}" destId="{150EE108-CA02-476C-864F-BE2B9EDCADE1}" srcOrd="4" destOrd="0" parTransId="{023D19D7-A803-4082-A053-470F2825B8F9}" sibTransId="{6623EC3B-FC70-4372-8E9D-40453A72E385}"/>
    <dgm:cxn modelId="{46F9A65F-8886-41FB-9DB6-2D87AA964AFF}" type="presOf" srcId="{150EE108-CA02-476C-864F-BE2B9EDCADE1}" destId="{FCB9B5C9-989E-4027-8CED-2EF0633EA538}" srcOrd="0" destOrd="0" presId="urn:microsoft.com/office/officeart/2008/layout/LinedList"/>
    <dgm:cxn modelId="{E3D49F7C-2492-465B-B520-6D42F59F44C8}" type="presOf" srcId="{E09DEB82-5C44-4015-884F-15E1128833ED}" destId="{92E955B0-8729-4065-ABB4-073210A22C5D}" srcOrd="0" destOrd="0" presId="urn:microsoft.com/office/officeart/2008/layout/LinedList"/>
    <dgm:cxn modelId="{234ABC65-8D19-4F0D-94CC-4688084999C0}" type="presParOf" srcId="{C44DF393-3527-4E79-B4A5-5D58A6963B30}" destId="{6C91465D-6948-4E49-AC3F-8D4BC00AA77C}" srcOrd="0" destOrd="0" presId="urn:microsoft.com/office/officeart/2008/layout/LinedList"/>
    <dgm:cxn modelId="{D7816A5F-191B-4C66-9673-6D8CC59359CD}" type="presParOf" srcId="{C44DF393-3527-4E79-B4A5-5D58A6963B30}" destId="{F67A551B-8E33-4B4E-B603-A45D16B5FF01}" srcOrd="1" destOrd="0" presId="urn:microsoft.com/office/officeart/2008/layout/LinedList"/>
    <dgm:cxn modelId="{3ACFBE26-588B-443D-AF17-3D68469FE9E7}" type="presParOf" srcId="{F67A551B-8E33-4B4E-B603-A45D16B5FF01}" destId="{20117198-D925-4703-A9D6-4CE360FAEA0A}" srcOrd="0" destOrd="0" presId="urn:microsoft.com/office/officeart/2008/layout/LinedList"/>
    <dgm:cxn modelId="{75E98D9B-7934-4187-A4AC-D03B321D8E13}" type="presParOf" srcId="{F67A551B-8E33-4B4E-B603-A45D16B5FF01}" destId="{4E1E1C61-DC16-4A37-8BE4-600D3F8BDF04}" srcOrd="1" destOrd="0" presId="urn:microsoft.com/office/officeart/2008/layout/LinedList"/>
    <dgm:cxn modelId="{B8138F7C-9894-407A-B3DE-452E305800B0}" type="presParOf" srcId="{C44DF393-3527-4E79-B4A5-5D58A6963B30}" destId="{1CA65B27-22A2-4EBE-8AAB-AE4D9F179690}" srcOrd="2" destOrd="0" presId="urn:microsoft.com/office/officeart/2008/layout/LinedList"/>
    <dgm:cxn modelId="{06D589F4-8FB1-4070-AA1E-265B000BB59C}" type="presParOf" srcId="{C44DF393-3527-4E79-B4A5-5D58A6963B30}" destId="{5B0C99BF-C95B-4799-A75E-B224AE3FDDD6}" srcOrd="3" destOrd="0" presId="urn:microsoft.com/office/officeart/2008/layout/LinedList"/>
    <dgm:cxn modelId="{1B2E20AF-92AE-43BA-AE91-7F9964C9D584}" type="presParOf" srcId="{5B0C99BF-C95B-4799-A75E-B224AE3FDDD6}" destId="{461911C8-631F-42CF-B86B-67F7886C9837}" srcOrd="0" destOrd="0" presId="urn:microsoft.com/office/officeart/2008/layout/LinedList"/>
    <dgm:cxn modelId="{D1A602AD-1562-41DA-8E56-B08F6E70E37A}" type="presParOf" srcId="{5B0C99BF-C95B-4799-A75E-B224AE3FDDD6}" destId="{53AF3355-DBD1-4044-97D7-4A31FB8EC95D}" srcOrd="1" destOrd="0" presId="urn:microsoft.com/office/officeart/2008/layout/LinedList"/>
    <dgm:cxn modelId="{EE7F5ADC-0877-497A-BC1C-A1940BBCAD22}" type="presParOf" srcId="{C44DF393-3527-4E79-B4A5-5D58A6963B30}" destId="{D8772D0F-871F-41C7-AAE0-4E6E5B0A227D}" srcOrd="4" destOrd="0" presId="urn:microsoft.com/office/officeart/2008/layout/LinedList"/>
    <dgm:cxn modelId="{3828946A-94BE-4E61-B105-29253E47B483}" type="presParOf" srcId="{C44DF393-3527-4E79-B4A5-5D58A6963B30}" destId="{E8D3E001-DEB8-4318-9F27-6FA82BC255A6}" srcOrd="5" destOrd="0" presId="urn:microsoft.com/office/officeart/2008/layout/LinedList"/>
    <dgm:cxn modelId="{0252C9B8-6A44-4F5F-941F-E45C45EACF22}" type="presParOf" srcId="{E8D3E001-DEB8-4318-9F27-6FA82BC255A6}" destId="{42D54D4F-68E0-4875-A0C3-8E4DB459A4A9}" srcOrd="0" destOrd="0" presId="urn:microsoft.com/office/officeart/2008/layout/LinedList"/>
    <dgm:cxn modelId="{EC3016EA-1D95-4163-9010-0E69B469A1E1}" type="presParOf" srcId="{E8D3E001-DEB8-4318-9F27-6FA82BC255A6}" destId="{7A5F3464-872D-4886-827B-D37D572064C2}" srcOrd="1" destOrd="0" presId="urn:microsoft.com/office/officeart/2008/layout/LinedList"/>
    <dgm:cxn modelId="{7758F57F-D636-4D53-8EEE-4233B536251A}" type="presParOf" srcId="{C44DF393-3527-4E79-B4A5-5D58A6963B30}" destId="{B15B9F84-5C46-46D4-B530-62CEC9942B5F}" srcOrd="6" destOrd="0" presId="urn:microsoft.com/office/officeart/2008/layout/LinedList"/>
    <dgm:cxn modelId="{3C444EC5-B5AF-4A02-A616-C4DEA385B0A3}" type="presParOf" srcId="{C44DF393-3527-4E79-B4A5-5D58A6963B30}" destId="{C6E83D47-C1AE-475B-B65C-DC5EDCBB7019}" srcOrd="7" destOrd="0" presId="urn:microsoft.com/office/officeart/2008/layout/LinedList"/>
    <dgm:cxn modelId="{B42B835E-0C56-4773-90D1-2E21ED922D8D}" type="presParOf" srcId="{C6E83D47-C1AE-475B-B65C-DC5EDCBB7019}" destId="{92E955B0-8729-4065-ABB4-073210A22C5D}" srcOrd="0" destOrd="0" presId="urn:microsoft.com/office/officeart/2008/layout/LinedList"/>
    <dgm:cxn modelId="{86227DA5-1255-4BBA-BC08-FC8EBCA7C593}" type="presParOf" srcId="{C6E83D47-C1AE-475B-B65C-DC5EDCBB7019}" destId="{49C31006-781E-4B7B-97FC-69ED7768C99F}" srcOrd="1" destOrd="0" presId="urn:microsoft.com/office/officeart/2008/layout/LinedList"/>
    <dgm:cxn modelId="{3552D525-8EEC-44DF-B4CF-8E9EBD71E949}" type="presParOf" srcId="{C44DF393-3527-4E79-B4A5-5D58A6963B30}" destId="{7CDBF8CF-9DF1-44CA-BC89-B6F53F3DBE66}" srcOrd="8" destOrd="0" presId="urn:microsoft.com/office/officeart/2008/layout/LinedList"/>
    <dgm:cxn modelId="{2E9E590A-11E4-4E2F-8A50-5C0CCA74DB7B}" type="presParOf" srcId="{C44DF393-3527-4E79-B4A5-5D58A6963B30}" destId="{7B06F2F9-F340-4743-94BD-2D7F49FD2E45}" srcOrd="9" destOrd="0" presId="urn:microsoft.com/office/officeart/2008/layout/LinedList"/>
    <dgm:cxn modelId="{F00E8B06-3896-4B33-8318-DBE085DB7780}" type="presParOf" srcId="{7B06F2F9-F340-4743-94BD-2D7F49FD2E45}" destId="{FCB9B5C9-989E-4027-8CED-2EF0633EA538}" srcOrd="0" destOrd="0" presId="urn:microsoft.com/office/officeart/2008/layout/LinedList"/>
    <dgm:cxn modelId="{350DF7F9-2FA5-4608-8A72-842DA048FEA6}" type="presParOf" srcId="{7B06F2F9-F340-4743-94BD-2D7F49FD2E45}" destId="{CBCF4289-640F-47F0-939E-35E5CE2B1211}"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56CA3B0-643E-466E-BC68-73970A0C304E}" type="doc">
      <dgm:prSet loTypeId="urn:microsoft.com/office/officeart/2005/8/layout/chart3" loCatId="relationship" qsTypeId="urn:microsoft.com/office/officeart/2005/8/quickstyle/simple2" qsCatId="simple" csTypeId="urn:microsoft.com/office/officeart/2005/8/colors/accent1_1" csCatId="accent1" phldr="1"/>
      <dgm:spPr/>
      <dgm:t>
        <a:bodyPr/>
        <a:lstStyle/>
        <a:p>
          <a:endParaRPr lang="tr-TR"/>
        </a:p>
      </dgm:t>
    </dgm:pt>
    <dgm:pt modelId="{4D0294FF-F086-418C-B071-E4CCA0641DF3}">
      <dgm:prSet custT="1"/>
      <dgm:spPr/>
      <dgm:t>
        <a:bodyPr/>
        <a:lstStyle/>
        <a:p>
          <a:pPr rtl="0"/>
          <a:r>
            <a:rPr lang="tr-TR" sz="1400" dirty="0" err="1" smtClean="0">
              <a:latin typeface="Comic Sans MS" panose="030F0702030302020204" pitchFamily="66" charset="0"/>
            </a:rPr>
            <a:t>Kolb’e</a:t>
          </a:r>
          <a:r>
            <a:rPr lang="tr-TR" sz="1400" dirty="0" smtClean="0">
              <a:latin typeface="Comic Sans MS" panose="030F0702030302020204" pitchFamily="66" charset="0"/>
            </a:rPr>
            <a:t> göre öğrenme sürecinin iki temel boyutu vardır. Bunlardan birincisi; </a:t>
          </a:r>
          <a:r>
            <a:rPr lang="tr-TR" sz="1400" b="1" dirty="0" smtClean="0">
              <a:latin typeface="Comic Sans MS" panose="030F0702030302020204" pitchFamily="66" charset="0"/>
            </a:rPr>
            <a:t>soyut kavramsallaştırmadan somut yaşantıya </a:t>
          </a:r>
          <a:r>
            <a:rPr lang="tr-TR" sz="1400" dirty="0" smtClean="0">
              <a:latin typeface="Comic Sans MS" panose="030F0702030302020204" pitchFamily="66" charset="0"/>
            </a:rPr>
            <a:t>uzanır, ikincisi; </a:t>
          </a:r>
          <a:r>
            <a:rPr lang="tr-TR" sz="1400" b="1" dirty="0" smtClean="0">
              <a:latin typeface="Comic Sans MS" panose="030F0702030302020204" pitchFamily="66" charset="0"/>
            </a:rPr>
            <a:t>aktif yaşantıdan yansıtıcı gözleme </a:t>
          </a:r>
          <a:r>
            <a:rPr lang="tr-TR" sz="1400" dirty="0" smtClean="0">
              <a:latin typeface="Comic Sans MS" panose="030F0702030302020204" pitchFamily="66" charset="0"/>
            </a:rPr>
            <a:t>uzanır.</a:t>
          </a:r>
          <a:endParaRPr lang="tr-TR" sz="1400" dirty="0">
            <a:latin typeface="Comic Sans MS" panose="030F0702030302020204" pitchFamily="66" charset="0"/>
          </a:endParaRPr>
        </a:p>
      </dgm:t>
    </dgm:pt>
    <dgm:pt modelId="{E05E4FFE-BB5F-4BD3-AE54-17B5281B1803}" type="parTrans" cxnId="{8CC496AC-9652-4E43-B158-7990BD537DAC}">
      <dgm:prSet/>
      <dgm:spPr/>
      <dgm:t>
        <a:bodyPr/>
        <a:lstStyle/>
        <a:p>
          <a:endParaRPr lang="tr-TR"/>
        </a:p>
      </dgm:t>
    </dgm:pt>
    <dgm:pt modelId="{DBFE552D-997F-4B25-BFF6-6789C3AB8F37}" type="sibTrans" cxnId="{8CC496AC-9652-4E43-B158-7990BD537DAC}">
      <dgm:prSet/>
      <dgm:spPr/>
      <dgm:t>
        <a:bodyPr/>
        <a:lstStyle/>
        <a:p>
          <a:endParaRPr lang="tr-TR"/>
        </a:p>
      </dgm:t>
    </dgm:pt>
    <dgm:pt modelId="{9E834266-1F4D-4F4A-972E-8F4C01ED826C}">
      <dgm:prSet custT="1"/>
      <dgm:spPr/>
      <dgm:t>
        <a:bodyPr/>
        <a:lstStyle/>
        <a:p>
          <a:pPr rtl="0"/>
          <a:r>
            <a:rPr lang="tr-TR" sz="1600" dirty="0" smtClean="0">
              <a:latin typeface="Comic Sans MS" panose="030F0702030302020204" pitchFamily="66" charset="0"/>
            </a:rPr>
            <a:t>Kolb öğrenme sitili modelinde ; </a:t>
          </a:r>
        </a:p>
        <a:p>
          <a:pPr rtl="0"/>
          <a:r>
            <a:rPr lang="tr-TR" sz="1600" b="1" dirty="0" smtClean="0">
              <a:latin typeface="Comic Sans MS" panose="030F0702030302020204" pitchFamily="66" charset="0"/>
            </a:rPr>
            <a:t>Somut yaşantı ve soyut kavramsallaştırma bireyin bilgiyi nasıl algıladığını, </a:t>
          </a:r>
        </a:p>
        <a:p>
          <a:pPr rtl="0"/>
          <a:r>
            <a:rPr lang="tr-TR" sz="1600" b="1" dirty="0" smtClean="0">
              <a:latin typeface="Comic Sans MS" panose="030F0702030302020204" pitchFamily="66" charset="0"/>
            </a:rPr>
            <a:t>Yansıtıcı gözlem ve aktif yaşantı bireyin bilgiyi nasıl işlediğini açıklar. </a:t>
          </a:r>
          <a:endParaRPr lang="tr-TR" sz="1600" b="1" dirty="0">
            <a:latin typeface="Comic Sans MS" panose="030F0702030302020204" pitchFamily="66" charset="0"/>
          </a:endParaRPr>
        </a:p>
      </dgm:t>
    </dgm:pt>
    <dgm:pt modelId="{60A9FE1E-BB58-41F9-B202-439364C484F3}" type="parTrans" cxnId="{214C00DE-5480-42F4-A330-B97C43C36531}">
      <dgm:prSet/>
      <dgm:spPr/>
      <dgm:t>
        <a:bodyPr/>
        <a:lstStyle/>
        <a:p>
          <a:endParaRPr lang="tr-TR"/>
        </a:p>
      </dgm:t>
    </dgm:pt>
    <dgm:pt modelId="{04C5609D-7C93-452A-9D22-8A8BB6FBA722}" type="sibTrans" cxnId="{214C00DE-5480-42F4-A330-B97C43C36531}">
      <dgm:prSet/>
      <dgm:spPr/>
      <dgm:t>
        <a:bodyPr/>
        <a:lstStyle/>
        <a:p>
          <a:endParaRPr lang="tr-TR"/>
        </a:p>
      </dgm:t>
    </dgm:pt>
    <dgm:pt modelId="{0CDB36BA-4339-4BC4-A82D-8D498AEAA715}">
      <dgm:prSet custT="1"/>
      <dgm:spPr/>
      <dgm:t>
        <a:bodyPr/>
        <a:lstStyle/>
        <a:p>
          <a:pPr rtl="0"/>
          <a:endParaRPr lang="tr-TR" sz="1200" dirty="0" smtClean="0"/>
        </a:p>
        <a:p>
          <a:pPr rtl="0"/>
          <a:r>
            <a:rPr lang="tr-TR" sz="1600" dirty="0" smtClean="0">
              <a:latin typeface="Comic Sans MS" panose="030F0702030302020204" pitchFamily="66" charset="0"/>
            </a:rPr>
            <a:t>Kolb öğrenme sitili modeline göre </a:t>
          </a:r>
          <a:r>
            <a:rPr lang="tr-TR" sz="1600" b="1" dirty="0" smtClean="0">
              <a:latin typeface="Comic Sans MS" panose="030F0702030302020204" pitchFamily="66" charset="0"/>
            </a:rPr>
            <a:t>bireyler bilgiyi hissederek veya düşünerek algılar, izleyerek veya yaparak işlerler.</a:t>
          </a:r>
          <a:endParaRPr lang="tr-TR" sz="1600" b="1" dirty="0">
            <a:latin typeface="Comic Sans MS" panose="030F0702030302020204" pitchFamily="66" charset="0"/>
          </a:endParaRPr>
        </a:p>
      </dgm:t>
    </dgm:pt>
    <dgm:pt modelId="{D991A3CA-B229-433E-8E7A-9F19AFBE2094}" type="parTrans" cxnId="{5CD897C4-7316-4F7A-86BA-B2A45FDC8F87}">
      <dgm:prSet/>
      <dgm:spPr/>
      <dgm:t>
        <a:bodyPr/>
        <a:lstStyle/>
        <a:p>
          <a:endParaRPr lang="tr-TR"/>
        </a:p>
      </dgm:t>
    </dgm:pt>
    <dgm:pt modelId="{7CA3D69A-7515-44BB-88AF-06B3C9399635}" type="sibTrans" cxnId="{5CD897C4-7316-4F7A-86BA-B2A45FDC8F87}">
      <dgm:prSet/>
      <dgm:spPr/>
      <dgm:t>
        <a:bodyPr/>
        <a:lstStyle/>
        <a:p>
          <a:endParaRPr lang="tr-TR"/>
        </a:p>
      </dgm:t>
    </dgm:pt>
    <dgm:pt modelId="{BC916CDB-03BE-4C76-8626-B29B5CFB8F25}" type="pres">
      <dgm:prSet presAssocID="{956CA3B0-643E-466E-BC68-73970A0C304E}" presName="compositeShape" presStyleCnt="0">
        <dgm:presLayoutVars>
          <dgm:chMax val="7"/>
          <dgm:dir/>
          <dgm:resizeHandles val="exact"/>
        </dgm:presLayoutVars>
      </dgm:prSet>
      <dgm:spPr/>
      <dgm:t>
        <a:bodyPr/>
        <a:lstStyle/>
        <a:p>
          <a:endParaRPr lang="tr-TR"/>
        </a:p>
      </dgm:t>
    </dgm:pt>
    <dgm:pt modelId="{43D45E9B-7BC7-43AA-8C1F-423A82042797}" type="pres">
      <dgm:prSet presAssocID="{956CA3B0-643E-466E-BC68-73970A0C304E}" presName="wedge1" presStyleLbl="node1" presStyleIdx="0" presStyleCnt="3" custScaleX="160178" custScaleY="89580" custLinFactNeighborX="-5477" custLinFactNeighborY="-6692"/>
      <dgm:spPr/>
      <dgm:t>
        <a:bodyPr/>
        <a:lstStyle/>
        <a:p>
          <a:endParaRPr lang="tr-TR"/>
        </a:p>
      </dgm:t>
    </dgm:pt>
    <dgm:pt modelId="{EBCFE1FF-1278-4D0E-ABF3-A293A482ABB3}" type="pres">
      <dgm:prSet presAssocID="{956CA3B0-643E-466E-BC68-73970A0C304E}" presName="wedge1Tx" presStyleLbl="node1" presStyleIdx="0" presStyleCnt="3">
        <dgm:presLayoutVars>
          <dgm:chMax val="0"/>
          <dgm:chPref val="0"/>
          <dgm:bulletEnabled val="1"/>
        </dgm:presLayoutVars>
      </dgm:prSet>
      <dgm:spPr/>
      <dgm:t>
        <a:bodyPr/>
        <a:lstStyle/>
        <a:p>
          <a:endParaRPr lang="tr-TR"/>
        </a:p>
      </dgm:t>
    </dgm:pt>
    <dgm:pt modelId="{9646FB0A-285C-45FF-9ECF-CB234610CC2B}" type="pres">
      <dgm:prSet presAssocID="{956CA3B0-643E-466E-BC68-73970A0C304E}" presName="wedge2" presStyleLbl="node1" presStyleIdx="1" presStyleCnt="3" custScaleX="152109" custScaleY="130533" custLinFactNeighborX="2600" custLinFactNeighborY="-10721"/>
      <dgm:spPr/>
      <dgm:t>
        <a:bodyPr/>
        <a:lstStyle/>
        <a:p>
          <a:endParaRPr lang="tr-TR"/>
        </a:p>
      </dgm:t>
    </dgm:pt>
    <dgm:pt modelId="{111FE99A-BBA3-4853-B870-4AE14775D07B}" type="pres">
      <dgm:prSet presAssocID="{956CA3B0-643E-466E-BC68-73970A0C304E}" presName="wedge2Tx" presStyleLbl="node1" presStyleIdx="1" presStyleCnt="3">
        <dgm:presLayoutVars>
          <dgm:chMax val="0"/>
          <dgm:chPref val="0"/>
          <dgm:bulletEnabled val="1"/>
        </dgm:presLayoutVars>
      </dgm:prSet>
      <dgm:spPr/>
      <dgm:t>
        <a:bodyPr/>
        <a:lstStyle/>
        <a:p>
          <a:endParaRPr lang="tr-TR"/>
        </a:p>
      </dgm:t>
    </dgm:pt>
    <dgm:pt modelId="{8C418445-6F73-466E-8C43-62E0FA306822}" type="pres">
      <dgm:prSet presAssocID="{956CA3B0-643E-466E-BC68-73970A0C304E}" presName="wedge3" presStyleLbl="node1" presStyleIdx="2" presStyleCnt="3" custScaleX="171712" custScaleY="86678" custLinFactNeighborX="8602" custLinFactNeighborY="-11119"/>
      <dgm:spPr/>
      <dgm:t>
        <a:bodyPr/>
        <a:lstStyle/>
        <a:p>
          <a:endParaRPr lang="tr-TR"/>
        </a:p>
      </dgm:t>
    </dgm:pt>
    <dgm:pt modelId="{9F73DDC8-F14F-4444-8AF0-1A67C8C514B0}" type="pres">
      <dgm:prSet presAssocID="{956CA3B0-643E-466E-BC68-73970A0C304E}" presName="wedge3Tx" presStyleLbl="node1" presStyleIdx="2" presStyleCnt="3">
        <dgm:presLayoutVars>
          <dgm:chMax val="0"/>
          <dgm:chPref val="0"/>
          <dgm:bulletEnabled val="1"/>
        </dgm:presLayoutVars>
      </dgm:prSet>
      <dgm:spPr/>
      <dgm:t>
        <a:bodyPr/>
        <a:lstStyle/>
        <a:p>
          <a:endParaRPr lang="tr-TR"/>
        </a:p>
      </dgm:t>
    </dgm:pt>
  </dgm:ptLst>
  <dgm:cxnLst>
    <dgm:cxn modelId="{5D4803F2-6E69-42E6-B468-15414EBF0391}" type="presOf" srcId="{9E834266-1F4D-4F4A-972E-8F4C01ED826C}" destId="{9646FB0A-285C-45FF-9ECF-CB234610CC2B}" srcOrd="0" destOrd="0" presId="urn:microsoft.com/office/officeart/2005/8/layout/chart3"/>
    <dgm:cxn modelId="{B986C729-9741-4860-A250-E11CDF0FE8D0}" type="presOf" srcId="{4D0294FF-F086-418C-B071-E4CCA0641DF3}" destId="{EBCFE1FF-1278-4D0E-ABF3-A293A482ABB3}" srcOrd="1" destOrd="0" presId="urn:microsoft.com/office/officeart/2005/8/layout/chart3"/>
    <dgm:cxn modelId="{981E71CE-710E-47EE-9D74-6E6478CFF4B1}" type="presOf" srcId="{956CA3B0-643E-466E-BC68-73970A0C304E}" destId="{BC916CDB-03BE-4C76-8626-B29B5CFB8F25}" srcOrd="0" destOrd="0" presId="urn:microsoft.com/office/officeart/2005/8/layout/chart3"/>
    <dgm:cxn modelId="{5CD897C4-7316-4F7A-86BA-B2A45FDC8F87}" srcId="{956CA3B0-643E-466E-BC68-73970A0C304E}" destId="{0CDB36BA-4339-4BC4-A82D-8D498AEAA715}" srcOrd="2" destOrd="0" parTransId="{D991A3CA-B229-433E-8E7A-9F19AFBE2094}" sibTransId="{7CA3D69A-7515-44BB-88AF-06B3C9399635}"/>
    <dgm:cxn modelId="{8CC496AC-9652-4E43-B158-7990BD537DAC}" srcId="{956CA3B0-643E-466E-BC68-73970A0C304E}" destId="{4D0294FF-F086-418C-B071-E4CCA0641DF3}" srcOrd="0" destOrd="0" parTransId="{E05E4FFE-BB5F-4BD3-AE54-17B5281B1803}" sibTransId="{DBFE552D-997F-4B25-BFF6-6789C3AB8F37}"/>
    <dgm:cxn modelId="{7813F4F8-3457-4D8E-8F55-F4CDEF631BB7}" type="presOf" srcId="{4D0294FF-F086-418C-B071-E4CCA0641DF3}" destId="{43D45E9B-7BC7-43AA-8C1F-423A82042797}" srcOrd="0" destOrd="0" presId="urn:microsoft.com/office/officeart/2005/8/layout/chart3"/>
    <dgm:cxn modelId="{D1791D08-B95B-4E68-9279-8CA439B2ACB9}" type="presOf" srcId="{0CDB36BA-4339-4BC4-A82D-8D498AEAA715}" destId="{8C418445-6F73-466E-8C43-62E0FA306822}" srcOrd="0" destOrd="0" presId="urn:microsoft.com/office/officeart/2005/8/layout/chart3"/>
    <dgm:cxn modelId="{967DDDDE-5920-4A19-AFD9-A168D8E4D383}" type="presOf" srcId="{0CDB36BA-4339-4BC4-A82D-8D498AEAA715}" destId="{9F73DDC8-F14F-4444-8AF0-1A67C8C514B0}" srcOrd="1" destOrd="0" presId="urn:microsoft.com/office/officeart/2005/8/layout/chart3"/>
    <dgm:cxn modelId="{214C00DE-5480-42F4-A330-B97C43C36531}" srcId="{956CA3B0-643E-466E-BC68-73970A0C304E}" destId="{9E834266-1F4D-4F4A-972E-8F4C01ED826C}" srcOrd="1" destOrd="0" parTransId="{60A9FE1E-BB58-41F9-B202-439364C484F3}" sibTransId="{04C5609D-7C93-452A-9D22-8A8BB6FBA722}"/>
    <dgm:cxn modelId="{3004DAAD-A302-4C18-9F23-1E2029081F28}" type="presOf" srcId="{9E834266-1F4D-4F4A-972E-8F4C01ED826C}" destId="{111FE99A-BBA3-4853-B870-4AE14775D07B}" srcOrd="1" destOrd="0" presId="urn:microsoft.com/office/officeart/2005/8/layout/chart3"/>
    <dgm:cxn modelId="{016CDAB6-827A-4D55-AEC5-6B888D70D500}" type="presParOf" srcId="{BC916CDB-03BE-4C76-8626-B29B5CFB8F25}" destId="{43D45E9B-7BC7-43AA-8C1F-423A82042797}" srcOrd="0" destOrd="0" presId="urn:microsoft.com/office/officeart/2005/8/layout/chart3"/>
    <dgm:cxn modelId="{D5C5D223-DCBF-4400-A656-3DE4DB179632}" type="presParOf" srcId="{BC916CDB-03BE-4C76-8626-B29B5CFB8F25}" destId="{EBCFE1FF-1278-4D0E-ABF3-A293A482ABB3}" srcOrd="1" destOrd="0" presId="urn:microsoft.com/office/officeart/2005/8/layout/chart3"/>
    <dgm:cxn modelId="{DBD7D906-851B-47B4-99DA-A6F29D04E1B3}" type="presParOf" srcId="{BC916CDB-03BE-4C76-8626-B29B5CFB8F25}" destId="{9646FB0A-285C-45FF-9ECF-CB234610CC2B}" srcOrd="2" destOrd="0" presId="urn:microsoft.com/office/officeart/2005/8/layout/chart3"/>
    <dgm:cxn modelId="{0F178651-0B51-4737-9637-D64F34CC3E2C}" type="presParOf" srcId="{BC916CDB-03BE-4C76-8626-B29B5CFB8F25}" destId="{111FE99A-BBA3-4853-B870-4AE14775D07B}" srcOrd="3" destOrd="0" presId="urn:microsoft.com/office/officeart/2005/8/layout/chart3"/>
    <dgm:cxn modelId="{E3B5537B-7DC2-4E5C-B6EF-14DFA02AE15F}" type="presParOf" srcId="{BC916CDB-03BE-4C76-8626-B29B5CFB8F25}" destId="{8C418445-6F73-466E-8C43-62E0FA306822}" srcOrd="4" destOrd="0" presId="urn:microsoft.com/office/officeart/2005/8/layout/chart3"/>
    <dgm:cxn modelId="{DC9B5B27-A916-4466-B680-8147273FEA47}" type="presParOf" srcId="{BC916CDB-03BE-4C76-8626-B29B5CFB8F25}" destId="{9F73DDC8-F14F-4444-8AF0-1A67C8C514B0}"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EE5FE10-1034-4305-ABB1-2EBA85A0A084}" type="doc">
      <dgm:prSet loTypeId="urn:microsoft.com/office/officeart/2009/3/layout/SubStepProcess" loCatId="process" qsTypeId="urn:microsoft.com/office/officeart/2005/8/quickstyle/simple1" qsCatId="simple" csTypeId="urn:microsoft.com/office/officeart/2005/8/colors/accent3_1" csCatId="accent3"/>
      <dgm:spPr/>
      <dgm:t>
        <a:bodyPr/>
        <a:lstStyle/>
        <a:p>
          <a:endParaRPr lang="tr-TR"/>
        </a:p>
      </dgm:t>
    </dgm:pt>
    <dgm:pt modelId="{D51BD4D0-2D5B-4084-B6A6-623B6A4F64D2}">
      <dgm:prSet custT="1"/>
      <dgm:spPr/>
      <dgm:t>
        <a:bodyPr/>
        <a:lstStyle/>
        <a:p>
          <a:pPr rtl="0"/>
          <a:r>
            <a:rPr lang="tr-TR" sz="3200" dirty="0" err="1" smtClean="0"/>
            <a:t>Kolb’a</a:t>
          </a:r>
          <a:r>
            <a:rPr lang="tr-TR" sz="3200" dirty="0" smtClean="0"/>
            <a:t> Göre Bireylerin Öğrenme Stilleri</a:t>
          </a:r>
          <a:endParaRPr lang="tr-TR" sz="3200" dirty="0"/>
        </a:p>
      </dgm:t>
    </dgm:pt>
    <dgm:pt modelId="{1234E571-BB3D-4D69-923A-16368F3457BB}" type="parTrans" cxnId="{8E3CB9F7-30FE-4DCA-AD1E-F42DA3131284}">
      <dgm:prSet/>
      <dgm:spPr/>
      <dgm:t>
        <a:bodyPr/>
        <a:lstStyle/>
        <a:p>
          <a:endParaRPr lang="tr-TR"/>
        </a:p>
      </dgm:t>
    </dgm:pt>
    <dgm:pt modelId="{27470232-426B-4905-854D-96E4C45ECB10}" type="sibTrans" cxnId="{8E3CB9F7-30FE-4DCA-AD1E-F42DA3131284}">
      <dgm:prSet/>
      <dgm:spPr/>
      <dgm:t>
        <a:bodyPr/>
        <a:lstStyle/>
        <a:p>
          <a:endParaRPr lang="tr-TR"/>
        </a:p>
      </dgm:t>
    </dgm:pt>
    <dgm:pt modelId="{A415A787-1FC0-451C-B76F-456E3304FEE5}">
      <dgm:prSet custT="1"/>
      <dgm:spPr/>
      <dgm:t>
        <a:bodyPr/>
        <a:lstStyle/>
        <a:p>
          <a:pPr rtl="0"/>
          <a:r>
            <a:rPr lang="tr-TR" sz="4000" dirty="0" smtClean="0"/>
            <a:t>Bilgiyi Algılama</a:t>
          </a:r>
          <a:endParaRPr lang="tr-TR" sz="4000" dirty="0"/>
        </a:p>
      </dgm:t>
    </dgm:pt>
    <dgm:pt modelId="{3814BBE2-C390-42B8-ABA3-18CA12956A02}" type="parTrans" cxnId="{291C5F43-B060-4160-A39E-C987D07C069A}">
      <dgm:prSet/>
      <dgm:spPr/>
      <dgm:t>
        <a:bodyPr/>
        <a:lstStyle/>
        <a:p>
          <a:endParaRPr lang="tr-TR"/>
        </a:p>
      </dgm:t>
    </dgm:pt>
    <dgm:pt modelId="{DABF57E5-7C38-4C3E-B968-90832EF07189}" type="sibTrans" cxnId="{291C5F43-B060-4160-A39E-C987D07C069A}">
      <dgm:prSet/>
      <dgm:spPr/>
      <dgm:t>
        <a:bodyPr/>
        <a:lstStyle/>
        <a:p>
          <a:endParaRPr lang="tr-TR"/>
        </a:p>
      </dgm:t>
    </dgm:pt>
    <dgm:pt modelId="{94C77744-88E9-4749-904F-1F179361FAA1}">
      <dgm:prSet custT="1"/>
      <dgm:spPr/>
      <dgm:t>
        <a:bodyPr/>
        <a:lstStyle/>
        <a:p>
          <a:pPr rtl="0"/>
          <a:r>
            <a:rPr lang="tr-TR" sz="3200" dirty="0" smtClean="0"/>
            <a:t>Somut</a:t>
          </a:r>
          <a:endParaRPr lang="tr-TR" sz="3200" dirty="0"/>
        </a:p>
      </dgm:t>
    </dgm:pt>
    <dgm:pt modelId="{E2146EFC-1845-4EFA-AB61-A11D7BC0165E}" type="parTrans" cxnId="{A56FD74C-A3F5-4DDA-B7F0-C364DBE7A121}">
      <dgm:prSet/>
      <dgm:spPr/>
      <dgm:t>
        <a:bodyPr/>
        <a:lstStyle/>
        <a:p>
          <a:endParaRPr lang="tr-TR"/>
        </a:p>
      </dgm:t>
    </dgm:pt>
    <dgm:pt modelId="{CCAE1C2C-56DE-420A-887E-17169D69CCBD}" type="sibTrans" cxnId="{A56FD74C-A3F5-4DDA-B7F0-C364DBE7A121}">
      <dgm:prSet/>
      <dgm:spPr/>
      <dgm:t>
        <a:bodyPr/>
        <a:lstStyle/>
        <a:p>
          <a:endParaRPr lang="tr-TR"/>
        </a:p>
      </dgm:t>
    </dgm:pt>
    <dgm:pt modelId="{24AA0F94-DAF6-4F13-BD25-AE32C57CBE49}">
      <dgm:prSet custT="1"/>
      <dgm:spPr/>
      <dgm:t>
        <a:bodyPr/>
        <a:lstStyle/>
        <a:p>
          <a:pPr rtl="0"/>
          <a:r>
            <a:rPr lang="tr-TR" sz="3200" dirty="0" smtClean="0"/>
            <a:t>Soyut</a:t>
          </a:r>
          <a:endParaRPr lang="tr-TR" sz="3200" dirty="0"/>
        </a:p>
      </dgm:t>
    </dgm:pt>
    <dgm:pt modelId="{51CF2D6B-3707-45BE-A6EE-B1CD8B0356BB}" type="parTrans" cxnId="{8BD6F131-46E2-4EF9-93A7-B412752DA385}">
      <dgm:prSet/>
      <dgm:spPr/>
      <dgm:t>
        <a:bodyPr/>
        <a:lstStyle/>
        <a:p>
          <a:endParaRPr lang="tr-TR"/>
        </a:p>
      </dgm:t>
    </dgm:pt>
    <dgm:pt modelId="{803DB08A-579D-4B28-837E-82EAAA3C9762}" type="sibTrans" cxnId="{8BD6F131-46E2-4EF9-93A7-B412752DA385}">
      <dgm:prSet/>
      <dgm:spPr/>
      <dgm:t>
        <a:bodyPr/>
        <a:lstStyle/>
        <a:p>
          <a:endParaRPr lang="tr-TR"/>
        </a:p>
      </dgm:t>
    </dgm:pt>
    <dgm:pt modelId="{7015AC1D-0B22-4C74-8E33-7D1D710BB4AD}">
      <dgm:prSet custT="1"/>
      <dgm:spPr/>
      <dgm:t>
        <a:bodyPr/>
        <a:lstStyle/>
        <a:p>
          <a:pPr rtl="0"/>
          <a:r>
            <a:rPr lang="tr-TR" sz="4000" dirty="0" smtClean="0"/>
            <a:t>Bilgiyi İşleme</a:t>
          </a:r>
          <a:endParaRPr lang="tr-TR" sz="4000" dirty="0"/>
        </a:p>
      </dgm:t>
    </dgm:pt>
    <dgm:pt modelId="{55F9DA84-8737-4741-8E3A-4E754F402919}" type="parTrans" cxnId="{0503418E-91C1-4E1D-96FC-6B5BA1A6A588}">
      <dgm:prSet/>
      <dgm:spPr/>
      <dgm:t>
        <a:bodyPr/>
        <a:lstStyle/>
        <a:p>
          <a:endParaRPr lang="tr-TR"/>
        </a:p>
      </dgm:t>
    </dgm:pt>
    <dgm:pt modelId="{68374CE2-E878-4B13-87CD-794389E3955C}" type="sibTrans" cxnId="{0503418E-91C1-4E1D-96FC-6B5BA1A6A588}">
      <dgm:prSet/>
      <dgm:spPr/>
      <dgm:t>
        <a:bodyPr/>
        <a:lstStyle/>
        <a:p>
          <a:endParaRPr lang="tr-TR"/>
        </a:p>
      </dgm:t>
    </dgm:pt>
    <dgm:pt modelId="{8962E355-BD71-4CD4-BFDF-DC7E9A3F3312}">
      <dgm:prSet custT="1"/>
      <dgm:spPr/>
      <dgm:t>
        <a:bodyPr/>
        <a:lstStyle/>
        <a:p>
          <a:pPr rtl="0"/>
          <a:r>
            <a:rPr lang="tr-TR" sz="3200" dirty="0" smtClean="0"/>
            <a:t>Yansıtıcı </a:t>
          </a:r>
          <a:endParaRPr lang="tr-TR" sz="3200" dirty="0"/>
        </a:p>
      </dgm:t>
    </dgm:pt>
    <dgm:pt modelId="{2D6491F4-729A-4795-BB1C-7B1F6866E910}" type="parTrans" cxnId="{BF266699-1E5E-4A16-B5A8-61281040F3A8}">
      <dgm:prSet/>
      <dgm:spPr/>
      <dgm:t>
        <a:bodyPr/>
        <a:lstStyle/>
        <a:p>
          <a:endParaRPr lang="tr-TR"/>
        </a:p>
      </dgm:t>
    </dgm:pt>
    <dgm:pt modelId="{0D29BD7F-B7CC-4F49-B1CA-E1FDEC590579}" type="sibTrans" cxnId="{BF266699-1E5E-4A16-B5A8-61281040F3A8}">
      <dgm:prSet/>
      <dgm:spPr/>
      <dgm:t>
        <a:bodyPr/>
        <a:lstStyle/>
        <a:p>
          <a:endParaRPr lang="tr-TR"/>
        </a:p>
      </dgm:t>
    </dgm:pt>
    <dgm:pt modelId="{6F6E6AFF-199A-46AC-B0CD-1AC7CFD91461}">
      <dgm:prSet custT="1"/>
      <dgm:spPr/>
      <dgm:t>
        <a:bodyPr/>
        <a:lstStyle/>
        <a:p>
          <a:pPr rtl="0"/>
          <a:r>
            <a:rPr lang="tr-TR" sz="3200" dirty="0" smtClean="0"/>
            <a:t>Aktif</a:t>
          </a:r>
          <a:endParaRPr lang="tr-TR" sz="3200" dirty="0"/>
        </a:p>
      </dgm:t>
    </dgm:pt>
    <dgm:pt modelId="{19DB87E9-761E-4BDB-98BA-7A9A287D14F9}" type="parTrans" cxnId="{D90DBF8D-C8FE-4FE6-B98B-CD0A59CABFDF}">
      <dgm:prSet/>
      <dgm:spPr/>
      <dgm:t>
        <a:bodyPr/>
        <a:lstStyle/>
        <a:p>
          <a:endParaRPr lang="tr-TR"/>
        </a:p>
      </dgm:t>
    </dgm:pt>
    <dgm:pt modelId="{73CC5F00-2DF0-4C68-ACBE-1E9547C74822}" type="sibTrans" cxnId="{D90DBF8D-C8FE-4FE6-B98B-CD0A59CABFDF}">
      <dgm:prSet/>
      <dgm:spPr/>
      <dgm:t>
        <a:bodyPr/>
        <a:lstStyle/>
        <a:p>
          <a:endParaRPr lang="tr-TR"/>
        </a:p>
      </dgm:t>
    </dgm:pt>
    <dgm:pt modelId="{E7DE18FE-2552-430A-A5BF-AD255BB77481}" type="pres">
      <dgm:prSet presAssocID="{DEE5FE10-1034-4305-ABB1-2EBA85A0A084}" presName="Name0" presStyleCnt="0">
        <dgm:presLayoutVars>
          <dgm:chMax val="7"/>
          <dgm:dir/>
          <dgm:animOne val="branch"/>
        </dgm:presLayoutVars>
      </dgm:prSet>
      <dgm:spPr/>
      <dgm:t>
        <a:bodyPr/>
        <a:lstStyle/>
        <a:p>
          <a:endParaRPr lang="tr-TR"/>
        </a:p>
      </dgm:t>
    </dgm:pt>
    <dgm:pt modelId="{F7FBD224-D6A8-4EA8-9485-B91742B98235}" type="pres">
      <dgm:prSet presAssocID="{D51BD4D0-2D5B-4084-B6A6-623B6A4F64D2}" presName="parTx1" presStyleLbl="node1" presStyleIdx="0" presStyleCnt="1"/>
      <dgm:spPr/>
      <dgm:t>
        <a:bodyPr/>
        <a:lstStyle/>
        <a:p>
          <a:endParaRPr lang="tr-TR"/>
        </a:p>
      </dgm:t>
    </dgm:pt>
    <dgm:pt modelId="{C6240222-E760-4A5A-8B42-7DFCB3A005A1}" type="pres">
      <dgm:prSet presAssocID="{D51BD4D0-2D5B-4084-B6A6-623B6A4F64D2}" presName="spPre1" presStyleCnt="0"/>
      <dgm:spPr/>
    </dgm:pt>
    <dgm:pt modelId="{CEA116A1-774A-4F72-94B2-027C0018FBA7}" type="pres">
      <dgm:prSet presAssocID="{D51BD4D0-2D5B-4084-B6A6-623B6A4F64D2}" presName="chLin1" presStyleCnt="0"/>
      <dgm:spPr/>
    </dgm:pt>
    <dgm:pt modelId="{384A5149-0B03-4E2D-BBE9-166EB17266F7}" type="pres">
      <dgm:prSet presAssocID="{3814BBE2-C390-42B8-ABA3-18CA12956A02}" presName="Name11" presStyleLbl="parChTrans1D1" presStyleIdx="0" presStyleCnt="4"/>
      <dgm:spPr/>
    </dgm:pt>
    <dgm:pt modelId="{1A099495-B3A5-4436-AB4D-6585DE29E500}" type="pres">
      <dgm:prSet presAssocID="{A415A787-1FC0-451C-B76F-456E3304FEE5}" presName="txAndLines1" presStyleCnt="0"/>
      <dgm:spPr/>
    </dgm:pt>
    <dgm:pt modelId="{90A9A6D2-7882-4F33-AB57-A0687C1F142F}" type="pres">
      <dgm:prSet presAssocID="{A415A787-1FC0-451C-B76F-456E3304FEE5}" presName="anchor1" presStyleCnt="0"/>
      <dgm:spPr/>
    </dgm:pt>
    <dgm:pt modelId="{FDE1F3F9-308E-4A91-9309-AB316968DD34}" type="pres">
      <dgm:prSet presAssocID="{A415A787-1FC0-451C-B76F-456E3304FEE5}" presName="backup1" presStyleCnt="0"/>
      <dgm:spPr/>
    </dgm:pt>
    <dgm:pt modelId="{483BFC49-505F-436B-BEAE-F2D89E182595}" type="pres">
      <dgm:prSet presAssocID="{A415A787-1FC0-451C-B76F-456E3304FEE5}" presName="preLine1" presStyleLbl="parChTrans1D1" presStyleIdx="1" presStyleCnt="4"/>
      <dgm:spPr/>
    </dgm:pt>
    <dgm:pt modelId="{6197FABE-5172-4402-AB1D-BD8EC50DD9A0}" type="pres">
      <dgm:prSet presAssocID="{A415A787-1FC0-451C-B76F-456E3304FEE5}" presName="desTx1" presStyleLbl="revTx" presStyleIdx="0" presStyleCnt="0" custLinFactNeighborX="-11482" custLinFactNeighborY="-30763">
        <dgm:presLayoutVars>
          <dgm:bulletEnabled val="1"/>
        </dgm:presLayoutVars>
      </dgm:prSet>
      <dgm:spPr/>
      <dgm:t>
        <a:bodyPr/>
        <a:lstStyle/>
        <a:p>
          <a:endParaRPr lang="tr-TR"/>
        </a:p>
      </dgm:t>
    </dgm:pt>
    <dgm:pt modelId="{DB72FD26-0E3E-4399-9BB4-BC6BD9A1F248}" type="pres">
      <dgm:prSet presAssocID="{55F9DA84-8737-4741-8E3A-4E754F402919}" presName="Name11" presStyleLbl="parChTrans1D1" presStyleIdx="2" presStyleCnt="4"/>
      <dgm:spPr/>
    </dgm:pt>
    <dgm:pt modelId="{C14CB22F-3CA0-4818-952F-9CDCFA0CD80C}" type="pres">
      <dgm:prSet presAssocID="{7015AC1D-0B22-4C74-8E33-7D1D710BB4AD}" presName="txAndLines1" presStyleCnt="0"/>
      <dgm:spPr/>
    </dgm:pt>
    <dgm:pt modelId="{6E2796AB-4F62-4F81-88DC-0D39004DE0DD}" type="pres">
      <dgm:prSet presAssocID="{7015AC1D-0B22-4C74-8E33-7D1D710BB4AD}" presName="anchor1" presStyleCnt="0"/>
      <dgm:spPr/>
    </dgm:pt>
    <dgm:pt modelId="{E29E1D36-5C2B-4505-B89C-2AE42B5340AB}" type="pres">
      <dgm:prSet presAssocID="{7015AC1D-0B22-4C74-8E33-7D1D710BB4AD}" presName="backup1" presStyleCnt="0"/>
      <dgm:spPr/>
    </dgm:pt>
    <dgm:pt modelId="{56E7D6F9-38BE-4222-8865-E7BECAFE5B0E}" type="pres">
      <dgm:prSet presAssocID="{7015AC1D-0B22-4C74-8E33-7D1D710BB4AD}" presName="preLine1" presStyleLbl="parChTrans1D1" presStyleIdx="3" presStyleCnt="4"/>
      <dgm:spPr/>
    </dgm:pt>
    <dgm:pt modelId="{E943BB2F-5BCE-4EEE-A110-812F5977FF20}" type="pres">
      <dgm:prSet presAssocID="{7015AC1D-0B22-4C74-8E33-7D1D710BB4AD}" presName="desTx1" presStyleLbl="revTx" presStyleIdx="0" presStyleCnt="0" custLinFactNeighborX="-11482" custLinFactNeighborY="20259">
        <dgm:presLayoutVars>
          <dgm:bulletEnabled val="1"/>
        </dgm:presLayoutVars>
      </dgm:prSet>
      <dgm:spPr/>
      <dgm:t>
        <a:bodyPr/>
        <a:lstStyle/>
        <a:p>
          <a:endParaRPr lang="tr-TR"/>
        </a:p>
      </dgm:t>
    </dgm:pt>
  </dgm:ptLst>
  <dgm:cxnLst>
    <dgm:cxn modelId="{8CD491DE-383D-4177-8B42-21C59C392E5C}" type="presOf" srcId="{8962E355-BD71-4CD4-BFDF-DC7E9A3F3312}" destId="{E943BB2F-5BCE-4EEE-A110-812F5977FF20}" srcOrd="0" destOrd="1" presId="urn:microsoft.com/office/officeart/2009/3/layout/SubStepProcess"/>
    <dgm:cxn modelId="{291C5F43-B060-4160-A39E-C987D07C069A}" srcId="{D51BD4D0-2D5B-4084-B6A6-623B6A4F64D2}" destId="{A415A787-1FC0-451C-B76F-456E3304FEE5}" srcOrd="0" destOrd="0" parTransId="{3814BBE2-C390-42B8-ABA3-18CA12956A02}" sibTransId="{DABF57E5-7C38-4C3E-B968-90832EF07189}"/>
    <dgm:cxn modelId="{C2827BAA-AECF-4869-9B79-4EDAFE66C9FF}" type="presOf" srcId="{94C77744-88E9-4749-904F-1F179361FAA1}" destId="{6197FABE-5172-4402-AB1D-BD8EC50DD9A0}" srcOrd="0" destOrd="1" presId="urn:microsoft.com/office/officeart/2009/3/layout/SubStepProcess"/>
    <dgm:cxn modelId="{D90DBF8D-C8FE-4FE6-B98B-CD0A59CABFDF}" srcId="{7015AC1D-0B22-4C74-8E33-7D1D710BB4AD}" destId="{6F6E6AFF-199A-46AC-B0CD-1AC7CFD91461}" srcOrd="1" destOrd="0" parTransId="{19DB87E9-761E-4BDB-98BA-7A9A287D14F9}" sibTransId="{73CC5F00-2DF0-4C68-ACBE-1E9547C74822}"/>
    <dgm:cxn modelId="{8E3CB9F7-30FE-4DCA-AD1E-F42DA3131284}" srcId="{DEE5FE10-1034-4305-ABB1-2EBA85A0A084}" destId="{D51BD4D0-2D5B-4084-B6A6-623B6A4F64D2}" srcOrd="0" destOrd="0" parTransId="{1234E571-BB3D-4D69-923A-16368F3457BB}" sibTransId="{27470232-426B-4905-854D-96E4C45ECB10}"/>
    <dgm:cxn modelId="{A56FD74C-A3F5-4DDA-B7F0-C364DBE7A121}" srcId="{A415A787-1FC0-451C-B76F-456E3304FEE5}" destId="{94C77744-88E9-4749-904F-1F179361FAA1}" srcOrd="0" destOrd="0" parTransId="{E2146EFC-1845-4EFA-AB61-A11D7BC0165E}" sibTransId="{CCAE1C2C-56DE-420A-887E-17169D69CCBD}"/>
    <dgm:cxn modelId="{2341A369-C341-4C0E-AEBB-17A552CAA81E}" type="presOf" srcId="{D51BD4D0-2D5B-4084-B6A6-623B6A4F64D2}" destId="{F7FBD224-D6A8-4EA8-9485-B91742B98235}" srcOrd="0" destOrd="0" presId="urn:microsoft.com/office/officeart/2009/3/layout/SubStepProcess"/>
    <dgm:cxn modelId="{0503418E-91C1-4E1D-96FC-6B5BA1A6A588}" srcId="{D51BD4D0-2D5B-4084-B6A6-623B6A4F64D2}" destId="{7015AC1D-0B22-4C74-8E33-7D1D710BB4AD}" srcOrd="1" destOrd="0" parTransId="{55F9DA84-8737-4741-8E3A-4E754F402919}" sibTransId="{68374CE2-E878-4B13-87CD-794389E3955C}"/>
    <dgm:cxn modelId="{5FF80DA9-FC94-486C-B379-AE2E42EFB35D}" type="presOf" srcId="{24AA0F94-DAF6-4F13-BD25-AE32C57CBE49}" destId="{6197FABE-5172-4402-AB1D-BD8EC50DD9A0}" srcOrd="0" destOrd="2" presId="urn:microsoft.com/office/officeart/2009/3/layout/SubStepProcess"/>
    <dgm:cxn modelId="{8C2F9C48-A844-4634-B04A-B01060727331}" type="presOf" srcId="{6F6E6AFF-199A-46AC-B0CD-1AC7CFD91461}" destId="{E943BB2F-5BCE-4EEE-A110-812F5977FF20}" srcOrd="0" destOrd="2" presId="urn:microsoft.com/office/officeart/2009/3/layout/SubStepProcess"/>
    <dgm:cxn modelId="{EC6D59F4-758A-436B-B060-D61AD005A6DA}" type="presOf" srcId="{A415A787-1FC0-451C-B76F-456E3304FEE5}" destId="{6197FABE-5172-4402-AB1D-BD8EC50DD9A0}" srcOrd="0" destOrd="0" presId="urn:microsoft.com/office/officeart/2009/3/layout/SubStepProcess"/>
    <dgm:cxn modelId="{BF266699-1E5E-4A16-B5A8-61281040F3A8}" srcId="{7015AC1D-0B22-4C74-8E33-7D1D710BB4AD}" destId="{8962E355-BD71-4CD4-BFDF-DC7E9A3F3312}" srcOrd="0" destOrd="0" parTransId="{2D6491F4-729A-4795-BB1C-7B1F6866E910}" sibTransId="{0D29BD7F-B7CC-4F49-B1CA-E1FDEC590579}"/>
    <dgm:cxn modelId="{EEC66DA6-54E6-49E6-9370-95908EBD9D82}" type="presOf" srcId="{DEE5FE10-1034-4305-ABB1-2EBA85A0A084}" destId="{E7DE18FE-2552-430A-A5BF-AD255BB77481}" srcOrd="0" destOrd="0" presId="urn:microsoft.com/office/officeart/2009/3/layout/SubStepProcess"/>
    <dgm:cxn modelId="{65757334-510D-44F5-81D0-A8BD44325B84}" type="presOf" srcId="{7015AC1D-0B22-4C74-8E33-7D1D710BB4AD}" destId="{E943BB2F-5BCE-4EEE-A110-812F5977FF20}" srcOrd="0" destOrd="0" presId="urn:microsoft.com/office/officeart/2009/3/layout/SubStepProcess"/>
    <dgm:cxn modelId="{8BD6F131-46E2-4EF9-93A7-B412752DA385}" srcId="{A415A787-1FC0-451C-B76F-456E3304FEE5}" destId="{24AA0F94-DAF6-4F13-BD25-AE32C57CBE49}" srcOrd="1" destOrd="0" parTransId="{51CF2D6B-3707-45BE-A6EE-B1CD8B0356BB}" sibTransId="{803DB08A-579D-4B28-837E-82EAAA3C9762}"/>
    <dgm:cxn modelId="{A50A0FD0-F761-4157-BB75-3428C0B3BF29}" type="presParOf" srcId="{E7DE18FE-2552-430A-A5BF-AD255BB77481}" destId="{F7FBD224-D6A8-4EA8-9485-B91742B98235}" srcOrd="0" destOrd="0" presId="urn:microsoft.com/office/officeart/2009/3/layout/SubStepProcess"/>
    <dgm:cxn modelId="{F2E9902E-6428-4889-9343-F5AB0B9D1AA4}" type="presParOf" srcId="{E7DE18FE-2552-430A-A5BF-AD255BB77481}" destId="{C6240222-E760-4A5A-8B42-7DFCB3A005A1}" srcOrd="1" destOrd="0" presId="urn:microsoft.com/office/officeart/2009/3/layout/SubStepProcess"/>
    <dgm:cxn modelId="{B774BB86-6BCE-49F6-982A-55524EF25298}" type="presParOf" srcId="{E7DE18FE-2552-430A-A5BF-AD255BB77481}" destId="{CEA116A1-774A-4F72-94B2-027C0018FBA7}" srcOrd="2" destOrd="0" presId="urn:microsoft.com/office/officeart/2009/3/layout/SubStepProcess"/>
    <dgm:cxn modelId="{271D4248-F62C-4D02-8343-076ADE9646B7}" type="presParOf" srcId="{CEA116A1-774A-4F72-94B2-027C0018FBA7}" destId="{384A5149-0B03-4E2D-BBE9-166EB17266F7}" srcOrd="0" destOrd="0" presId="urn:microsoft.com/office/officeart/2009/3/layout/SubStepProcess"/>
    <dgm:cxn modelId="{2C72F333-FFCA-4706-A242-05801314B35E}" type="presParOf" srcId="{CEA116A1-774A-4F72-94B2-027C0018FBA7}" destId="{1A099495-B3A5-4436-AB4D-6585DE29E500}" srcOrd="1" destOrd="0" presId="urn:microsoft.com/office/officeart/2009/3/layout/SubStepProcess"/>
    <dgm:cxn modelId="{3A4649C5-544A-46E4-80A5-135A9F711F36}" type="presParOf" srcId="{1A099495-B3A5-4436-AB4D-6585DE29E500}" destId="{90A9A6D2-7882-4F33-AB57-A0687C1F142F}" srcOrd="0" destOrd="0" presId="urn:microsoft.com/office/officeart/2009/3/layout/SubStepProcess"/>
    <dgm:cxn modelId="{D2E9A99A-D28A-4FFB-A9EE-CD11E1F99F35}" type="presParOf" srcId="{1A099495-B3A5-4436-AB4D-6585DE29E500}" destId="{FDE1F3F9-308E-4A91-9309-AB316968DD34}" srcOrd="1" destOrd="0" presId="urn:microsoft.com/office/officeart/2009/3/layout/SubStepProcess"/>
    <dgm:cxn modelId="{BD43BE09-BF5B-40CC-9E8A-1A7230FFB53E}" type="presParOf" srcId="{1A099495-B3A5-4436-AB4D-6585DE29E500}" destId="{483BFC49-505F-436B-BEAE-F2D89E182595}" srcOrd="2" destOrd="0" presId="urn:microsoft.com/office/officeart/2009/3/layout/SubStepProcess"/>
    <dgm:cxn modelId="{0FEB311C-F50C-4CE7-9019-49A2E1349A24}" type="presParOf" srcId="{1A099495-B3A5-4436-AB4D-6585DE29E500}" destId="{6197FABE-5172-4402-AB1D-BD8EC50DD9A0}" srcOrd="3" destOrd="0" presId="urn:microsoft.com/office/officeart/2009/3/layout/SubStepProcess"/>
    <dgm:cxn modelId="{EBA12308-CEFB-457B-9260-888B30079390}" type="presParOf" srcId="{CEA116A1-774A-4F72-94B2-027C0018FBA7}" destId="{DB72FD26-0E3E-4399-9BB4-BC6BD9A1F248}" srcOrd="2" destOrd="0" presId="urn:microsoft.com/office/officeart/2009/3/layout/SubStepProcess"/>
    <dgm:cxn modelId="{B67B78CF-6762-4054-AFC2-A0203E2ABEF0}" type="presParOf" srcId="{CEA116A1-774A-4F72-94B2-027C0018FBA7}" destId="{C14CB22F-3CA0-4818-952F-9CDCFA0CD80C}" srcOrd="3" destOrd="0" presId="urn:microsoft.com/office/officeart/2009/3/layout/SubStepProcess"/>
    <dgm:cxn modelId="{A79D3AC4-7125-4BA8-8A6C-7B406F7FD121}" type="presParOf" srcId="{C14CB22F-3CA0-4818-952F-9CDCFA0CD80C}" destId="{6E2796AB-4F62-4F81-88DC-0D39004DE0DD}" srcOrd="0" destOrd="0" presId="urn:microsoft.com/office/officeart/2009/3/layout/SubStepProcess"/>
    <dgm:cxn modelId="{0BE77AE4-B501-46B5-B419-867D6213E417}" type="presParOf" srcId="{C14CB22F-3CA0-4818-952F-9CDCFA0CD80C}" destId="{E29E1D36-5C2B-4505-B89C-2AE42B5340AB}" srcOrd="1" destOrd="0" presId="urn:microsoft.com/office/officeart/2009/3/layout/SubStepProcess"/>
    <dgm:cxn modelId="{68C159BE-3A91-4FE1-88B1-A6F12FC382E4}" type="presParOf" srcId="{C14CB22F-3CA0-4818-952F-9CDCFA0CD80C}" destId="{56E7D6F9-38BE-4222-8865-E7BECAFE5B0E}" srcOrd="2" destOrd="0" presId="urn:microsoft.com/office/officeart/2009/3/layout/SubStepProcess"/>
    <dgm:cxn modelId="{531EE7EC-287D-492C-8E88-89550E9B586B}" type="presParOf" srcId="{C14CB22F-3CA0-4818-952F-9CDCFA0CD80C}" destId="{E943BB2F-5BCE-4EEE-A110-812F5977FF20}" srcOrd="3"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5611448-1AA2-4506-892F-A3D2C8642187}" type="doc">
      <dgm:prSet loTypeId="urn:microsoft.com/office/officeart/2005/8/layout/hList1" loCatId="list" qsTypeId="urn:microsoft.com/office/officeart/2005/8/quickstyle/3d2" qsCatId="3D" csTypeId="urn:microsoft.com/office/officeart/2005/8/colors/accent0_1" csCatId="mainScheme" phldr="1"/>
      <dgm:spPr/>
      <dgm:t>
        <a:bodyPr/>
        <a:lstStyle/>
        <a:p>
          <a:endParaRPr lang="tr-TR"/>
        </a:p>
      </dgm:t>
    </dgm:pt>
    <dgm:pt modelId="{947647D0-0FD5-47A9-95D5-BFA40F2E602E}">
      <dgm:prSet custT="1"/>
      <dgm:spPr/>
      <dgm:t>
        <a:bodyPr/>
        <a:lstStyle/>
        <a:p>
          <a:pPr rtl="0"/>
          <a:r>
            <a:rPr lang="tr-TR" sz="2800" dirty="0" smtClean="0"/>
            <a:t>Birey, öğrenme stilleri ölçeğine verdiği yanıtlardan aldığı puanlarla aşağıdaki dört öğrenme stilinden birinde yer alır:</a:t>
          </a:r>
          <a:endParaRPr lang="tr-TR" sz="2800" dirty="0"/>
        </a:p>
      </dgm:t>
    </dgm:pt>
    <dgm:pt modelId="{F711B838-8E62-4796-AEF7-A97B2BC0BA41}" type="parTrans" cxnId="{638B8572-BE37-4E2A-9617-8B85BB598E62}">
      <dgm:prSet/>
      <dgm:spPr/>
      <dgm:t>
        <a:bodyPr/>
        <a:lstStyle/>
        <a:p>
          <a:endParaRPr lang="tr-TR"/>
        </a:p>
      </dgm:t>
    </dgm:pt>
    <dgm:pt modelId="{78C51F66-4C31-45F0-9163-A4943B8DFD65}" type="sibTrans" cxnId="{638B8572-BE37-4E2A-9617-8B85BB598E62}">
      <dgm:prSet/>
      <dgm:spPr/>
      <dgm:t>
        <a:bodyPr/>
        <a:lstStyle/>
        <a:p>
          <a:endParaRPr lang="tr-TR"/>
        </a:p>
      </dgm:t>
    </dgm:pt>
    <dgm:pt modelId="{6FA89081-53BB-424C-87AB-0AC0E7F1A7BB}">
      <dgm:prSet/>
      <dgm:spPr/>
      <dgm:t>
        <a:bodyPr/>
        <a:lstStyle/>
        <a:p>
          <a:pPr rtl="0"/>
          <a:r>
            <a:rPr lang="tr-TR" dirty="0" smtClean="0"/>
            <a:t>Değiştiren (</a:t>
          </a:r>
          <a:r>
            <a:rPr lang="tr-TR" dirty="0" err="1" smtClean="0"/>
            <a:t>Diverger</a:t>
          </a:r>
          <a:r>
            <a:rPr lang="tr-TR" dirty="0" smtClean="0"/>
            <a:t>)</a:t>
          </a:r>
          <a:endParaRPr lang="tr-TR" dirty="0"/>
        </a:p>
      </dgm:t>
    </dgm:pt>
    <dgm:pt modelId="{B7D61265-C928-419C-A902-90DF6719C3B9}" type="parTrans" cxnId="{57522278-5A23-4389-BF04-63EF0F654DB5}">
      <dgm:prSet/>
      <dgm:spPr/>
      <dgm:t>
        <a:bodyPr/>
        <a:lstStyle/>
        <a:p>
          <a:endParaRPr lang="tr-TR"/>
        </a:p>
      </dgm:t>
    </dgm:pt>
    <dgm:pt modelId="{B6DEE1AC-8D45-466F-8D31-011E4431B8C3}" type="sibTrans" cxnId="{57522278-5A23-4389-BF04-63EF0F654DB5}">
      <dgm:prSet/>
      <dgm:spPr/>
      <dgm:t>
        <a:bodyPr/>
        <a:lstStyle/>
        <a:p>
          <a:endParaRPr lang="tr-TR"/>
        </a:p>
      </dgm:t>
    </dgm:pt>
    <dgm:pt modelId="{11E8AE90-32CB-4835-BF1E-26D27C9574BC}">
      <dgm:prSet/>
      <dgm:spPr/>
      <dgm:t>
        <a:bodyPr/>
        <a:lstStyle/>
        <a:p>
          <a:pPr rtl="0"/>
          <a:r>
            <a:rPr lang="tr-TR" dirty="0" smtClean="0"/>
            <a:t>Özümseyen (</a:t>
          </a:r>
          <a:r>
            <a:rPr lang="tr-TR" dirty="0" err="1" smtClean="0"/>
            <a:t>Assimilator</a:t>
          </a:r>
          <a:r>
            <a:rPr lang="tr-TR" dirty="0" smtClean="0"/>
            <a:t>)</a:t>
          </a:r>
          <a:endParaRPr lang="tr-TR" dirty="0"/>
        </a:p>
      </dgm:t>
    </dgm:pt>
    <dgm:pt modelId="{97066BF7-198C-46C7-95E5-14952FDE908C}" type="parTrans" cxnId="{2BEA1F4B-FCB5-4709-853C-88079D172F1A}">
      <dgm:prSet/>
      <dgm:spPr/>
      <dgm:t>
        <a:bodyPr/>
        <a:lstStyle/>
        <a:p>
          <a:endParaRPr lang="tr-TR"/>
        </a:p>
      </dgm:t>
    </dgm:pt>
    <dgm:pt modelId="{6D8FFD20-BB4B-4F4D-BD33-03358B7C90A9}" type="sibTrans" cxnId="{2BEA1F4B-FCB5-4709-853C-88079D172F1A}">
      <dgm:prSet/>
      <dgm:spPr/>
      <dgm:t>
        <a:bodyPr/>
        <a:lstStyle/>
        <a:p>
          <a:endParaRPr lang="tr-TR"/>
        </a:p>
      </dgm:t>
    </dgm:pt>
    <dgm:pt modelId="{A79F2089-636F-4B0C-9383-EC42B0EC7EC0}">
      <dgm:prSet/>
      <dgm:spPr/>
      <dgm:t>
        <a:bodyPr/>
        <a:lstStyle/>
        <a:p>
          <a:pPr rtl="0"/>
          <a:r>
            <a:rPr lang="tr-TR" dirty="0" smtClean="0"/>
            <a:t>Ayrıştıran (</a:t>
          </a:r>
          <a:r>
            <a:rPr lang="tr-TR" dirty="0" err="1" smtClean="0"/>
            <a:t>Converger</a:t>
          </a:r>
          <a:r>
            <a:rPr lang="tr-TR" dirty="0" smtClean="0"/>
            <a:t>)</a:t>
          </a:r>
          <a:endParaRPr lang="tr-TR" dirty="0"/>
        </a:p>
      </dgm:t>
    </dgm:pt>
    <dgm:pt modelId="{F58C0CE0-7FFE-4A6F-9B1D-B8CA0574D112}" type="parTrans" cxnId="{2CBC2819-FD2A-417C-B839-27B04E2BBA80}">
      <dgm:prSet/>
      <dgm:spPr/>
      <dgm:t>
        <a:bodyPr/>
        <a:lstStyle/>
        <a:p>
          <a:endParaRPr lang="tr-TR"/>
        </a:p>
      </dgm:t>
    </dgm:pt>
    <dgm:pt modelId="{A9DA2A87-8E34-4BA8-8366-68ABDF333D4B}" type="sibTrans" cxnId="{2CBC2819-FD2A-417C-B839-27B04E2BBA80}">
      <dgm:prSet/>
      <dgm:spPr/>
      <dgm:t>
        <a:bodyPr/>
        <a:lstStyle/>
        <a:p>
          <a:endParaRPr lang="tr-TR"/>
        </a:p>
      </dgm:t>
    </dgm:pt>
    <dgm:pt modelId="{FF43B5C6-CDF8-456C-B3EF-E654FC30FD34}">
      <dgm:prSet/>
      <dgm:spPr/>
      <dgm:t>
        <a:bodyPr/>
        <a:lstStyle/>
        <a:p>
          <a:pPr rtl="0"/>
          <a:r>
            <a:rPr lang="tr-TR" dirty="0" smtClean="0"/>
            <a:t>Yerleştiren (</a:t>
          </a:r>
          <a:r>
            <a:rPr lang="tr-TR" dirty="0" err="1" smtClean="0"/>
            <a:t>Accomodator</a:t>
          </a:r>
          <a:r>
            <a:rPr lang="tr-TR" dirty="0" smtClean="0"/>
            <a:t>)</a:t>
          </a:r>
          <a:endParaRPr lang="tr-TR" dirty="0"/>
        </a:p>
      </dgm:t>
    </dgm:pt>
    <dgm:pt modelId="{444CE52A-AA42-4CBA-9161-B3FA0269EF48}" type="parTrans" cxnId="{0608F1F3-3D8F-45A1-98E7-3B9EDC0130BD}">
      <dgm:prSet/>
      <dgm:spPr/>
      <dgm:t>
        <a:bodyPr/>
        <a:lstStyle/>
        <a:p>
          <a:endParaRPr lang="tr-TR"/>
        </a:p>
      </dgm:t>
    </dgm:pt>
    <dgm:pt modelId="{6A1A07B1-8530-42B3-8E6A-6C409BC5049B}" type="sibTrans" cxnId="{0608F1F3-3D8F-45A1-98E7-3B9EDC0130BD}">
      <dgm:prSet/>
      <dgm:spPr/>
      <dgm:t>
        <a:bodyPr/>
        <a:lstStyle/>
        <a:p>
          <a:endParaRPr lang="tr-TR"/>
        </a:p>
      </dgm:t>
    </dgm:pt>
    <dgm:pt modelId="{9B1E93A5-1D14-46BC-B89F-46D8F780DA30}" type="pres">
      <dgm:prSet presAssocID="{65611448-1AA2-4506-892F-A3D2C8642187}" presName="Name0" presStyleCnt="0">
        <dgm:presLayoutVars>
          <dgm:dir/>
          <dgm:animLvl val="lvl"/>
          <dgm:resizeHandles val="exact"/>
        </dgm:presLayoutVars>
      </dgm:prSet>
      <dgm:spPr/>
      <dgm:t>
        <a:bodyPr/>
        <a:lstStyle/>
        <a:p>
          <a:endParaRPr lang="tr-TR"/>
        </a:p>
      </dgm:t>
    </dgm:pt>
    <dgm:pt modelId="{E343BDA6-AF2C-4D34-BFF3-6CC16A0905F5}" type="pres">
      <dgm:prSet presAssocID="{947647D0-0FD5-47A9-95D5-BFA40F2E602E}" presName="composite" presStyleCnt="0"/>
      <dgm:spPr/>
    </dgm:pt>
    <dgm:pt modelId="{532B024F-815A-462B-8951-6381ECAE76B1}" type="pres">
      <dgm:prSet presAssocID="{947647D0-0FD5-47A9-95D5-BFA40F2E602E}" presName="parTx" presStyleLbl="alignNode1" presStyleIdx="0" presStyleCnt="1">
        <dgm:presLayoutVars>
          <dgm:chMax val="0"/>
          <dgm:chPref val="0"/>
          <dgm:bulletEnabled val="1"/>
        </dgm:presLayoutVars>
      </dgm:prSet>
      <dgm:spPr/>
      <dgm:t>
        <a:bodyPr/>
        <a:lstStyle/>
        <a:p>
          <a:endParaRPr lang="tr-TR"/>
        </a:p>
      </dgm:t>
    </dgm:pt>
    <dgm:pt modelId="{D14A5A36-9E49-4074-98AA-274C32F66498}" type="pres">
      <dgm:prSet presAssocID="{947647D0-0FD5-47A9-95D5-BFA40F2E602E}" presName="desTx" presStyleLbl="alignAccFollowNode1" presStyleIdx="0" presStyleCnt="1">
        <dgm:presLayoutVars>
          <dgm:bulletEnabled val="1"/>
        </dgm:presLayoutVars>
      </dgm:prSet>
      <dgm:spPr/>
      <dgm:t>
        <a:bodyPr/>
        <a:lstStyle/>
        <a:p>
          <a:endParaRPr lang="tr-TR"/>
        </a:p>
      </dgm:t>
    </dgm:pt>
  </dgm:ptLst>
  <dgm:cxnLst>
    <dgm:cxn modelId="{CBE7F3C5-BD1F-4DF9-B9E2-082D13428012}" type="presOf" srcId="{A79F2089-636F-4B0C-9383-EC42B0EC7EC0}" destId="{D14A5A36-9E49-4074-98AA-274C32F66498}" srcOrd="0" destOrd="2" presId="urn:microsoft.com/office/officeart/2005/8/layout/hList1"/>
    <dgm:cxn modelId="{638B8572-BE37-4E2A-9617-8B85BB598E62}" srcId="{65611448-1AA2-4506-892F-A3D2C8642187}" destId="{947647D0-0FD5-47A9-95D5-BFA40F2E602E}" srcOrd="0" destOrd="0" parTransId="{F711B838-8E62-4796-AEF7-A97B2BC0BA41}" sibTransId="{78C51F66-4C31-45F0-9163-A4943B8DFD65}"/>
    <dgm:cxn modelId="{27F391E2-BF0A-48B1-8243-AB394122D5D1}" type="presOf" srcId="{65611448-1AA2-4506-892F-A3D2C8642187}" destId="{9B1E93A5-1D14-46BC-B89F-46D8F780DA30}" srcOrd="0" destOrd="0" presId="urn:microsoft.com/office/officeart/2005/8/layout/hList1"/>
    <dgm:cxn modelId="{32A2D3D8-8F97-4C7C-A761-E916B2947807}" type="presOf" srcId="{FF43B5C6-CDF8-456C-B3EF-E654FC30FD34}" destId="{D14A5A36-9E49-4074-98AA-274C32F66498}" srcOrd="0" destOrd="3" presId="urn:microsoft.com/office/officeart/2005/8/layout/hList1"/>
    <dgm:cxn modelId="{2CBC2819-FD2A-417C-B839-27B04E2BBA80}" srcId="{947647D0-0FD5-47A9-95D5-BFA40F2E602E}" destId="{A79F2089-636F-4B0C-9383-EC42B0EC7EC0}" srcOrd="2" destOrd="0" parTransId="{F58C0CE0-7FFE-4A6F-9B1D-B8CA0574D112}" sibTransId="{A9DA2A87-8E34-4BA8-8366-68ABDF333D4B}"/>
    <dgm:cxn modelId="{2BEA1F4B-FCB5-4709-853C-88079D172F1A}" srcId="{947647D0-0FD5-47A9-95D5-BFA40F2E602E}" destId="{11E8AE90-32CB-4835-BF1E-26D27C9574BC}" srcOrd="1" destOrd="0" parTransId="{97066BF7-198C-46C7-95E5-14952FDE908C}" sibTransId="{6D8FFD20-BB4B-4F4D-BD33-03358B7C90A9}"/>
    <dgm:cxn modelId="{2FC24B37-F540-4276-992B-E223B8AE3FF4}" type="presOf" srcId="{6FA89081-53BB-424C-87AB-0AC0E7F1A7BB}" destId="{D14A5A36-9E49-4074-98AA-274C32F66498}" srcOrd="0" destOrd="0" presId="urn:microsoft.com/office/officeart/2005/8/layout/hList1"/>
    <dgm:cxn modelId="{8E20C3A8-D5E6-4DD3-8E96-805C3CE9DA2B}" type="presOf" srcId="{11E8AE90-32CB-4835-BF1E-26D27C9574BC}" destId="{D14A5A36-9E49-4074-98AA-274C32F66498}" srcOrd="0" destOrd="1" presId="urn:microsoft.com/office/officeart/2005/8/layout/hList1"/>
    <dgm:cxn modelId="{598CB264-B3B4-44A5-883B-DD45C120975C}" type="presOf" srcId="{947647D0-0FD5-47A9-95D5-BFA40F2E602E}" destId="{532B024F-815A-462B-8951-6381ECAE76B1}" srcOrd="0" destOrd="0" presId="urn:microsoft.com/office/officeart/2005/8/layout/hList1"/>
    <dgm:cxn modelId="{0608F1F3-3D8F-45A1-98E7-3B9EDC0130BD}" srcId="{947647D0-0FD5-47A9-95D5-BFA40F2E602E}" destId="{FF43B5C6-CDF8-456C-B3EF-E654FC30FD34}" srcOrd="3" destOrd="0" parTransId="{444CE52A-AA42-4CBA-9161-B3FA0269EF48}" sibTransId="{6A1A07B1-8530-42B3-8E6A-6C409BC5049B}"/>
    <dgm:cxn modelId="{57522278-5A23-4389-BF04-63EF0F654DB5}" srcId="{947647D0-0FD5-47A9-95D5-BFA40F2E602E}" destId="{6FA89081-53BB-424C-87AB-0AC0E7F1A7BB}" srcOrd="0" destOrd="0" parTransId="{B7D61265-C928-419C-A902-90DF6719C3B9}" sibTransId="{B6DEE1AC-8D45-466F-8D31-011E4431B8C3}"/>
    <dgm:cxn modelId="{415AEA7C-3C51-4271-86E5-F5D8851E16D5}" type="presParOf" srcId="{9B1E93A5-1D14-46BC-B89F-46D8F780DA30}" destId="{E343BDA6-AF2C-4D34-BFF3-6CC16A0905F5}" srcOrd="0" destOrd="0" presId="urn:microsoft.com/office/officeart/2005/8/layout/hList1"/>
    <dgm:cxn modelId="{3D4B00E8-C417-4DE5-980D-B4C8CDA04638}" type="presParOf" srcId="{E343BDA6-AF2C-4D34-BFF3-6CC16A0905F5}" destId="{532B024F-815A-462B-8951-6381ECAE76B1}" srcOrd="0" destOrd="0" presId="urn:microsoft.com/office/officeart/2005/8/layout/hList1"/>
    <dgm:cxn modelId="{40E10889-FD3F-4AD3-9AC5-5385CDDB5D5D}" type="presParOf" srcId="{E343BDA6-AF2C-4D34-BFF3-6CC16A0905F5}" destId="{D14A5A36-9E49-4074-98AA-274C32F6649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C13DCB-6A16-4F69-BDC7-B7E6B4A4E095}" type="doc">
      <dgm:prSet loTypeId="urn:microsoft.com/office/officeart/2005/8/layout/vList2" loCatId="list" qsTypeId="urn:microsoft.com/office/officeart/2005/8/quickstyle/simple1" qsCatId="simple" csTypeId="urn:microsoft.com/office/officeart/2005/8/colors/accent0_2" csCatId="mainScheme"/>
      <dgm:spPr/>
      <dgm:t>
        <a:bodyPr/>
        <a:lstStyle/>
        <a:p>
          <a:endParaRPr lang="tr-TR"/>
        </a:p>
      </dgm:t>
    </dgm:pt>
    <dgm:pt modelId="{3680DAFE-6CCF-474A-AE27-F80B2A83C218}">
      <dgm:prSet custT="1"/>
      <dgm:spPr/>
      <dgm:t>
        <a:bodyPr/>
        <a:lstStyle/>
        <a:p>
          <a:pPr algn="ctr" rtl="0"/>
          <a:r>
            <a:rPr lang="tr-TR" sz="3600" smtClean="0">
              <a:latin typeface="Comic Sans MS" panose="030F0702030302020204" pitchFamily="66" charset="0"/>
            </a:rPr>
            <a:t>Öğrenme Stratejileri</a:t>
          </a:r>
          <a:endParaRPr lang="tr-TR" sz="3600">
            <a:latin typeface="Comic Sans MS" panose="030F0702030302020204" pitchFamily="66" charset="0"/>
          </a:endParaRPr>
        </a:p>
      </dgm:t>
    </dgm:pt>
    <dgm:pt modelId="{999F54AB-80DC-43E4-8FB9-3C8FFC65A7F0}" type="parTrans" cxnId="{1BBEB331-AEE1-4DA5-BA87-4513FE00C0F3}">
      <dgm:prSet/>
      <dgm:spPr/>
      <dgm:t>
        <a:bodyPr/>
        <a:lstStyle/>
        <a:p>
          <a:endParaRPr lang="tr-TR"/>
        </a:p>
      </dgm:t>
    </dgm:pt>
    <dgm:pt modelId="{4E53CEE5-7A8B-45D1-8E51-6E0938BA424E}" type="sibTrans" cxnId="{1BBEB331-AEE1-4DA5-BA87-4513FE00C0F3}">
      <dgm:prSet/>
      <dgm:spPr/>
      <dgm:t>
        <a:bodyPr/>
        <a:lstStyle/>
        <a:p>
          <a:endParaRPr lang="tr-TR"/>
        </a:p>
      </dgm:t>
    </dgm:pt>
    <dgm:pt modelId="{472C5F0C-3B17-405D-9F3B-B6FE82E31E24}" type="pres">
      <dgm:prSet presAssocID="{C3C13DCB-6A16-4F69-BDC7-B7E6B4A4E095}" presName="linear" presStyleCnt="0">
        <dgm:presLayoutVars>
          <dgm:animLvl val="lvl"/>
          <dgm:resizeHandles val="exact"/>
        </dgm:presLayoutVars>
      </dgm:prSet>
      <dgm:spPr/>
      <dgm:t>
        <a:bodyPr/>
        <a:lstStyle/>
        <a:p>
          <a:endParaRPr lang="tr-TR"/>
        </a:p>
      </dgm:t>
    </dgm:pt>
    <dgm:pt modelId="{15562E11-867B-419E-9237-E43F0DDD683F}" type="pres">
      <dgm:prSet presAssocID="{3680DAFE-6CCF-474A-AE27-F80B2A83C218}" presName="parentText" presStyleLbl="node1" presStyleIdx="0" presStyleCnt="1">
        <dgm:presLayoutVars>
          <dgm:chMax val="0"/>
          <dgm:bulletEnabled val="1"/>
        </dgm:presLayoutVars>
      </dgm:prSet>
      <dgm:spPr/>
      <dgm:t>
        <a:bodyPr/>
        <a:lstStyle/>
        <a:p>
          <a:endParaRPr lang="tr-TR"/>
        </a:p>
      </dgm:t>
    </dgm:pt>
  </dgm:ptLst>
  <dgm:cxnLst>
    <dgm:cxn modelId="{ABEDDBCA-2C7B-4A6A-8F22-DBE34BE9D8B4}" type="presOf" srcId="{3680DAFE-6CCF-474A-AE27-F80B2A83C218}" destId="{15562E11-867B-419E-9237-E43F0DDD683F}" srcOrd="0" destOrd="0" presId="urn:microsoft.com/office/officeart/2005/8/layout/vList2"/>
    <dgm:cxn modelId="{1BBEB331-AEE1-4DA5-BA87-4513FE00C0F3}" srcId="{C3C13DCB-6A16-4F69-BDC7-B7E6B4A4E095}" destId="{3680DAFE-6CCF-474A-AE27-F80B2A83C218}" srcOrd="0" destOrd="0" parTransId="{999F54AB-80DC-43E4-8FB9-3C8FFC65A7F0}" sibTransId="{4E53CEE5-7A8B-45D1-8E51-6E0938BA424E}"/>
    <dgm:cxn modelId="{1552B26C-CA0E-402C-8E8C-A320F208F390}" type="presOf" srcId="{C3C13DCB-6A16-4F69-BDC7-B7E6B4A4E095}" destId="{472C5F0C-3B17-405D-9F3B-B6FE82E31E24}" srcOrd="0" destOrd="0" presId="urn:microsoft.com/office/officeart/2005/8/layout/vList2"/>
    <dgm:cxn modelId="{EE479BF6-9E03-4A70-91E8-B84AB0AB4307}" type="presParOf" srcId="{472C5F0C-3B17-405D-9F3B-B6FE82E31E24}" destId="{15562E11-867B-419E-9237-E43F0DDD683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C81379A-700D-4200-B250-4D367F3A3634}" type="doc">
      <dgm:prSet loTypeId="urn:microsoft.com/office/officeart/2005/8/layout/vList2" loCatId="list" qsTypeId="urn:microsoft.com/office/officeart/2005/8/quickstyle/simple1" qsCatId="simple" csTypeId="urn:microsoft.com/office/officeart/2005/8/colors/accent0_2" csCatId="mainScheme"/>
      <dgm:spPr/>
      <dgm:t>
        <a:bodyPr/>
        <a:lstStyle/>
        <a:p>
          <a:endParaRPr lang="tr-TR"/>
        </a:p>
      </dgm:t>
    </dgm:pt>
    <dgm:pt modelId="{D7BCB146-6F31-461A-AF7E-42A52B472F52}">
      <dgm:prSet custT="1"/>
      <dgm:spPr/>
      <dgm:t>
        <a:bodyPr/>
        <a:lstStyle/>
        <a:p>
          <a:pPr rtl="0"/>
          <a:r>
            <a:rPr lang="tr-TR" sz="2800" dirty="0" err="1" smtClean="0"/>
            <a:t>Kolb’ün</a:t>
          </a:r>
          <a:r>
            <a:rPr lang="tr-TR" sz="2800" dirty="0" smtClean="0"/>
            <a:t> Öğrenme Stilleri</a:t>
          </a:r>
          <a:endParaRPr lang="tr-TR" sz="2800" dirty="0"/>
        </a:p>
      </dgm:t>
    </dgm:pt>
    <dgm:pt modelId="{B54A3BCD-0482-4422-BDC7-7AF3B1010A6B}" type="parTrans" cxnId="{C0FB9415-9C14-431A-9C56-14B71A0064F4}">
      <dgm:prSet/>
      <dgm:spPr/>
      <dgm:t>
        <a:bodyPr/>
        <a:lstStyle/>
        <a:p>
          <a:endParaRPr lang="tr-TR"/>
        </a:p>
      </dgm:t>
    </dgm:pt>
    <dgm:pt modelId="{C76B6346-5E7F-42AC-B495-C34180F7BB1E}" type="sibTrans" cxnId="{C0FB9415-9C14-431A-9C56-14B71A0064F4}">
      <dgm:prSet/>
      <dgm:spPr/>
      <dgm:t>
        <a:bodyPr/>
        <a:lstStyle/>
        <a:p>
          <a:endParaRPr lang="tr-TR"/>
        </a:p>
      </dgm:t>
    </dgm:pt>
    <dgm:pt modelId="{FE16D1DF-1AF2-4F0D-9948-7C4C04A9D616}" type="pres">
      <dgm:prSet presAssocID="{BC81379A-700D-4200-B250-4D367F3A3634}" presName="linear" presStyleCnt="0">
        <dgm:presLayoutVars>
          <dgm:animLvl val="lvl"/>
          <dgm:resizeHandles val="exact"/>
        </dgm:presLayoutVars>
      </dgm:prSet>
      <dgm:spPr/>
      <dgm:t>
        <a:bodyPr/>
        <a:lstStyle/>
        <a:p>
          <a:endParaRPr lang="tr-TR"/>
        </a:p>
      </dgm:t>
    </dgm:pt>
    <dgm:pt modelId="{5406BF2E-C7CA-4982-ABA6-D14EA12F7DC3}" type="pres">
      <dgm:prSet presAssocID="{D7BCB146-6F31-461A-AF7E-42A52B472F52}" presName="parentText" presStyleLbl="node1" presStyleIdx="0" presStyleCnt="1">
        <dgm:presLayoutVars>
          <dgm:chMax val="0"/>
          <dgm:bulletEnabled val="1"/>
        </dgm:presLayoutVars>
      </dgm:prSet>
      <dgm:spPr/>
      <dgm:t>
        <a:bodyPr/>
        <a:lstStyle/>
        <a:p>
          <a:endParaRPr lang="tr-TR"/>
        </a:p>
      </dgm:t>
    </dgm:pt>
  </dgm:ptLst>
  <dgm:cxnLst>
    <dgm:cxn modelId="{C0FB9415-9C14-431A-9C56-14B71A0064F4}" srcId="{BC81379A-700D-4200-B250-4D367F3A3634}" destId="{D7BCB146-6F31-461A-AF7E-42A52B472F52}" srcOrd="0" destOrd="0" parTransId="{B54A3BCD-0482-4422-BDC7-7AF3B1010A6B}" sibTransId="{C76B6346-5E7F-42AC-B495-C34180F7BB1E}"/>
    <dgm:cxn modelId="{CE418E20-82EC-4F0E-A9FF-D8F9FAC9E239}" type="presOf" srcId="{D7BCB146-6F31-461A-AF7E-42A52B472F52}" destId="{5406BF2E-C7CA-4982-ABA6-D14EA12F7DC3}" srcOrd="0" destOrd="0" presId="urn:microsoft.com/office/officeart/2005/8/layout/vList2"/>
    <dgm:cxn modelId="{6FA10753-C752-4FC5-A9E9-CAEBBDE53D8B}" type="presOf" srcId="{BC81379A-700D-4200-B250-4D367F3A3634}" destId="{FE16D1DF-1AF2-4F0D-9948-7C4C04A9D616}" srcOrd="0" destOrd="0" presId="urn:microsoft.com/office/officeart/2005/8/layout/vList2"/>
    <dgm:cxn modelId="{391215D4-F590-4379-A807-EF76CD8C48C6}" type="presParOf" srcId="{FE16D1DF-1AF2-4F0D-9948-7C4C04A9D616}" destId="{5406BF2E-C7CA-4982-ABA6-D14EA12F7DC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56EDBB6-07A7-42F9-8337-88539421981C}" type="doc">
      <dgm:prSet loTypeId="urn:microsoft.com/office/officeart/2005/8/layout/matrix2" loCatId="matrix" qsTypeId="urn:microsoft.com/office/officeart/2005/8/quickstyle/simple2" qsCatId="simple" csTypeId="urn:microsoft.com/office/officeart/2005/8/colors/accent5_1" csCatId="accent5" phldr="1"/>
      <dgm:spPr/>
      <dgm:t>
        <a:bodyPr/>
        <a:lstStyle/>
        <a:p>
          <a:endParaRPr lang="tr-TR"/>
        </a:p>
      </dgm:t>
    </dgm:pt>
    <dgm:pt modelId="{36118259-4112-4F4E-90D9-6B94A684BB8B}">
      <dgm:prSet custT="1"/>
      <dgm:spPr/>
      <dgm:t>
        <a:bodyPr/>
        <a:lstStyle/>
        <a:p>
          <a:pPr rtl="0"/>
          <a:r>
            <a:rPr lang="tr-TR" sz="1600" b="1" dirty="0" smtClean="0">
              <a:latin typeface="Comic Sans MS" panose="030F0702030302020204" pitchFamily="66" charset="0"/>
            </a:rPr>
            <a:t>Değiştiren Öğrenme </a:t>
          </a:r>
        </a:p>
        <a:p>
          <a:pPr rtl="0"/>
          <a:r>
            <a:rPr lang="tr-TR" sz="1400" dirty="0" smtClean="0">
              <a:latin typeface="Comic Sans MS" panose="030F0702030302020204" pitchFamily="66" charset="0"/>
            </a:rPr>
            <a:t>Somut yaşantıyla yansıtıcı gözlemin bileşkesidir. Sezgileri kuvvetlidir. Öğrenirken duyu organlarına ihtiyaç duyar (Somut duyu organlarını kullandığı için) ve en çok görme duyusu kullanır. (Yansıtıcı izleyerek öğrendiği için) Detaycı ve sakin olurlar.</a:t>
          </a:r>
          <a:endParaRPr lang="tr-TR" sz="1400" dirty="0">
            <a:latin typeface="Comic Sans MS" panose="030F0702030302020204" pitchFamily="66" charset="0"/>
          </a:endParaRPr>
        </a:p>
      </dgm:t>
    </dgm:pt>
    <dgm:pt modelId="{6ED452B1-C18F-49F1-BE43-93732375C4FF}" type="parTrans" cxnId="{8792EAB5-5D04-4E95-9CA7-D9887E7FC4F5}">
      <dgm:prSet/>
      <dgm:spPr/>
      <dgm:t>
        <a:bodyPr/>
        <a:lstStyle/>
        <a:p>
          <a:endParaRPr lang="tr-TR"/>
        </a:p>
      </dgm:t>
    </dgm:pt>
    <dgm:pt modelId="{1B3615A9-D7EE-4477-A6D6-007ED81D4228}" type="sibTrans" cxnId="{8792EAB5-5D04-4E95-9CA7-D9887E7FC4F5}">
      <dgm:prSet/>
      <dgm:spPr/>
      <dgm:t>
        <a:bodyPr/>
        <a:lstStyle/>
        <a:p>
          <a:endParaRPr lang="tr-TR"/>
        </a:p>
      </dgm:t>
    </dgm:pt>
    <dgm:pt modelId="{32C4EAE0-2ED3-4DA2-9735-093F7AB04BD0}">
      <dgm:prSet custT="1"/>
      <dgm:spPr/>
      <dgm:t>
        <a:bodyPr/>
        <a:lstStyle/>
        <a:p>
          <a:pPr rtl="0"/>
          <a:r>
            <a:rPr lang="tr-TR" sz="1600" b="1" dirty="0" smtClean="0">
              <a:latin typeface="Comic Sans MS" panose="030F0702030302020204" pitchFamily="66" charset="0"/>
            </a:rPr>
            <a:t>Özümseyen Öğrenme </a:t>
          </a:r>
        </a:p>
        <a:p>
          <a:pPr rtl="0"/>
          <a:r>
            <a:rPr lang="tr-TR" sz="1400" dirty="0" smtClean="0">
              <a:latin typeface="Comic Sans MS" panose="030F0702030302020204" pitchFamily="66" charset="0"/>
            </a:rPr>
            <a:t>Yansıtıcı gözlemle, soyut kavramsallaştırmanın bileşkesidir. Bu kişiler konu hakkında çok detaylı şekilde ve sakince düşünürler. En ince detaya kadar okur ve dinlerler.</a:t>
          </a:r>
          <a:endParaRPr lang="tr-TR" sz="1400" dirty="0">
            <a:latin typeface="Comic Sans MS" panose="030F0702030302020204" pitchFamily="66" charset="0"/>
          </a:endParaRPr>
        </a:p>
      </dgm:t>
    </dgm:pt>
    <dgm:pt modelId="{C03083C6-ADB6-4680-9635-AFBFB9AD1622}" type="parTrans" cxnId="{44A0DBCC-52D2-43F6-AF68-8EBBC99FFCB1}">
      <dgm:prSet/>
      <dgm:spPr/>
      <dgm:t>
        <a:bodyPr/>
        <a:lstStyle/>
        <a:p>
          <a:endParaRPr lang="tr-TR"/>
        </a:p>
      </dgm:t>
    </dgm:pt>
    <dgm:pt modelId="{7A818EA1-EF52-4734-BCA0-1582B83689C5}" type="sibTrans" cxnId="{44A0DBCC-52D2-43F6-AF68-8EBBC99FFCB1}">
      <dgm:prSet/>
      <dgm:spPr/>
      <dgm:t>
        <a:bodyPr/>
        <a:lstStyle/>
        <a:p>
          <a:endParaRPr lang="tr-TR"/>
        </a:p>
      </dgm:t>
    </dgm:pt>
    <dgm:pt modelId="{BE49B63D-4F06-48D1-8A1A-C5CE408283B0}">
      <dgm:prSet custT="1"/>
      <dgm:spPr/>
      <dgm:t>
        <a:bodyPr/>
        <a:lstStyle/>
        <a:p>
          <a:pPr rtl="0"/>
          <a:r>
            <a:rPr lang="tr-TR" sz="1600" b="1" dirty="0" smtClean="0">
              <a:latin typeface="Comic Sans MS" panose="030F0702030302020204" pitchFamily="66" charset="0"/>
            </a:rPr>
            <a:t>Ayrıştıran Öğrenme </a:t>
          </a:r>
        </a:p>
        <a:p>
          <a:pPr rtl="0"/>
          <a:r>
            <a:rPr lang="tr-TR" sz="1400" dirty="0" smtClean="0">
              <a:latin typeface="Comic Sans MS" panose="030F0702030302020204" pitchFamily="66" charset="0"/>
            </a:rPr>
            <a:t>Soyut kavramsallaştırmayla, aktif yaşantının bileşkesidir. Bu kişiler düşünmeden harekete geçmez. Önce düşünür, sonra yapar. Temkinlidir.</a:t>
          </a:r>
          <a:endParaRPr lang="tr-TR" sz="1400" dirty="0">
            <a:latin typeface="Comic Sans MS" panose="030F0702030302020204" pitchFamily="66" charset="0"/>
          </a:endParaRPr>
        </a:p>
      </dgm:t>
    </dgm:pt>
    <dgm:pt modelId="{FAA59DEA-E7AD-4E3A-B1C5-19E1C40F21D8}" type="parTrans" cxnId="{8E711CC3-BB1E-4610-B4E8-A038144FACE4}">
      <dgm:prSet/>
      <dgm:spPr/>
      <dgm:t>
        <a:bodyPr/>
        <a:lstStyle/>
        <a:p>
          <a:endParaRPr lang="tr-TR"/>
        </a:p>
      </dgm:t>
    </dgm:pt>
    <dgm:pt modelId="{EBEBEEE9-484E-44B3-BF9F-105E0383CD88}" type="sibTrans" cxnId="{8E711CC3-BB1E-4610-B4E8-A038144FACE4}">
      <dgm:prSet/>
      <dgm:spPr/>
      <dgm:t>
        <a:bodyPr/>
        <a:lstStyle/>
        <a:p>
          <a:endParaRPr lang="tr-TR"/>
        </a:p>
      </dgm:t>
    </dgm:pt>
    <dgm:pt modelId="{7FA6D3B0-B4C2-4053-A9AD-85DA16C28CE3}">
      <dgm:prSet custT="1"/>
      <dgm:spPr/>
      <dgm:t>
        <a:bodyPr/>
        <a:lstStyle/>
        <a:p>
          <a:pPr rtl="0"/>
          <a:r>
            <a:rPr lang="tr-TR" sz="1600" b="1" dirty="0" smtClean="0">
              <a:latin typeface="Comic Sans MS" panose="030F0702030302020204" pitchFamily="66" charset="0"/>
            </a:rPr>
            <a:t>Yerleştiren Öğrenme  </a:t>
          </a:r>
        </a:p>
        <a:p>
          <a:pPr rtl="0"/>
          <a:r>
            <a:rPr lang="tr-TR" sz="1400" dirty="0" smtClean="0">
              <a:latin typeface="Comic Sans MS" panose="030F0702030302020204" pitchFamily="66" charset="0"/>
            </a:rPr>
            <a:t>Aktif yaşantıyla, somut yaşantının bileşkesidir. Bu kişiler hemen harekete geçer. Düşünmeden yapar. Deneme </a:t>
          </a:r>
          <a:r>
            <a:rPr lang="tr-TR" sz="1400" dirty="0" err="1" smtClean="0">
              <a:latin typeface="Comic Sans MS" panose="030F0702030302020204" pitchFamily="66" charset="0"/>
            </a:rPr>
            <a:t>yanılmacıdır</a:t>
          </a:r>
          <a:r>
            <a:rPr lang="tr-TR" sz="1400" dirty="0" smtClean="0">
              <a:latin typeface="Comic Sans MS" panose="030F0702030302020204" pitchFamily="66" charset="0"/>
            </a:rPr>
            <a:t>. Bu yüzden yeni şeyler üretme kapasiteleri vardır.</a:t>
          </a:r>
          <a:endParaRPr lang="tr-TR" sz="1400" dirty="0">
            <a:latin typeface="Comic Sans MS" panose="030F0702030302020204" pitchFamily="66" charset="0"/>
          </a:endParaRPr>
        </a:p>
      </dgm:t>
    </dgm:pt>
    <dgm:pt modelId="{190164AF-93E7-46C6-BFD0-289396891FF9}" type="parTrans" cxnId="{F05253DF-30EE-4000-80DA-5CC29E969077}">
      <dgm:prSet/>
      <dgm:spPr/>
      <dgm:t>
        <a:bodyPr/>
        <a:lstStyle/>
        <a:p>
          <a:endParaRPr lang="tr-TR"/>
        </a:p>
      </dgm:t>
    </dgm:pt>
    <dgm:pt modelId="{9338052F-1D4B-48D1-A7C9-2993E6C6E271}" type="sibTrans" cxnId="{F05253DF-30EE-4000-80DA-5CC29E969077}">
      <dgm:prSet/>
      <dgm:spPr/>
      <dgm:t>
        <a:bodyPr/>
        <a:lstStyle/>
        <a:p>
          <a:endParaRPr lang="tr-TR"/>
        </a:p>
      </dgm:t>
    </dgm:pt>
    <dgm:pt modelId="{14C54BD5-8983-4E98-B476-A14777209E40}" type="pres">
      <dgm:prSet presAssocID="{256EDBB6-07A7-42F9-8337-88539421981C}" presName="matrix" presStyleCnt="0">
        <dgm:presLayoutVars>
          <dgm:chMax val="1"/>
          <dgm:dir/>
          <dgm:resizeHandles val="exact"/>
        </dgm:presLayoutVars>
      </dgm:prSet>
      <dgm:spPr/>
      <dgm:t>
        <a:bodyPr/>
        <a:lstStyle/>
        <a:p>
          <a:endParaRPr lang="tr-TR"/>
        </a:p>
      </dgm:t>
    </dgm:pt>
    <dgm:pt modelId="{CEC1E7CB-98E5-4197-92C7-06AE9100A434}" type="pres">
      <dgm:prSet presAssocID="{256EDBB6-07A7-42F9-8337-88539421981C}" presName="axisShape" presStyleLbl="bgShp" presStyleIdx="0" presStyleCnt="1" custScaleX="124418"/>
      <dgm:spPr/>
    </dgm:pt>
    <dgm:pt modelId="{2B7908A8-4CD8-4E5B-B88D-2C4A6CA03B66}" type="pres">
      <dgm:prSet presAssocID="{256EDBB6-07A7-42F9-8337-88539421981C}" presName="rect1" presStyleLbl="node1" presStyleIdx="0" presStyleCnt="4" custScaleX="138458" custLinFactNeighborX="-16909" custLinFactNeighborY="-830">
        <dgm:presLayoutVars>
          <dgm:chMax val="0"/>
          <dgm:chPref val="0"/>
          <dgm:bulletEnabled val="1"/>
        </dgm:presLayoutVars>
      </dgm:prSet>
      <dgm:spPr/>
      <dgm:t>
        <a:bodyPr/>
        <a:lstStyle/>
        <a:p>
          <a:endParaRPr lang="tr-TR"/>
        </a:p>
      </dgm:t>
    </dgm:pt>
    <dgm:pt modelId="{09D151C3-D2AE-4D69-8ED3-7A6AB3D5672A}" type="pres">
      <dgm:prSet presAssocID="{256EDBB6-07A7-42F9-8337-88539421981C}" presName="rect2" presStyleLbl="node1" presStyleIdx="1" presStyleCnt="4" custScaleX="140085" custScaleY="95712" custLinFactNeighborX="19295" custLinFactNeighborY="-2974">
        <dgm:presLayoutVars>
          <dgm:chMax val="0"/>
          <dgm:chPref val="0"/>
          <dgm:bulletEnabled val="1"/>
        </dgm:presLayoutVars>
      </dgm:prSet>
      <dgm:spPr/>
      <dgm:t>
        <a:bodyPr/>
        <a:lstStyle/>
        <a:p>
          <a:endParaRPr lang="tr-TR"/>
        </a:p>
      </dgm:t>
    </dgm:pt>
    <dgm:pt modelId="{1452662D-AD10-496F-B498-04A737E2E6AF}" type="pres">
      <dgm:prSet presAssocID="{256EDBB6-07A7-42F9-8337-88539421981C}" presName="rect3" presStyleLbl="node1" presStyleIdx="2" presStyleCnt="4" custScaleX="139238" custScaleY="91206" custLinFactNeighborX="-20791" custLinFactNeighborY="1944">
        <dgm:presLayoutVars>
          <dgm:chMax val="0"/>
          <dgm:chPref val="0"/>
          <dgm:bulletEnabled val="1"/>
        </dgm:presLayoutVars>
      </dgm:prSet>
      <dgm:spPr/>
      <dgm:t>
        <a:bodyPr/>
        <a:lstStyle/>
        <a:p>
          <a:endParaRPr lang="tr-TR"/>
        </a:p>
      </dgm:t>
    </dgm:pt>
    <dgm:pt modelId="{84F20197-0560-499E-BE60-D42E9E450BF2}" type="pres">
      <dgm:prSet presAssocID="{256EDBB6-07A7-42F9-8337-88539421981C}" presName="rect4" presStyleLbl="node1" presStyleIdx="3" presStyleCnt="4" custScaleX="139682" custLinFactNeighborX="18309" custLinFactNeighborY="1944">
        <dgm:presLayoutVars>
          <dgm:chMax val="0"/>
          <dgm:chPref val="0"/>
          <dgm:bulletEnabled val="1"/>
        </dgm:presLayoutVars>
      </dgm:prSet>
      <dgm:spPr/>
      <dgm:t>
        <a:bodyPr/>
        <a:lstStyle/>
        <a:p>
          <a:endParaRPr lang="tr-TR"/>
        </a:p>
      </dgm:t>
    </dgm:pt>
  </dgm:ptLst>
  <dgm:cxnLst>
    <dgm:cxn modelId="{44A0DBCC-52D2-43F6-AF68-8EBBC99FFCB1}" srcId="{256EDBB6-07A7-42F9-8337-88539421981C}" destId="{32C4EAE0-2ED3-4DA2-9735-093F7AB04BD0}" srcOrd="1" destOrd="0" parTransId="{C03083C6-ADB6-4680-9635-AFBFB9AD1622}" sibTransId="{7A818EA1-EF52-4734-BCA0-1582B83689C5}"/>
    <dgm:cxn modelId="{AEDC6571-93A7-435D-82B4-77830F5770FE}" type="presOf" srcId="{256EDBB6-07A7-42F9-8337-88539421981C}" destId="{14C54BD5-8983-4E98-B476-A14777209E40}" srcOrd="0" destOrd="0" presId="urn:microsoft.com/office/officeart/2005/8/layout/matrix2"/>
    <dgm:cxn modelId="{8E711CC3-BB1E-4610-B4E8-A038144FACE4}" srcId="{256EDBB6-07A7-42F9-8337-88539421981C}" destId="{BE49B63D-4F06-48D1-8A1A-C5CE408283B0}" srcOrd="2" destOrd="0" parTransId="{FAA59DEA-E7AD-4E3A-B1C5-19E1C40F21D8}" sibTransId="{EBEBEEE9-484E-44B3-BF9F-105E0383CD88}"/>
    <dgm:cxn modelId="{F05253DF-30EE-4000-80DA-5CC29E969077}" srcId="{256EDBB6-07A7-42F9-8337-88539421981C}" destId="{7FA6D3B0-B4C2-4053-A9AD-85DA16C28CE3}" srcOrd="3" destOrd="0" parTransId="{190164AF-93E7-46C6-BFD0-289396891FF9}" sibTransId="{9338052F-1D4B-48D1-A7C9-2993E6C6E271}"/>
    <dgm:cxn modelId="{FFE39E45-6007-4799-85C1-359D8B9AE250}" type="presOf" srcId="{36118259-4112-4F4E-90D9-6B94A684BB8B}" destId="{2B7908A8-4CD8-4E5B-B88D-2C4A6CA03B66}" srcOrd="0" destOrd="0" presId="urn:microsoft.com/office/officeart/2005/8/layout/matrix2"/>
    <dgm:cxn modelId="{94223BC0-1845-40D4-90B0-BE9157919406}" type="presOf" srcId="{BE49B63D-4F06-48D1-8A1A-C5CE408283B0}" destId="{1452662D-AD10-496F-B498-04A737E2E6AF}" srcOrd="0" destOrd="0" presId="urn:microsoft.com/office/officeart/2005/8/layout/matrix2"/>
    <dgm:cxn modelId="{8792EAB5-5D04-4E95-9CA7-D9887E7FC4F5}" srcId="{256EDBB6-07A7-42F9-8337-88539421981C}" destId="{36118259-4112-4F4E-90D9-6B94A684BB8B}" srcOrd="0" destOrd="0" parTransId="{6ED452B1-C18F-49F1-BE43-93732375C4FF}" sibTransId="{1B3615A9-D7EE-4477-A6D6-007ED81D4228}"/>
    <dgm:cxn modelId="{B9E92948-1BDC-4282-8D52-7D03E4948D75}" type="presOf" srcId="{7FA6D3B0-B4C2-4053-A9AD-85DA16C28CE3}" destId="{84F20197-0560-499E-BE60-D42E9E450BF2}" srcOrd="0" destOrd="0" presId="urn:microsoft.com/office/officeart/2005/8/layout/matrix2"/>
    <dgm:cxn modelId="{B0F49489-1C75-4E17-B110-1886D1874668}" type="presOf" srcId="{32C4EAE0-2ED3-4DA2-9735-093F7AB04BD0}" destId="{09D151C3-D2AE-4D69-8ED3-7A6AB3D5672A}" srcOrd="0" destOrd="0" presId="urn:microsoft.com/office/officeart/2005/8/layout/matrix2"/>
    <dgm:cxn modelId="{C8D1E731-6B87-4C77-B23D-BFAA4D1A9658}" type="presParOf" srcId="{14C54BD5-8983-4E98-B476-A14777209E40}" destId="{CEC1E7CB-98E5-4197-92C7-06AE9100A434}" srcOrd="0" destOrd="0" presId="urn:microsoft.com/office/officeart/2005/8/layout/matrix2"/>
    <dgm:cxn modelId="{532DA6C8-96F0-4AEC-B773-7C6BB7BDB581}" type="presParOf" srcId="{14C54BD5-8983-4E98-B476-A14777209E40}" destId="{2B7908A8-4CD8-4E5B-B88D-2C4A6CA03B66}" srcOrd="1" destOrd="0" presId="urn:microsoft.com/office/officeart/2005/8/layout/matrix2"/>
    <dgm:cxn modelId="{00732AA4-68A3-45DC-B02E-8387CA250F1C}" type="presParOf" srcId="{14C54BD5-8983-4E98-B476-A14777209E40}" destId="{09D151C3-D2AE-4D69-8ED3-7A6AB3D5672A}" srcOrd="2" destOrd="0" presId="urn:microsoft.com/office/officeart/2005/8/layout/matrix2"/>
    <dgm:cxn modelId="{9696488C-95E9-46B8-AC5D-E5E0511FF063}" type="presParOf" srcId="{14C54BD5-8983-4E98-B476-A14777209E40}" destId="{1452662D-AD10-496F-B498-04A737E2E6AF}" srcOrd="3" destOrd="0" presId="urn:microsoft.com/office/officeart/2005/8/layout/matrix2"/>
    <dgm:cxn modelId="{2DAF269E-9E6E-4A0D-98B8-88DE609D6637}" type="presParOf" srcId="{14C54BD5-8983-4E98-B476-A14777209E40}" destId="{84F20197-0560-499E-BE60-D42E9E450BF2}"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34CD1763-7E2B-4E2C-AC75-2D1F5635676D}" type="doc">
      <dgm:prSet loTypeId="urn:microsoft.com/office/officeart/2008/layout/VerticalCurvedList" loCatId="list" qsTypeId="urn:microsoft.com/office/officeart/2005/8/quickstyle/simple1" qsCatId="simple" csTypeId="urn:microsoft.com/office/officeart/2005/8/colors/accent4_1" csCatId="accent4"/>
      <dgm:spPr/>
      <dgm:t>
        <a:bodyPr/>
        <a:lstStyle/>
        <a:p>
          <a:endParaRPr lang="tr-TR"/>
        </a:p>
      </dgm:t>
    </dgm:pt>
    <dgm:pt modelId="{D9DF5B0A-E1B0-41E8-80AD-FED0F8FD870B}">
      <dgm:prSet/>
      <dgm:spPr/>
      <dgm:t>
        <a:bodyPr/>
        <a:lstStyle/>
        <a:p>
          <a:pPr rtl="0"/>
          <a:r>
            <a:rPr lang="tr-TR" dirty="0" smtClean="0"/>
            <a:t>Değiştiren öğrenme stiline sahip bireyler sezgilere, hislere açık, duyarlı oldukları, hayal gücünü kullandıkları için bir </a:t>
          </a:r>
          <a:r>
            <a:rPr lang="tr-TR" b="1" dirty="0" smtClean="0"/>
            <a:t>ressam</a:t>
          </a:r>
          <a:r>
            <a:rPr lang="tr-TR" dirty="0" smtClean="0"/>
            <a:t> ile </a:t>
          </a:r>
          <a:endParaRPr lang="tr-TR" dirty="0"/>
        </a:p>
      </dgm:t>
    </dgm:pt>
    <dgm:pt modelId="{34F3B2D6-B225-485F-8EC4-0ECB32372F35}" type="parTrans" cxnId="{676F9A02-F42E-40C9-A3C8-45AA65E6A4EC}">
      <dgm:prSet/>
      <dgm:spPr/>
      <dgm:t>
        <a:bodyPr/>
        <a:lstStyle/>
        <a:p>
          <a:endParaRPr lang="tr-TR"/>
        </a:p>
      </dgm:t>
    </dgm:pt>
    <dgm:pt modelId="{D196B03D-CD13-40FC-AA8A-3921004D6158}" type="sibTrans" cxnId="{676F9A02-F42E-40C9-A3C8-45AA65E6A4EC}">
      <dgm:prSet/>
      <dgm:spPr/>
      <dgm:t>
        <a:bodyPr/>
        <a:lstStyle/>
        <a:p>
          <a:endParaRPr lang="tr-TR"/>
        </a:p>
      </dgm:t>
    </dgm:pt>
    <dgm:pt modelId="{FA35B169-840E-41AD-ACAB-51D319D2A75C}">
      <dgm:prSet/>
      <dgm:spPr/>
      <dgm:t>
        <a:bodyPr/>
        <a:lstStyle/>
        <a:p>
          <a:pPr rtl="0"/>
          <a:r>
            <a:rPr lang="tr-TR" dirty="0" smtClean="0"/>
            <a:t>Özümseyen öğrenme stiline sahip bireyler kuramlara, araştırmaya, mantığa, gözlem yapmaya önem verdikleri için bir </a:t>
          </a:r>
          <a:r>
            <a:rPr lang="tr-TR" b="1" dirty="0" smtClean="0"/>
            <a:t>bilim insanı </a:t>
          </a:r>
          <a:r>
            <a:rPr lang="tr-TR" dirty="0" smtClean="0"/>
            <a:t>ile </a:t>
          </a:r>
          <a:endParaRPr lang="tr-TR" dirty="0"/>
        </a:p>
      </dgm:t>
    </dgm:pt>
    <dgm:pt modelId="{A0CEEE05-42AD-4828-AE33-23F9F6A86F43}" type="parTrans" cxnId="{A46714EA-CE2B-4AFA-B04E-1050AC2E9AF4}">
      <dgm:prSet/>
      <dgm:spPr/>
      <dgm:t>
        <a:bodyPr/>
        <a:lstStyle/>
        <a:p>
          <a:endParaRPr lang="tr-TR"/>
        </a:p>
      </dgm:t>
    </dgm:pt>
    <dgm:pt modelId="{C57997D0-2CD3-4D6E-95B8-FFF9121CB58F}" type="sibTrans" cxnId="{A46714EA-CE2B-4AFA-B04E-1050AC2E9AF4}">
      <dgm:prSet/>
      <dgm:spPr/>
      <dgm:t>
        <a:bodyPr/>
        <a:lstStyle/>
        <a:p>
          <a:endParaRPr lang="tr-TR"/>
        </a:p>
      </dgm:t>
    </dgm:pt>
    <dgm:pt modelId="{DC7722E4-C588-4E34-BEDD-1DD777D90B73}">
      <dgm:prSet/>
      <dgm:spPr/>
      <dgm:t>
        <a:bodyPr/>
        <a:lstStyle/>
        <a:p>
          <a:pPr rtl="0"/>
          <a:r>
            <a:rPr lang="tr-TR" dirty="0" smtClean="0"/>
            <a:t>Ayrıştıran stile sahip bireyler uygulamaya, problem çözmeye, plan yapmaya önem verdikleri için bir </a:t>
          </a:r>
          <a:r>
            <a:rPr lang="tr-TR" b="1" dirty="0" smtClean="0"/>
            <a:t>mühendis</a:t>
          </a:r>
          <a:r>
            <a:rPr lang="tr-TR" dirty="0" smtClean="0"/>
            <a:t> ile</a:t>
          </a:r>
          <a:endParaRPr lang="tr-TR" dirty="0"/>
        </a:p>
      </dgm:t>
    </dgm:pt>
    <dgm:pt modelId="{ECF28CAE-A010-447C-B5CC-A0991241ACAC}" type="parTrans" cxnId="{5813BF74-025D-4DD9-9E06-D5E25DA1B9A4}">
      <dgm:prSet/>
      <dgm:spPr/>
      <dgm:t>
        <a:bodyPr/>
        <a:lstStyle/>
        <a:p>
          <a:endParaRPr lang="tr-TR"/>
        </a:p>
      </dgm:t>
    </dgm:pt>
    <dgm:pt modelId="{CB873459-D434-459B-9061-7F69018BE090}" type="sibTrans" cxnId="{5813BF74-025D-4DD9-9E06-D5E25DA1B9A4}">
      <dgm:prSet/>
      <dgm:spPr/>
      <dgm:t>
        <a:bodyPr/>
        <a:lstStyle/>
        <a:p>
          <a:endParaRPr lang="tr-TR"/>
        </a:p>
      </dgm:t>
    </dgm:pt>
    <dgm:pt modelId="{D115BA24-E172-45E9-984B-39B7136FF28C}">
      <dgm:prSet/>
      <dgm:spPr/>
      <dgm:t>
        <a:bodyPr/>
        <a:lstStyle/>
        <a:p>
          <a:pPr rtl="0"/>
          <a:r>
            <a:rPr lang="tr-TR" dirty="0" smtClean="0"/>
            <a:t>Yerleştiren stile sahip bireyler de sezgiye, deneme yanılmaya önem verdikleri, grupla çalışmaya yatkın ve yeniliklere açık oldukları için bir </a:t>
          </a:r>
          <a:r>
            <a:rPr lang="tr-TR" b="1" dirty="0" smtClean="0"/>
            <a:t>işadamı</a:t>
          </a:r>
          <a:r>
            <a:rPr lang="tr-TR" dirty="0" smtClean="0"/>
            <a:t> ile  temsil edilmektedir.  </a:t>
          </a:r>
          <a:endParaRPr lang="tr-TR" dirty="0"/>
        </a:p>
      </dgm:t>
    </dgm:pt>
    <dgm:pt modelId="{1E623FAA-879A-4084-B3C2-EFD3C56B6094}" type="parTrans" cxnId="{4A1D0DFD-2C9B-4278-8C99-B65C0C676CC4}">
      <dgm:prSet/>
      <dgm:spPr/>
      <dgm:t>
        <a:bodyPr/>
        <a:lstStyle/>
        <a:p>
          <a:endParaRPr lang="tr-TR"/>
        </a:p>
      </dgm:t>
    </dgm:pt>
    <dgm:pt modelId="{487F02CF-12F3-4710-8EAB-B6336BD4EBCE}" type="sibTrans" cxnId="{4A1D0DFD-2C9B-4278-8C99-B65C0C676CC4}">
      <dgm:prSet/>
      <dgm:spPr/>
      <dgm:t>
        <a:bodyPr/>
        <a:lstStyle/>
        <a:p>
          <a:endParaRPr lang="tr-TR"/>
        </a:p>
      </dgm:t>
    </dgm:pt>
    <dgm:pt modelId="{584E8FE5-4AC1-4791-83D9-D5E3793DE1B6}" type="pres">
      <dgm:prSet presAssocID="{34CD1763-7E2B-4E2C-AC75-2D1F5635676D}" presName="Name0" presStyleCnt="0">
        <dgm:presLayoutVars>
          <dgm:chMax val="7"/>
          <dgm:chPref val="7"/>
          <dgm:dir/>
        </dgm:presLayoutVars>
      </dgm:prSet>
      <dgm:spPr/>
      <dgm:t>
        <a:bodyPr/>
        <a:lstStyle/>
        <a:p>
          <a:endParaRPr lang="tr-TR"/>
        </a:p>
      </dgm:t>
    </dgm:pt>
    <dgm:pt modelId="{9D302924-FF6E-499B-9EC7-E5DB3BC69BAE}" type="pres">
      <dgm:prSet presAssocID="{34CD1763-7E2B-4E2C-AC75-2D1F5635676D}" presName="Name1" presStyleCnt="0"/>
      <dgm:spPr/>
    </dgm:pt>
    <dgm:pt modelId="{D74C1116-89B5-4B4F-A158-1337EF08FA11}" type="pres">
      <dgm:prSet presAssocID="{34CD1763-7E2B-4E2C-AC75-2D1F5635676D}" presName="cycle" presStyleCnt="0"/>
      <dgm:spPr/>
    </dgm:pt>
    <dgm:pt modelId="{CBAE00E0-E027-46C2-B064-7B5F5F1160C9}" type="pres">
      <dgm:prSet presAssocID="{34CD1763-7E2B-4E2C-AC75-2D1F5635676D}" presName="srcNode" presStyleLbl="node1" presStyleIdx="0" presStyleCnt="4"/>
      <dgm:spPr/>
    </dgm:pt>
    <dgm:pt modelId="{0F566237-F4E5-4137-9B9D-EC250CA0D423}" type="pres">
      <dgm:prSet presAssocID="{34CD1763-7E2B-4E2C-AC75-2D1F5635676D}" presName="conn" presStyleLbl="parChTrans1D2" presStyleIdx="0" presStyleCnt="1"/>
      <dgm:spPr/>
      <dgm:t>
        <a:bodyPr/>
        <a:lstStyle/>
        <a:p>
          <a:endParaRPr lang="tr-TR"/>
        </a:p>
      </dgm:t>
    </dgm:pt>
    <dgm:pt modelId="{4069512C-DC29-48ED-BC19-9395CE2CAAEE}" type="pres">
      <dgm:prSet presAssocID="{34CD1763-7E2B-4E2C-AC75-2D1F5635676D}" presName="extraNode" presStyleLbl="node1" presStyleIdx="0" presStyleCnt="4"/>
      <dgm:spPr/>
    </dgm:pt>
    <dgm:pt modelId="{9A5B3C6A-4C67-4677-96DE-9DAF15656D4A}" type="pres">
      <dgm:prSet presAssocID="{34CD1763-7E2B-4E2C-AC75-2D1F5635676D}" presName="dstNode" presStyleLbl="node1" presStyleIdx="0" presStyleCnt="4"/>
      <dgm:spPr/>
    </dgm:pt>
    <dgm:pt modelId="{CFDD8394-D1C9-4FA2-893E-240FF553C0D6}" type="pres">
      <dgm:prSet presAssocID="{D9DF5B0A-E1B0-41E8-80AD-FED0F8FD870B}" presName="text_1" presStyleLbl="node1" presStyleIdx="0" presStyleCnt="4">
        <dgm:presLayoutVars>
          <dgm:bulletEnabled val="1"/>
        </dgm:presLayoutVars>
      </dgm:prSet>
      <dgm:spPr/>
      <dgm:t>
        <a:bodyPr/>
        <a:lstStyle/>
        <a:p>
          <a:endParaRPr lang="tr-TR"/>
        </a:p>
      </dgm:t>
    </dgm:pt>
    <dgm:pt modelId="{A7D494E2-14A2-4896-A687-E59702766FA0}" type="pres">
      <dgm:prSet presAssocID="{D9DF5B0A-E1B0-41E8-80AD-FED0F8FD870B}" presName="accent_1" presStyleCnt="0"/>
      <dgm:spPr/>
    </dgm:pt>
    <dgm:pt modelId="{D45082EB-BF1C-4F84-B759-2B3B2C434A43}" type="pres">
      <dgm:prSet presAssocID="{D9DF5B0A-E1B0-41E8-80AD-FED0F8FD870B}" presName="accentRepeatNode" presStyleLbl="solidFgAcc1" presStyleIdx="0" presStyleCnt="4"/>
      <dgm:spPr/>
    </dgm:pt>
    <dgm:pt modelId="{09572DA8-D602-4ACB-B1B6-C9067686E158}" type="pres">
      <dgm:prSet presAssocID="{FA35B169-840E-41AD-ACAB-51D319D2A75C}" presName="text_2" presStyleLbl="node1" presStyleIdx="1" presStyleCnt="4">
        <dgm:presLayoutVars>
          <dgm:bulletEnabled val="1"/>
        </dgm:presLayoutVars>
      </dgm:prSet>
      <dgm:spPr/>
      <dgm:t>
        <a:bodyPr/>
        <a:lstStyle/>
        <a:p>
          <a:endParaRPr lang="tr-TR"/>
        </a:p>
      </dgm:t>
    </dgm:pt>
    <dgm:pt modelId="{2B34A0D8-CA68-4024-BEA3-2C9BD5D22980}" type="pres">
      <dgm:prSet presAssocID="{FA35B169-840E-41AD-ACAB-51D319D2A75C}" presName="accent_2" presStyleCnt="0"/>
      <dgm:spPr/>
    </dgm:pt>
    <dgm:pt modelId="{D42A2551-5659-4457-8C2E-158F5FC026CA}" type="pres">
      <dgm:prSet presAssocID="{FA35B169-840E-41AD-ACAB-51D319D2A75C}" presName="accentRepeatNode" presStyleLbl="solidFgAcc1" presStyleIdx="1" presStyleCnt="4"/>
      <dgm:spPr/>
    </dgm:pt>
    <dgm:pt modelId="{56CA2261-4A55-437B-8FA5-E72EE9343C5E}" type="pres">
      <dgm:prSet presAssocID="{DC7722E4-C588-4E34-BEDD-1DD777D90B73}" presName="text_3" presStyleLbl="node1" presStyleIdx="2" presStyleCnt="4">
        <dgm:presLayoutVars>
          <dgm:bulletEnabled val="1"/>
        </dgm:presLayoutVars>
      </dgm:prSet>
      <dgm:spPr/>
      <dgm:t>
        <a:bodyPr/>
        <a:lstStyle/>
        <a:p>
          <a:endParaRPr lang="tr-TR"/>
        </a:p>
      </dgm:t>
    </dgm:pt>
    <dgm:pt modelId="{CC7F50FF-403D-4861-9962-BC5175069AAF}" type="pres">
      <dgm:prSet presAssocID="{DC7722E4-C588-4E34-BEDD-1DD777D90B73}" presName="accent_3" presStyleCnt="0"/>
      <dgm:spPr/>
    </dgm:pt>
    <dgm:pt modelId="{464802C3-C6DB-4DA4-B8D0-B6BE631F47BE}" type="pres">
      <dgm:prSet presAssocID="{DC7722E4-C588-4E34-BEDD-1DD777D90B73}" presName="accentRepeatNode" presStyleLbl="solidFgAcc1" presStyleIdx="2" presStyleCnt="4"/>
      <dgm:spPr/>
    </dgm:pt>
    <dgm:pt modelId="{4F6C8C70-6FD0-4012-8B2F-F227AFF11137}" type="pres">
      <dgm:prSet presAssocID="{D115BA24-E172-45E9-984B-39B7136FF28C}" presName="text_4" presStyleLbl="node1" presStyleIdx="3" presStyleCnt="4">
        <dgm:presLayoutVars>
          <dgm:bulletEnabled val="1"/>
        </dgm:presLayoutVars>
      </dgm:prSet>
      <dgm:spPr/>
      <dgm:t>
        <a:bodyPr/>
        <a:lstStyle/>
        <a:p>
          <a:endParaRPr lang="tr-TR"/>
        </a:p>
      </dgm:t>
    </dgm:pt>
    <dgm:pt modelId="{700C7E89-9670-4D6A-AA3C-A995020D733E}" type="pres">
      <dgm:prSet presAssocID="{D115BA24-E172-45E9-984B-39B7136FF28C}" presName="accent_4" presStyleCnt="0"/>
      <dgm:spPr/>
    </dgm:pt>
    <dgm:pt modelId="{88163C98-E9BE-468A-8ABB-272A0CBEF686}" type="pres">
      <dgm:prSet presAssocID="{D115BA24-E172-45E9-984B-39B7136FF28C}" presName="accentRepeatNode" presStyleLbl="solidFgAcc1" presStyleIdx="3" presStyleCnt="4"/>
      <dgm:spPr/>
    </dgm:pt>
  </dgm:ptLst>
  <dgm:cxnLst>
    <dgm:cxn modelId="{3DF94892-FE9E-4A63-AEA9-D400E35C775B}" type="presOf" srcId="{D115BA24-E172-45E9-984B-39B7136FF28C}" destId="{4F6C8C70-6FD0-4012-8B2F-F227AFF11137}" srcOrd="0" destOrd="0" presId="urn:microsoft.com/office/officeart/2008/layout/VerticalCurvedList"/>
    <dgm:cxn modelId="{4A1D0DFD-2C9B-4278-8C99-B65C0C676CC4}" srcId="{34CD1763-7E2B-4E2C-AC75-2D1F5635676D}" destId="{D115BA24-E172-45E9-984B-39B7136FF28C}" srcOrd="3" destOrd="0" parTransId="{1E623FAA-879A-4084-B3C2-EFD3C56B6094}" sibTransId="{487F02CF-12F3-4710-8EAB-B6336BD4EBCE}"/>
    <dgm:cxn modelId="{9FD9D2A3-09D6-470D-9A4A-1867A9D353B1}" type="presOf" srcId="{34CD1763-7E2B-4E2C-AC75-2D1F5635676D}" destId="{584E8FE5-4AC1-4791-83D9-D5E3793DE1B6}" srcOrd="0" destOrd="0" presId="urn:microsoft.com/office/officeart/2008/layout/VerticalCurvedList"/>
    <dgm:cxn modelId="{8D006F4A-793F-4337-AC0B-94940A13DF6A}" type="presOf" srcId="{DC7722E4-C588-4E34-BEDD-1DD777D90B73}" destId="{56CA2261-4A55-437B-8FA5-E72EE9343C5E}" srcOrd="0" destOrd="0" presId="urn:microsoft.com/office/officeart/2008/layout/VerticalCurvedList"/>
    <dgm:cxn modelId="{3AA327EE-4876-4F52-B479-ADD58ABA1D97}" type="presOf" srcId="{D9DF5B0A-E1B0-41E8-80AD-FED0F8FD870B}" destId="{CFDD8394-D1C9-4FA2-893E-240FF553C0D6}" srcOrd="0" destOrd="0" presId="urn:microsoft.com/office/officeart/2008/layout/VerticalCurvedList"/>
    <dgm:cxn modelId="{5813BF74-025D-4DD9-9E06-D5E25DA1B9A4}" srcId="{34CD1763-7E2B-4E2C-AC75-2D1F5635676D}" destId="{DC7722E4-C588-4E34-BEDD-1DD777D90B73}" srcOrd="2" destOrd="0" parTransId="{ECF28CAE-A010-447C-B5CC-A0991241ACAC}" sibTransId="{CB873459-D434-459B-9061-7F69018BE090}"/>
    <dgm:cxn modelId="{137600E8-2089-4A3B-82F5-7048CCDEA7AF}" type="presOf" srcId="{FA35B169-840E-41AD-ACAB-51D319D2A75C}" destId="{09572DA8-D602-4ACB-B1B6-C9067686E158}" srcOrd="0" destOrd="0" presId="urn:microsoft.com/office/officeart/2008/layout/VerticalCurvedList"/>
    <dgm:cxn modelId="{A46714EA-CE2B-4AFA-B04E-1050AC2E9AF4}" srcId="{34CD1763-7E2B-4E2C-AC75-2D1F5635676D}" destId="{FA35B169-840E-41AD-ACAB-51D319D2A75C}" srcOrd="1" destOrd="0" parTransId="{A0CEEE05-42AD-4828-AE33-23F9F6A86F43}" sibTransId="{C57997D0-2CD3-4D6E-95B8-FFF9121CB58F}"/>
    <dgm:cxn modelId="{676F9A02-F42E-40C9-A3C8-45AA65E6A4EC}" srcId="{34CD1763-7E2B-4E2C-AC75-2D1F5635676D}" destId="{D9DF5B0A-E1B0-41E8-80AD-FED0F8FD870B}" srcOrd="0" destOrd="0" parTransId="{34F3B2D6-B225-485F-8EC4-0ECB32372F35}" sibTransId="{D196B03D-CD13-40FC-AA8A-3921004D6158}"/>
    <dgm:cxn modelId="{9972F2DC-C164-4FC8-9670-2A1F8A8D5499}" type="presOf" srcId="{D196B03D-CD13-40FC-AA8A-3921004D6158}" destId="{0F566237-F4E5-4137-9B9D-EC250CA0D423}" srcOrd="0" destOrd="0" presId="urn:microsoft.com/office/officeart/2008/layout/VerticalCurvedList"/>
    <dgm:cxn modelId="{885A146B-9EC7-49EB-86DB-0D6A28C24D1F}" type="presParOf" srcId="{584E8FE5-4AC1-4791-83D9-D5E3793DE1B6}" destId="{9D302924-FF6E-499B-9EC7-E5DB3BC69BAE}" srcOrd="0" destOrd="0" presId="urn:microsoft.com/office/officeart/2008/layout/VerticalCurvedList"/>
    <dgm:cxn modelId="{B6E7E6D2-7AE0-4E97-87E3-4492E1575E57}" type="presParOf" srcId="{9D302924-FF6E-499B-9EC7-E5DB3BC69BAE}" destId="{D74C1116-89B5-4B4F-A158-1337EF08FA11}" srcOrd="0" destOrd="0" presId="urn:microsoft.com/office/officeart/2008/layout/VerticalCurvedList"/>
    <dgm:cxn modelId="{900D747D-F1CE-4F43-838D-11E2C998ECFD}" type="presParOf" srcId="{D74C1116-89B5-4B4F-A158-1337EF08FA11}" destId="{CBAE00E0-E027-46C2-B064-7B5F5F1160C9}" srcOrd="0" destOrd="0" presId="urn:microsoft.com/office/officeart/2008/layout/VerticalCurvedList"/>
    <dgm:cxn modelId="{1ABF1381-3433-4124-9FC4-8B00F9870376}" type="presParOf" srcId="{D74C1116-89B5-4B4F-A158-1337EF08FA11}" destId="{0F566237-F4E5-4137-9B9D-EC250CA0D423}" srcOrd="1" destOrd="0" presId="urn:microsoft.com/office/officeart/2008/layout/VerticalCurvedList"/>
    <dgm:cxn modelId="{B2C8F17D-6ED6-45DE-853C-47C39D94CCF0}" type="presParOf" srcId="{D74C1116-89B5-4B4F-A158-1337EF08FA11}" destId="{4069512C-DC29-48ED-BC19-9395CE2CAAEE}" srcOrd="2" destOrd="0" presId="urn:microsoft.com/office/officeart/2008/layout/VerticalCurvedList"/>
    <dgm:cxn modelId="{FD4DF604-6EEE-4BC8-8713-071C516F734D}" type="presParOf" srcId="{D74C1116-89B5-4B4F-A158-1337EF08FA11}" destId="{9A5B3C6A-4C67-4677-96DE-9DAF15656D4A}" srcOrd="3" destOrd="0" presId="urn:microsoft.com/office/officeart/2008/layout/VerticalCurvedList"/>
    <dgm:cxn modelId="{B2423961-977B-4D71-B1BC-3FA24F05CA36}" type="presParOf" srcId="{9D302924-FF6E-499B-9EC7-E5DB3BC69BAE}" destId="{CFDD8394-D1C9-4FA2-893E-240FF553C0D6}" srcOrd="1" destOrd="0" presId="urn:microsoft.com/office/officeart/2008/layout/VerticalCurvedList"/>
    <dgm:cxn modelId="{CA5B7B4D-83B2-4CFD-8462-1AA7A65A6C4B}" type="presParOf" srcId="{9D302924-FF6E-499B-9EC7-E5DB3BC69BAE}" destId="{A7D494E2-14A2-4896-A687-E59702766FA0}" srcOrd="2" destOrd="0" presId="urn:microsoft.com/office/officeart/2008/layout/VerticalCurvedList"/>
    <dgm:cxn modelId="{B23B1216-DEEB-4EF5-88F3-B6A634EA742C}" type="presParOf" srcId="{A7D494E2-14A2-4896-A687-E59702766FA0}" destId="{D45082EB-BF1C-4F84-B759-2B3B2C434A43}" srcOrd="0" destOrd="0" presId="urn:microsoft.com/office/officeart/2008/layout/VerticalCurvedList"/>
    <dgm:cxn modelId="{6BED2028-860A-4761-9973-3A5EEBBEDE02}" type="presParOf" srcId="{9D302924-FF6E-499B-9EC7-E5DB3BC69BAE}" destId="{09572DA8-D602-4ACB-B1B6-C9067686E158}" srcOrd="3" destOrd="0" presId="urn:microsoft.com/office/officeart/2008/layout/VerticalCurvedList"/>
    <dgm:cxn modelId="{A3172539-3B50-494C-8BCD-114A020D7E9F}" type="presParOf" srcId="{9D302924-FF6E-499B-9EC7-E5DB3BC69BAE}" destId="{2B34A0D8-CA68-4024-BEA3-2C9BD5D22980}" srcOrd="4" destOrd="0" presId="urn:microsoft.com/office/officeart/2008/layout/VerticalCurvedList"/>
    <dgm:cxn modelId="{F869FB60-C804-4F3B-90D6-341AEC02D659}" type="presParOf" srcId="{2B34A0D8-CA68-4024-BEA3-2C9BD5D22980}" destId="{D42A2551-5659-4457-8C2E-158F5FC026CA}" srcOrd="0" destOrd="0" presId="urn:microsoft.com/office/officeart/2008/layout/VerticalCurvedList"/>
    <dgm:cxn modelId="{A17BAB4A-FB41-4294-B7E7-1F1077314BFE}" type="presParOf" srcId="{9D302924-FF6E-499B-9EC7-E5DB3BC69BAE}" destId="{56CA2261-4A55-437B-8FA5-E72EE9343C5E}" srcOrd="5" destOrd="0" presId="urn:microsoft.com/office/officeart/2008/layout/VerticalCurvedList"/>
    <dgm:cxn modelId="{A782E726-0536-4E19-A2C9-360709411C32}" type="presParOf" srcId="{9D302924-FF6E-499B-9EC7-E5DB3BC69BAE}" destId="{CC7F50FF-403D-4861-9962-BC5175069AAF}" srcOrd="6" destOrd="0" presId="urn:microsoft.com/office/officeart/2008/layout/VerticalCurvedList"/>
    <dgm:cxn modelId="{58B019A5-BAC2-4218-9D8D-7BDB96F17EB2}" type="presParOf" srcId="{CC7F50FF-403D-4861-9962-BC5175069AAF}" destId="{464802C3-C6DB-4DA4-B8D0-B6BE631F47BE}" srcOrd="0" destOrd="0" presId="urn:microsoft.com/office/officeart/2008/layout/VerticalCurvedList"/>
    <dgm:cxn modelId="{C9637B99-833E-40FC-B7C9-F198CD125421}" type="presParOf" srcId="{9D302924-FF6E-499B-9EC7-E5DB3BC69BAE}" destId="{4F6C8C70-6FD0-4012-8B2F-F227AFF11137}" srcOrd="7" destOrd="0" presId="urn:microsoft.com/office/officeart/2008/layout/VerticalCurvedList"/>
    <dgm:cxn modelId="{F5784964-092A-4738-B5C8-19790ED44F76}" type="presParOf" srcId="{9D302924-FF6E-499B-9EC7-E5DB3BC69BAE}" destId="{700C7E89-9670-4D6A-AA3C-A995020D733E}" srcOrd="8" destOrd="0" presId="urn:microsoft.com/office/officeart/2008/layout/VerticalCurvedList"/>
    <dgm:cxn modelId="{7E5B8959-F8AD-4792-A976-7AA72636B0C3}" type="presParOf" srcId="{700C7E89-9670-4D6A-AA3C-A995020D733E}" destId="{88163C98-E9BE-468A-8ABB-272A0CBEF68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59D1F264-E467-4D30-8581-C9BD85FC309D}" type="doc">
      <dgm:prSet loTypeId="urn:microsoft.com/office/officeart/2005/8/layout/vList2" loCatId="list" qsTypeId="urn:microsoft.com/office/officeart/2005/8/quickstyle/simple1" qsCatId="simple" csTypeId="urn:microsoft.com/office/officeart/2005/8/colors/accent5_3" csCatId="accent5"/>
      <dgm:spPr/>
      <dgm:t>
        <a:bodyPr/>
        <a:lstStyle/>
        <a:p>
          <a:endParaRPr lang="tr-TR"/>
        </a:p>
      </dgm:t>
    </dgm:pt>
    <dgm:pt modelId="{024CA881-A0C1-45FB-8C03-CAA19B265B6A}">
      <dgm:prSet/>
      <dgm:spPr/>
      <dgm:t>
        <a:bodyPr/>
        <a:lstStyle/>
        <a:p>
          <a:pPr rtl="0"/>
          <a:r>
            <a:rPr lang="tr-TR" dirty="0" err="1" smtClean="0"/>
            <a:t>Dunn</a:t>
          </a:r>
          <a:r>
            <a:rPr lang="tr-TR" dirty="0" smtClean="0"/>
            <a:t> &amp; </a:t>
          </a:r>
          <a:r>
            <a:rPr lang="tr-TR" dirty="0" err="1" smtClean="0"/>
            <a:t>Dunn</a:t>
          </a:r>
          <a:r>
            <a:rPr lang="tr-TR" dirty="0" smtClean="0"/>
            <a:t> Öğrenme Stilleri</a:t>
          </a:r>
          <a:endParaRPr lang="tr-TR" dirty="0"/>
        </a:p>
      </dgm:t>
    </dgm:pt>
    <dgm:pt modelId="{0CFB71EB-427E-4767-BE27-ABD214BAB313}" type="parTrans" cxnId="{37FDD2D3-96EE-4576-88C1-79FE6C89B6A6}">
      <dgm:prSet/>
      <dgm:spPr/>
      <dgm:t>
        <a:bodyPr/>
        <a:lstStyle/>
        <a:p>
          <a:endParaRPr lang="tr-TR"/>
        </a:p>
      </dgm:t>
    </dgm:pt>
    <dgm:pt modelId="{8ABEA9D9-2343-470B-9F20-7A11E1E57DA7}" type="sibTrans" cxnId="{37FDD2D3-96EE-4576-88C1-79FE6C89B6A6}">
      <dgm:prSet/>
      <dgm:spPr/>
      <dgm:t>
        <a:bodyPr/>
        <a:lstStyle/>
        <a:p>
          <a:endParaRPr lang="tr-TR"/>
        </a:p>
      </dgm:t>
    </dgm:pt>
    <dgm:pt modelId="{1EE3EC54-B758-47A4-87BF-00A668444ED2}" type="pres">
      <dgm:prSet presAssocID="{59D1F264-E467-4D30-8581-C9BD85FC309D}" presName="linear" presStyleCnt="0">
        <dgm:presLayoutVars>
          <dgm:animLvl val="lvl"/>
          <dgm:resizeHandles val="exact"/>
        </dgm:presLayoutVars>
      </dgm:prSet>
      <dgm:spPr/>
      <dgm:t>
        <a:bodyPr/>
        <a:lstStyle/>
        <a:p>
          <a:endParaRPr lang="tr-TR"/>
        </a:p>
      </dgm:t>
    </dgm:pt>
    <dgm:pt modelId="{95923C5F-D5D9-441D-A317-D5E84C1C659C}" type="pres">
      <dgm:prSet presAssocID="{024CA881-A0C1-45FB-8C03-CAA19B265B6A}" presName="parentText" presStyleLbl="node1" presStyleIdx="0" presStyleCnt="1" custLinFactNeighborX="126" custLinFactNeighborY="-14713">
        <dgm:presLayoutVars>
          <dgm:chMax val="0"/>
          <dgm:bulletEnabled val="1"/>
        </dgm:presLayoutVars>
      </dgm:prSet>
      <dgm:spPr/>
      <dgm:t>
        <a:bodyPr/>
        <a:lstStyle/>
        <a:p>
          <a:endParaRPr lang="tr-TR"/>
        </a:p>
      </dgm:t>
    </dgm:pt>
  </dgm:ptLst>
  <dgm:cxnLst>
    <dgm:cxn modelId="{4E4FC3E0-E66A-4932-87ED-E215F9C747AC}" type="presOf" srcId="{024CA881-A0C1-45FB-8C03-CAA19B265B6A}" destId="{95923C5F-D5D9-441D-A317-D5E84C1C659C}" srcOrd="0" destOrd="0" presId="urn:microsoft.com/office/officeart/2005/8/layout/vList2"/>
    <dgm:cxn modelId="{37FDD2D3-96EE-4576-88C1-79FE6C89B6A6}" srcId="{59D1F264-E467-4D30-8581-C9BD85FC309D}" destId="{024CA881-A0C1-45FB-8C03-CAA19B265B6A}" srcOrd="0" destOrd="0" parTransId="{0CFB71EB-427E-4767-BE27-ABD214BAB313}" sibTransId="{8ABEA9D9-2343-470B-9F20-7A11E1E57DA7}"/>
    <dgm:cxn modelId="{39ADB22C-AD58-48AF-BC37-1AF5EA8405B7}" type="presOf" srcId="{59D1F264-E467-4D30-8581-C9BD85FC309D}" destId="{1EE3EC54-B758-47A4-87BF-00A668444ED2}" srcOrd="0" destOrd="0" presId="urn:microsoft.com/office/officeart/2005/8/layout/vList2"/>
    <dgm:cxn modelId="{8328190B-7FDB-406E-94EB-B25CFF8354D7}" type="presParOf" srcId="{1EE3EC54-B758-47A4-87BF-00A668444ED2}" destId="{95923C5F-D5D9-441D-A317-D5E84C1C659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E2A89697-5E10-4F4F-8B65-8231F01E0ED1}" type="doc">
      <dgm:prSet loTypeId="urn:microsoft.com/office/officeart/2005/8/layout/vProcess5" loCatId="process" qsTypeId="urn:microsoft.com/office/officeart/2005/8/quickstyle/simple1" qsCatId="simple" csTypeId="urn:microsoft.com/office/officeart/2005/8/colors/accent5_1" csCatId="accent5" phldr="1"/>
      <dgm:spPr/>
      <dgm:t>
        <a:bodyPr/>
        <a:lstStyle/>
        <a:p>
          <a:endParaRPr lang="tr-TR"/>
        </a:p>
      </dgm:t>
    </dgm:pt>
    <dgm:pt modelId="{E3A6496D-E365-40AA-97B6-2BF8AC3C0AF7}">
      <dgm:prSet custT="1"/>
      <dgm:spPr/>
      <dgm:t>
        <a:bodyPr/>
        <a:lstStyle/>
        <a:p>
          <a:pPr rtl="0"/>
          <a:r>
            <a:rPr lang="tr-TR" sz="2400" dirty="0" smtClean="0"/>
            <a:t>Öğrenme Farklılıkları sadece yetenekle açıklanamaz. </a:t>
          </a:r>
          <a:endParaRPr lang="tr-TR" sz="2400" dirty="0"/>
        </a:p>
      </dgm:t>
    </dgm:pt>
    <dgm:pt modelId="{CF8B11F1-A5D8-4453-8459-138FB8C13298}" type="parTrans" cxnId="{8307D43C-DE51-42F6-A45F-00249B7CE1FE}">
      <dgm:prSet/>
      <dgm:spPr/>
      <dgm:t>
        <a:bodyPr/>
        <a:lstStyle/>
        <a:p>
          <a:endParaRPr lang="tr-TR"/>
        </a:p>
      </dgm:t>
    </dgm:pt>
    <dgm:pt modelId="{613AEA68-7275-4921-BF53-6C8053CE7C81}" type="sibTrans" cxnId="{8307D43C-DE51-42F6-A45F-00249B7CE1FE}">
      <dgm:prSet/>
      <dgm:spPr/>
      <dgm:t>
        <a:bodyPr/>
        <a:lstStyle/>
        <a:p>
          <a:endParaRPr lang="tr-TR"/>
        </a:p>
      </dgm:t>
    </dgm:pt>
    <dgm:pt modelId="{4784861E-BA2E-4EAE-AB1C-75B71245D49B}">
      <dgm:prSet custT="1"/>
      <dgm:spPr/>
      <dgm:t>
        <a:bodyPr/>
        <a:lstStyle/>
        <a:p>
          <a:pPr rtl="0"/>
          <a:r>
            <a:rPr lang="tr-TR" sz="2400" dirty="0" smtClean="0">
              <a:latin typeface="Comic Sans MS" panose="030F0702030302020204" pitchFamily="66" charset="0"/>
            </a:rPr>
            <a:t>Çevresel Etkenler</a:t>
          </a:r>
        </a:p>
        <a:p>
          <a:pPr rtl="0"/>
          <a:r>
            <a:rPr lang="tr-TR" sz="2400" dirty="0" smtClean="0">
              <a:latin typeface="Comic Sans MS" panose="030F0702030302020204" pitchFamily="66" charset="0"/>
            </a:rPr>
            <a:t>	Duyusal Etkenler</a:t>
          </a:r>
        </a:p>
        <a:p>
          <a:pPr rtl="0"/>
          <a:r>
            <a:rPr lang="tr-TR" sz="2400" dirty="0" smtClean="0">
              <a:latin typeface="Comic Sans MS" panose="030F0702030302020204" pitchFamily="66" charset="0"/>
            </a:rPr>
            <a:t>Sosyolojik Etkenler</a:t>
          </a:r>
        </a:p>
        <a:p>
          <a:pPr rtl="0"/>
          <a:r>
            <a:rPr lang="tr-TR" sz="2400" dirty="0" smtClean="0">
              <a:latin typeface="Comic Sans MS" panose="030F0702030302020204" pitchFamily="66" charset="0"/>
            </a:rPr>
            <a:t>	Fizyolojik Etkenler</a:t>
          </a:r>
        </a:p>
        <a:p>
          <a:pPr rtl="0"/>
          <a:r>
            <a:rPr lang="tr-TR" sz="2400" dirty="0" smtClean="0">
              <a:latin typeface="Comic Sans MS" panose="030F0702030302020204" pitchFamily="66" charset="0"/>
            </a:rPr>
            <a:t>Psikolojik Etkenler </a:t>
          </a:r>
        </a:p>
        <a:p>
          <a:pPr rtl="0"/>
          <a:r>
            <a:rPr lang="tr-TR" sz="2400" dirty="0" smtClean="0"/>
            <a:t>				öğrenme üzerinde etkilidir.</a:t>
          </a:r>
          <a:endParaRPr lang="tr-TR" sz="2400" dirty="0"/>
        </a:p>
      </dgm:t>
    </dgm:pt>
    <dgm:pt modelId="{D3D0441F-95F0-43BC-8AD1-FF888CB71D24}" type="parTrans" cxnId="{1886753D-4B79-440F-BD01-797A50A6CB57}">
      <dgm:prSet/>
      <dgm:spPr/>
      <dgm:t>
        <a:bodyPr/>
        <a:lstStyle/>
        <a:p>
          <a:endParaRPr lang="tr-TR"/>
        </a:p>
      </dgm:t>
    </dgm:pt>
    <dgm:pt modelId="{2AE51034-45E9-4F28-83CF-A29614FF25F4}" type="sibTrans" cxnId="{1886753D-4B79-440F-BD01-797A50A6CB57}">
      <dgm:prSet/>
      <dgm:spPr/>
      <dgm:t>
        <a:bodyPr/>
        <a:lstStyle/>
        <a:p>
          <a:endParaRPr lang="tr-TR"/>
        </a:p>
      </dgm:t>
    </dgm:pt>
    <dgm:pt modelId="{32FDB4C5-481C-4FC8-B6C4-4CAF449AF0AF}" type="pres">
      <dgm:prSet presAssocID="{E2A89697-5E10-4F4F-8B65-8231F01E0ED1}" presName="outerComposite" presStyleCnt="0">
        <dgm:presLayoutVars>
          <dgm:chMax val="5"/>
          <dgm:dir/>
          <dgm:resizeHandles val="exact"/>
        </dgm:presLayoutVars>
      </dgm:prSet>
      <dgm:spPr/>
      <dgm:t>
        <a:bodyPr/>
        <a:lstStyle/>
        <a:p>
          <a:endParaRPr lang="tr-TR"/>
        </a:p>
      </dgm:t>
    </dgm:pt>
    <dgm:pt modelId="{E32EE51D-E65F-4B94-A7D8-4192CB0B53FC}" type="pres">
      <dgm:prSet presAssocID="{E2A89697-5E10-4F4F-8B65-8231F01E0ED1}" presName="dummyMaxCanvas" presStyleCnt="0">
        <dgm:presLayoutVars/>
      </dgm:prSet>
      <dgm:spPr/>
    </dgm:pt>
    <dgm:pt modelId="{ADC6211A-52A5-483E-9D19-BA66A4827687}" type="pres">
      <dgm:prSet presAssocID="{E2A89697-5E10-4F4F-8B65-8231F01E0ED1}" presName="TwoNodes_1" presStyleLbl="node1" presStyleIdx="0" presStyleCnt="2" custScaleX="87188" custScaleY="47793">
        <dgm:presLayoutVars>
          <dgm:bulletEnabled val="1"/>
        </dgm:presLayoutVars>
      </dgm:prSet>
      <dgm:spPr/>
      <dgm:t>
        <a:bodyPr/>
        <a:lstStyle/>
        <a:p>
          <a:endParaRPr lang="tr-TR"/>
        </a:p>
      </dgm:t>
    </dgm:pt>
    <dgm:pt modelId="{0E26DEB3-B6BC-4BAE-9347-05916AB3F1F0}" type="pres">
      <dgm:prSet presAssocID="{E2A89697-5E10-4F4F-8B65-8231F01E0ED1}" presName="TwoNodes_2" presStyleLbl="node1" presStyleIdx="1" presStyleCnt="2" custScaleX="109672" custScaleY="143531" custLinFactNeighborX="-1421" custLinFactNeighborY="-13470">
        <dgm:presLayoutVars>
          <dgm:bulletEnabled val="1"/>
        </dgm:presLayoutVars>
      </dgm:prSet>
      <dgm:spPr/>
      <dgm:t>
        <a:bodyPr/>
        <a:lstStyle/>
        <a:p>
          <a:endParaRPr lang="tr-TR"/>
        </a:p>
      </dgm:t>
    </dgm:pt>
    <dgm:pt modelId="{480BA6A3-9C0D-4D8E-81D2-FC6A67474B5F}" type="pres">
      <dgm:prSet presAssocID="{E2A89697-5E10-4F4F-8B65-8231F01E0ED1}" presName="TwoConn_1-2" presStyleLbl="fgAccFollowNode1" presStyleIdx="0" presStyleCnt="1" custLinFactNeighborX="-27854" custLinFactNeighborY="-46007">
        <dgm:presLayoutVars>
          <dgm:bulletEnabled val="1"/>
        </dgm:presLayoutVars>
      </dgm:prSet>
      <dgm:spPr/>
      <dgm:t>
        <a:bodyPr/>
        <a:lstStyle/>
        <a:p>
          <a:endParaRPr lang="tr-TR"/>
        </a:p>
      </dgm:t>
    </dgm:pt>
    <dgm:pt modelId="{B29BE6C9-CB93-4060-9034-56115E93E79B}" type="pres">
      <dgm:prSet presAssocID="{E2A89697-5E10-4F4F-8B65-8231F01E0ED1}" presName="TwoNodes_1_text" presStyleLbl="node1" presStyleIdx="1" presStyleCnt="2">
        <dgm:presLayoutVars>
          <dgm:bulletEnabled val="1"/>
        </dgm:presLayoutVars>
      </dgm:prSet>
      <dgm:spPr/>
      <dgm:t>
        <a:bodyPr/>
        <a:lstStyle/>
        <a:p>
          <a:endParaRPr lang="tr-TR"/>
        </a:p>
      </dgm:t>
    </dgm:pt>
    <dgm:pt modelId="{B511DD68-2F52-4B7C-82AC-8455A2D6B277}" type="pres">
      <dgm:prSet presAssocID="{E2A89697-5E10-4F4F-8B65-8231F01E0ED1}" presName="TwoNodes_2_text" presStyleLbl="node1" presStyleIdx="1" presStyleCnt="2">
        <dgm:presLayoutVars>
          <dgm:bulletEnabled val="1"/>
        </dgm:presLayoutVars>
      </dgm:prSet>
      <dgm:spPr/>
      <dgm:t>
        <a:bodyPr/>
        <a:lstStyle/>
        <a:p>
          <a:endParaRPr lang="tr-TR"/>
        </a:p>
      </dgm:t>
    </dgm:pt>
  </dgm:ptLst>
  <dgm:cxnLst>
    <dgm:cxn modelId="{1886753D-4B79-440F-BD01-797A50A6CB57}" srcId="{E2A89697-5E10-4F4F-8B65-8231F01E0ED1}" destId="{4784861E-BA2E-4EAE-AB1C-75B71245D49B}" srcOrd="1" destOrd="0" parTransId="{D3D0441F-95F0-43BC-8AD1-FF888CB71D24}" sibTransId="{2AE51034-45E9-4F28-83CF-A29614FF25F4}"/>
    <dgm:cxn modelId="{94175657-1D94-4A8B-AF3D-698569D30726}" type="presOf" srcId="{613AEA68-7275-4921-BF53-6C8053CE7C81}" destId="{480BA6A3-9C0D-4D8E-81D2-FC6A67474B5F}" srcOrd="0" destOrd="0" presId="urn:microsoft.com/office/officeart/2005/8/layout/vProcess5"/>
    <dgm:cxn modelId="{8F58087F-E1B1-4923-8E07-C93FDDD11D49}" type="presOf" srcId="{E3A6496D-E365-40AA-97B6-2BF8AC3C0AF7}" destId="{B29BE6C9-CB93-4060-9034-56115E93E79B}" srcOrd="1" destOrd="0" presId="urn:microsoft.com/office/officeart/2005/8/layout/vProcess5"/>
    <dgm:cxn modelId="{06FAD172-9555-4B31-B2DE-3BB6BF1B5D05}" type="presOf" srcId="{E3A6496D-E365-40AA-97B6-2BF8AC3C0AF7}" destId="{ADC6211A-52A5-483E-9D19-BA66A4827687}" srcOrd="0" destOrd="0" presId="urn:microsoft.com/office/officeart/2005/8/layout/vProcess5"/>
    <dgm:cxn modelId="{DF88AC25-79BC-4B04-B8CF-CE33BC93042B}" type="presOf" srcId="{4784861E-BA2E-4EAE-AB1C-75B71245D49B}" destId="{B511DD68-2F52-4B7C-82AC-8455A2D6B277}" srcOrd="1" destOrd="0" presId="urn:microsoft.com/office/officeart/2005/8/layout/vProcess5"/>
    <dgm:cxn modelId="{C781B0E1-64E6-4F16-A4CC-C01957DFFB1A}" type="presOf" srcId="{E2A89697-5E10-4F4F-8B65-8231F01E0ED1}" destId="{32FDB4C5-481C-4FC8-B6C4-4CAF449AF0AF}" srcOrd="0" destOrd="0" presId="urn:microsoft.com/office/officeart/2005/8/layout/vProcess5"/>
    <dgm:cxn modelId="{8307D43C-DE51-42F6-A45F-00249B7CE1FE}" srcId="{E2A89697-5E10-4F4F-8B65-8231F01E0ED1}" destId="{E3A6496D-E365-40AA-97B6-2BF8AC3C0AF7}" srcOrd="0" destOrd="0" parTransId="{CF8B11F1-A5D8-4453-8459-138FB8C13298}" sibTransId="{613AEA68-7275-4921-BF53-6C8053CE7C81}"/>
    <dgm:cxn modelId="{B55C9F96-3112-435B-8D76-BD46261EA155}" type="presOf" srcId="{4784861E-BA2E-4EAE-AB1C-75B71245D49B}" destId="{0E26DEB3-B6BC-4BAE-9347-05916AB3F1F0}" srcOrd="0" destOrd="0" presId="urn:microsoft.com/office/officeart/2005/8/layout/vProcess5"/>
    <dgm:cxn modelId="{E587FF33-ABD3-4922-AE8B-EDCAC65E082D}" type="presParOf" srcId="{32FDB4C5-481C-4FC8-B6C4-4CAF449AF0AF}" destId="{E32EE51D-E65F-4B94-A7D8-4192CB0B53FC}" srcOrd="0" destOrd="0" presId="urn:microsoft.com/office/officeart/2005/8/layout/vProcess5"/>
    <dgm:cxn modelId="{20D86024-E62A-4DF5-9591-44E239BA3F56}" type="presParOf" srcId="{32FDB4C5-481C-4FC8-B6C4-4CAF449AF0AF}" destId="{ADC6211A-52A5-483E-9D19-BA66A4827687}" srcOrd="1" destOrd="0" presId="urn:microsoft.com/office/officeart/2005/8/layout/vProcess5"/>
    <dgm:cxn modelId="{4614E698-7AAA-40B7-9226-973D3FB9B048}" type="presParOf" srcId="{32FDB4C5-481C-4FC8-B6C4-4CAF449AF0AF}" destId="{0E26DEB3-B6BC-4BAE-9347-05916AB3F1F0}" srcOrd="2" destOrd="0" presId="urn:microsoft.com/office/officeart/2005/8/layout/vProcess5"/>
    <dgm:cxn modelId="{B75BAD2E-8AF0-456C-B3DA-991A263CD830}" type="presParOf" srcId="{32FDB4C5-481C-4FC8-B6C4-4CAF449AF0AF}" destId="{480BA6A3-9C0D-4D8E-81D2-FC6A67474B5F}" srcOrd="3" destOrd="0" presId="urn:microsoft.com/office/officeart/2005/8/layout/vProcess5"/>
    <dgm:cxn modelId="{EAD7773A-1BBD-41CF-A7BC-1FA98863FFB4}" type="presParOf" srcId="{32FDB4C5-481C-4FC8-B6C4-4CAF449AF0AF}" destId="{B29BE6C9-CB93-4060-9034-56115E93E79B}" srcOrd="4" destOrd="0" presId="urn:microsoft.com/office/officeart/2005/8/layout/vProcess5"/>
    <dgm:cxn modelId="{D57B1146-3B92-4F2E-A292-1936666E4E7A}" type="presParOf" srcId="{32FDB4C5-481C-4FC8-B6C4-4CAF449AF0AF}" destId="{B511DD68-2F52-4B7C-82AC-8455A2D6B277}" srcOrd="5"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5BAD13-61BD-4BBC-B301-0D736C761134}" type="doc">
      <dgm:prSet loTypeId="urn:microsoft.com/office/officeart/2005/8/layout/cycle3" loCatId="cycle" qsTypeId="urn:microsoft.com/office/officeart/2005/8/quickstyle/simple1" qsCatId="simple" csTypeId="urn:microsoft.com/office/officeart/2005/8/colors/accent5_1" csCatId="accent5" phldr="1"/>
      <dgm:spPr/>
      <dgm:t>
        <a:bodyPr/>
        <a:lstStyle/>
        <a:p>
          <a:endParaRPr lang="tr-TR"/>
        </a:p>
      </dgm:t>
    </dgm:pt>
    <dgm:pt modelId="{8908FBC9-7B79-485C-9D0D-07F273749FC3}">
      <dgm:prSet custT="1"/>
      <dgm:spPr/>
      <dgm:t>
        <a:bodyPr/>
        <a:lstStyle/>
        <a:p>
          <a:pPr rtl="0"/>
          <a:r>
            <a:rPr lang="tr-TR" sz="2000" smtClean="0">
              <a:latin typeface="Comic Sans MS" panose="030F0702030302020204" pitchFamily="66" charset="0"/>
            </a:rPr>
            <a:t>Dikkat Stratejileri</a:t>
          </a:r>
          <a:endParaRPr lang="tr-TR" sz="2000" dirty="0">
            <a:latin typeface="Comic Sans MS" panose="030F0702030302020204" pitchFamily="66" charset="0"/>
          </a:endParaRPr>
        </a:p>
      </dgm:t>
    </dgm:pt>
    <dgm:pt modelId="{867BC608-40DD-4268-8F02-41257B76A60F}" type="parTrans" cxnId="{5720FE8F-E8B0-4277-BFBC-5E1D2864B583}">
      <dgm:prSet/>
      <dgm:spPr/>
      <dgm:t>
        <a:bodyPr/>
        <a:lstStyle/>
        <a:p>
          <a:endParaRPr lang="tr-TR"/>
        </a:p>
      </dgm:t>
    </dgm:pt>
    <dgm:pt modelId="{090717C7-58FD-48FD-9D3C-45A5D1AD429C}" type="sibTrans" cxnId="{5720FE8F-E8B0-4277-BFBC-5E1D2864B583}">
      <dgm:prSet/>
      <dgm:spPr/>
      <dgm:t>
        <a:bodyPr/>
        <a:lstStyle/>
        <a:p>
          <a:endParaRPr lang="tr-TR"/>
        </a:p>
      </dgm:t>
    </dgm:pt>
    <dgm:pt modelId="{C3F2770A-09B2-49A2-9921-AA2371384782}">
      <dgm:prSet custT="1"/>
      <dgm:spPr/>
      <dgm:t>
        <a:bodyPr/>
        <a:lstStyle/>
        <a:p>
          <a:pPr rtl="0"/>
          <a:r>
            <a:rPr lang="tr-TR" sz="2000" smtClean="0">
              <a:latin typeface="Comic Sans MS" panose="030F0702030302020204" pitchFamily="66" charset="0"/>
            </a:rPr>
            <a:t>Tekrar Stratejileri</a:t>
          </a:r>
          <a:endParaRPr lang="tr-TR" sz="2000" dirty="0">
            <a:latin typeface="Comic Sans MS" panose="030F0702030302020204" pitchFamily="66" charset="0"/>
          </a:endParaRPr>
        </a:p>
      </dgm:t>
    </dgm:pt>
    <dgm:pt modelId="{E5ACFF86-4F4E-4910-891D-CD7600FA8BC2}" type="parTrans" cxnId="{9DA08893-B697-4AF5-ADCE-06621442878A}">
      <dgm:prSet/>
      <dgm:spPr/>
      <dgm:t>
        <a:bodyPr/>
        <a:lstStyle/>
        <a:p>
          <a:endParaRPr lang="tr-TR"/>
        </a:p>
      </dgm:t>
    </dgm:pt>
    <dgm:pt modelId="{B911EA66-DE59-4E7C-8FD3-00DF357CEAA6}" type="sibTrans" cxnId="{9DA08893-B697-4AF5-ADCE-06621442878A}">
      <dgm:prSet/>
      <dgm:spPr/>
      <dgm:t>
        <a:bodyPr/>
        <a:lstStyle/>
        <a:p>
          <a:endParaRPr lang="tr-TR"/>
        </a:p>
      </dgm:t>
    </dgm:pt>
    <dgm:pt modelId="{17CC1A90-ECB4-47DA-A136-A618E1572C3B}">
      <dgm:prSet custT="1"/>
      <dgm:spPr/>
      <dgm:t>
        <a:bodyPr/>
        <a:lstStyle/>
        <a:p>
          <a:pPr rtl="0"/>
          <a:r>
            <a:rPr lang="tr-TR" sz="2000" smtClean="0">
              <a:latin typeface="Comic Sans MS" panose="030F0702030302020204" pitchFamily="66" charset="0"/>
            </a:rPr>
            <a:t>Anlamlandırma Stratejileri</a:t>
          </a:r>
          <a:endParaRPr lang="tr-TR" sz="2000" dirty="0">
            <a:latin typeface="Comic Sans MS" panose="030F0702030302020204" pitchFamily="66" charset="0"/>
          </a:endParaRPr>
        </a:p>
      </dgm:t>
    </dgm:pt>
    <dgm:pt modelId="{03BE700D-8AFD-419D-A013-358CAC4AB975}" type="parTrans" cxnId="{C4267FA9-BE65-42F5-8D7E-650592E230B0}">
      <dgm:prSet/>
      <dgm:spPr/>
      <dgm:t>
        <a:bodyPr/>
        <a:lstStyle/>
        <a:p>
          <a:endParaRPr lang="tr-TR"/>
        </a:p>
      </dgm:t>
    </dgm:pt>
    <dgm:pt modelId="{EE970D36-7536-4EB6-BC75-056CC65615B5}" type="sibTrans" cxnId="{C4267FA9-BE65-42F5-8D7E-650592E230B0}">
      <dgm:prSet/>
      <dgm:spPr/>
      <dgm:t>
        <a:bodyPr/>
        <a:lstStyle/>
        <a:p>
          <a:endParaRPr lang="tr-TR"/>
        </a:p>
      </dgm:t>
    </dgm:pt>
    <dgm:pt modelId="{F3A83861-A7E1-4D0E-98EE-1F2D1C08CED0}">
      <dgm:prSet/>
      <dgm:spPr/>
      <dgm:t>
        <a:bodyPr/>
        <a:lstStyle/>
        <a:p>
          <a:pPr rtl="0"/>
          <a:r>
            <a:rPr lang="tr-TR" smtClean="0">
              <a:latin typeface="Comic Sans MS" panose="030F0702030302020204" pitchFamily="66" charset="0"/>
            </a:rPr>
            <a:t>Örgütleme Stratejileri</a:t>
          </a:r>
          <a:endParaRPr lang="tr-TR" dirty="0">
            <a:latin typeface="Comic Sans MS" panose="030F0702030302020204" pitchFamily="66" charset="0"/>
          </a:endParaRPr>
        </a:p>
      </dgm:t>
    </dgm:pt>
    <dgm:pt modelId="{33B20E00-C45D-46C1-97F3-6F74DFE4C9A1}" type="parTrans" cxnId="{CFEFAF36-38D7-4DD6-9756-CF1530151F76}">
      <dgm:prSet/>
      <dgm:spPr/>
      <dgm:t>
        <a:bodyPr/>
        <a:lstStyle/>
        <a:p>
          <a:endParaRPr lang="tr-TR"/>
        </a:p>
      </dgm:t>
    </dgm:pt>
    <dgm:pt modelId="{963BAB55-C5C1-40E1-AFA8-C46594A1D795}" type="sibTrans" cxnId="{CFEFAF36-38D7-4DD6-9756-CF1530151F76}">
      <dgm:prSet/>
      <dgm:spPr/>
      <dgm:t>
        <a:bodyPr/>
        <a:lstStyle/>
        <a:p>
          <a:endParaRPr lang="tr-TR"/>
        </a:p>
      </dgm:t>
    </dgm:pt>
    <dgm:pt modelId="{8EF1ECB2-CDD2-4227-9256-425EC2ACD54C}">
      <dgm:prSet custT="1"/>
      <dgm:spPr/>
      <dgm:t>
        <a:bodyPr/>
        <a:lstStyle/>
        <a:p>
          <a:pPr rtl="0"/>
          <a:r>
            <a:rPr lang="tr-TR" sz="2000" smtClean="0">
              <a:latin typeface="Comic Sans MS" panose="030F0702030302020204" pitchFamily="66" charset="0"/>
            </a:rPr>
            <a:t>Meta-Bilişsel Stratejiler</a:t>
          </a:r>
          <a:endParaRPr lang="tr-TR" sz="2000" dirty="0">
            <a:latin typeface="Comic Sans MS" panose="030F0702030302020204" pitchFamily="66" charset="0"/>
          </a:endParaRPr>
        </a:p>
      </dgm:t>
    </dgm:pt>
    <dgm:pt modelId="{901410B6-B4AB-4CD5-92F2-71B7B0BF81A7}" type="parTrans" cxnId="{85ACF151-C59F-4168-8D5E-FCE4611E587C}">
      <dgm:prSet/>
      <dgm:spPr/>
      <dgm:t>
        <a:bodyPr/>
        <a:lstStyle/>
        <a:p>
          <a:endParaRPr lang="tr-TR"/>
        </a:p>
      </dgm:t>
    </dgm:pt>
    <dgm:pt modelId="{CB3F4BD5-39E5-404A-89AD-E6BA6F91617C}" type="sibTrans" cxnId="{85ACF151-C59F-4168-8D5E-FCE4611E587C}">
      <dgm:prSet/>
      <dgm:spPr/>
      <dgm:t>
        <a:bodyPr/>
        <a:lstStyle/>
        <a:p>
          <a:endParaRPr lang="tr-TR"/>
        </a:p>
      </dgm:t>
    </dgm:pt>
    <dgm:pt modelId="{1778192D-3132-4599-BF58-17F3336C23FF}">
      <dgm:prSet custT="1"/>
      <dgm:spPr/>
      <dgm:t>
        <a:bodyPr/>
        <a:lstStyle/>
        <a:p>
          <a:pPr rtl="0"/>
          <a:r>
            <a:rPr lang="tr-TR" sz="2000" smtClean="0">
              <a:latin typeface="Comic Sans MS" panose="030F0702030302020204" pitchFamily="66" charset="0"/>
            </a:rPr>
            <a:t>Duyuşsal Stratejiler</a:t>
          </a:r>
          <a:endParaRPr lang="tr-TR" sz="2000" dirty="0">
            <a:latin typeface="Comic Sans MS" panose="030F0702030302020204" pitchFamily="66" charset="0"/>
          </a:endParaRPr>
        </a:p>
      </dgm:t>
    </dgm:pt>
    <dgm:pt modelId="{337C9B2B-1600-4A27-B915-C4C7A7980EBD}" type="parTrans" cxnId="{01ABF92B-87AD-4E5F-B8F6-2B0851CD684A}">
      <dgm:prSet/>
      <dgm:spPr/>
      <dgm:t>
        <a:bodyPr/>
        <a:lstStyle/>
        <a:p>
          <a:endParaRPr lang="tr-TR"/>
        </a:p>
      </dgm:t>
    </dgm:pt>
    <dgm:pt modelId="{EE6590F0-704A-4A2D-B5C6-A4092A8792EE}" type="sibTrans" cxnId="{01ABF92B-87AD-4E5F-B8F6-2B0851CD684A}">
      <dgm:prSet/>
      <dgm:spPr/>
      <dgm:t>
        <a:bodyPr/>
        <a:lstStyle/>
        <a:p>
          <a:endParaRPr lang="tr-TR"/>
        </a:p>
      </dgm:t>
    </dgm:pt>
    <dgm:pt modelId="{A1A70131-8F80-4314-87E3-3F4FD0759DED}" type="pres">
      <dgm:prSet presAssocID="{7C5BAD13-61BD-4BBC-B301-0D736C761134}" presName="Name0" presStyleCnt="0">
        <dgm:presLayoutVars>
          <dgm:dir/>
          <dgm:resizeHandles val="exact"/>
        </dgm:presLayoutVars>
      </dgm:prSet>
      <dgm:spPr/>
      <dgm:t>
        <a:bodyPr/>
        <a:lstStyle/>
        <a:p>
          <a:endParaRPr lang="tr-TR"/>
        </a:p>
      </dgm:t>
    </dgm:pt>
    <dgm:pt modelId="{FEE37767-DB6C-431F-B520-927730D4F1DF}" type="pres">
      <dgm:prSet presAssocID="{7C5BAD13-61BD-4BBC-B301-0D736C761134}" presName="cycle" presStyleCnt="0"/>
      <dgm:spPr/>
      <dgm:t>
        <a:bodyPr/>
        <a:lstStyle/>
        <a:p>
          <a:endParaRPr lang="tr-TR"/>
        </a:p>
      </dgm:t>
    </dgm:pt>
    <dgm:pt modelId="{330A7AC3-458A-4096-B8B5-D77DD387B51C}" type="pres">
      <dgm:prSet presAssocID="{8908FBC9-7B79-485C-9D0D-07F273749FC3}" presName="nodeFirstNode" presStyleLbl="node1" presStyleIdx="0" presStyleCnt="6">
        <dgm:presLayoutVars>
          <dgm:bulletEnabled val="1"/>
        </dgm:presLayoutVars>
      </dgm:prSet>
      <dgm:spPr/>
      <dgm:t>
        <a:bodyPr/>
        <a:lstStyle/>
        <a:p>
          <a:endParaRPr lang="tr-TR"/>
        </a:p>
      </dgm:t>
    </dgm:pt>
    <dgm:pt modelId="{8632BE92-B4A3-46D8-8DE0-96045AFD6D33}" type="pres">
      <dgm:prSet presAssocID="{090717C7-58FD-48FD-9D3C-45A5D1AD429C}" presName="sibTransFirstNode" presStyleLbl="bgShp" presStyleIdx="0" presStyleCnt="1"/>
      <dgm:spPr/>
      <dgm:t>
        <a:bodyPr/>
        <a:lstStyle/>
        <a:p>
          <a:endParaRPr lang="tr-TR"/>
        </a:p>
      </dgm:t>
    </dgm:pt>
    <dgm:pt modelId="{E0261FEE-9696-49B6-B747-8AEE30B1E8ED}" type="pres">
      <dgm:prSet presAssocID="{C3F2770A-09B2-49A2-9921-AA2371384782}" presName="nodeFollowingNodes" presStyleLbl="node1" presStyleIdx="1" presStyleCnt="6" custRadScaleRad="96413" custRadScaleInc="8645">
        <dgm:presLayoutVars>
          <dgm:bulletEnabled val="1"/>
        </dgm:presLayoutVars>
      </dgm:prSet>
      <dgm:spPr/>
      <dgm:t>
        <a:bodyPr/>
        <a:lstStyle/>
        <a:p>
          <a:endParaRPr lang="tr-TR"/>
        </a:p>
      </dgm:t>
    </dgm:pt>
    <dgm:pt modelId="{87CDEE84-6FAC-434C-BFD8-3A3383A36500}" type="pres">
      <dgm:prSet presAssocID="{17CC1A90-ECB4-47DA-A136-A618E1572C3B}" presName="nodeFollowingNodes" presStyleLbl="node1" presStyleIdx="2" presStyleCnt="6" custScaleX="118957" custRadScaleRad="103578" custRadScaleInc="-25603">
        <dgm:presLayoutVars>
          <dgm:bulletEnabled val="1"/>
        </dgm:presLayoutVars>
      </dgm:prSet>
      <dgm:spPr/>
      <dgm:t>
        <a:bodyPr/>
        <a:lstStyle/>
        <a:p>
          <a:endParaRPr lang="tr-TR"/>
        </a:p>
      </dgm:t>
    </dgm:pt>
    <dgm:pt modelId="{36519E73-A238-48A5-8768-AF32C734A84E}" type="pres">
      <dgm:prSet presAssocID="{F3A83861-A7E1-4D0E-98EE-1F2D1C08CED0}" presName="nodeFollowingNodes" presStyleLbl="node1" presStyleIdx="3" presStyleCnt="6">
        <dgm:presLayoutVars>
          <dgm:bulletEnabled val="1"/>
        </dgm:presLayoutVars>
      </dgm:prSet>
      <dgm:spPr/>
      <dgm:t>
        <a:bodyPr/>
        <a:lstStyle/>
        <a:p>
          <a:endParaRPr lang="tr-TR"/>
        </a:p>
      </dgm:t>
    </dgm:pt>
    <dgm:pt modelId="{90D9BB07-8754-4C7E-8858-70FB08A4C74D}" type="pres">
      <dgm:prSet presAssocID="{8EF1ECB2-CDD2-4227-9256-425EC2ACD54C}" presName="nodeFollowingNodes" presStyleLbl="node1" presStyleIdx="4" presStyleCnt="6" custRadScaleRad="97800" custRadScaleInc="19689">
        <dgm:presLayoutVars>
          <dgm:bulletEnabled val="1"/>
        </dgm:presLayoutVars>
      </dgm:prSet>
      <dgm:spPr/>
      <dgm:t>
        <a:bodyPr/>
        <a:lstStyle/>
        <a:p>
          <a:endParaRPr lang="tr-TR"/>
        </a:p>
      </dgm:t>
    </dgm:pt>
    <dgm:pt modelId="{4DF281A1-5363-4371-BD59-C79F1E3E4193}" type="pres">
      <dgm:prSet presAssocID="{1778192D-3132-4599-BF58-17F3336C23FF}" presName="nodeFollowingNodes" presStyleLbl="node1" presStyleIdx="5" presStyleCnt="6" custRadScaleRad="96517" custRadScaleInc="-4501">
        <dgm:presLayoutVars>
          <dgm:bulletEnabled val="1"/>
        </dgm:presLayoutVars>
      </dgm:prSet>
      <dgm:spPr/>
      <dgm:t>
        <a:bodyPr/>
        <a:lstStyle/>
        <a:p>
          <a:endParaRPr lang="tr-TR"/>
        </a:p>
      </dgm:t>
    </dgm:pt>
  </dgm:ptLst>
  <dgm:cxnLst>
    <dgm:cxn modelId="{C4267FA9-BE65-42F5-8D7E-650592E230B0}" srcId="{7C5BAD13-61BD-4BBC-B301-0D736C761134}" destId="{17CC1A90-ECB4-47DA-A136-A618E1572C3B}" srcOrd="2" destOrd="0" parTransId="{03BE700D-8AFD-419D-A013-358CAC4AB975}" sibTransId="{EE970D36-7536-4EB6-BC75-056CC65615B5}"/>
    <dgm:cxn modelId="{01ABF92B-87AD-4E5F-B8F6-2B0851CD684A}" srcId="{7C5BAD13-61BD-4BBC-B301-0D736C761134}" destId="{1778192D-3132-4599-BF58-17F3336C23FF}" srcOrd="5" destOrd="0" parTransId="{337C9B2B-1600-4A27-B915-C4C7A7980EBD}" sibTransId="{EE6590F0-704A-4A2D-B5C6-A4092A8792EE}"/>
    <dgm:cxn modelId="{BC5586C2-2938-43DD-B465-D9B2C2997BBC}" type="presOf" srcId="{8EF1ECB2-CDD2-4227-9256-425EC2ACD54C}" destId="{90D9BB07-8754-4C7E-8858-70FB08A4C74D}" srcOrd="0" destOrd="0" presId="urn:microsoft.com/office/officeart/2005/8/layout/cycle3"/>
    <dgm:cxn modelId="{5720FE8F-E8B0-4277-BFBC-5E1D2864B583}" srcId="{7C5BAD13-61BD-4BBC-B301-0D736C761134}" destId="{8908FBC9-7B79-485C-9D0D-07F273749FC3}" srcOrd="0" destOrd="0" parTransId="{867BC608-40DD-4268-8F02-41257B76A60F}" sibTransId="{090717C7-58FD-48FD-9D3C-45A5D1AD429C}"/>
    <dgm:cxn modelId="{648BD57E-B305-41CD-9D08-DD5697D7EE17}" type="presOf" srcId="{090717C7-58FD-48FD-9D3C-45A5D1AD429C}" destId="{8632BE92-B4A3-46D8-8DE0-96045AFD6D33}" srcOrd="0" destOrd="0" presId="urn:microsoft.com/office/officeart/2005/8/layout/cycle3"/>
    <dgm:cxn modelId="{746C2923-0C3E-45C6-9F3D-6DF688E0B8E0}" type="presOf" srcId="{8908FBC9-7B79-485C-9D0D-07F273749FC3}" destId="{330A7AC3-458A-4096-B8B5-D77DD387B51C}" srcOrd="0" destOrd="0" presId="urn:microsoft.com/office/officeart/2005/8/layout/cycle3"/>
    <dgm:cxn modelId="{8F7C30CF-04F7-44FC-8648-CC8B64516168}" type="presOf" srcId="{F3A83861-A7E1-4D0E-98EE-1F2D1C08CED0}" destId="{36519E73-A238-48A5-8768-AF32C734A84E}" srcOrd="0" destOrd="0" presId="urn:microsoft.com/office/officeart/2005/8/layout/cycle3"/>
    <dgm:cxn modelId="{65265D90-6DBC-4C4D-AC9E-EF7850779072}" type="presOf" srcId="{17CC1A90-ECB4-47DA-A136-A618E1572C3B}" destId="{87CDEE84-6FAC-434C-BFD8-3A3383A36500}" srcOrd="0" destOrd="0" presId="urn:microsoft.com/office/officeart/2005/8/layout/cycle3"/>
    <dgm:cxn modelId="{9DA08893-B697-4AF5-ADCE-06621442878A}" srcId="{7C5BAD13-61BD-4BBC-B301-0D736C761134}" destId="{C3F2770A-09B2-49A2-9921-AA2371384782}" srcOrd="1" destOrd="0" parTransId="{E5ACFF86-4F4E-4910-891D-CD7600FA8BC2}" sibTransId="{B911EA66-DE59-4E7C-8FD3-00DF357CEAA6}"/>
    <dgm:cxn modelId="{CFEFAF36-38D7-4DD6-9756-CF1530151F76}" srcId="{7C5BAD13-61BD-4BBC-B301-0D736C761134}" destId="{F3A83861-A7E1-4D0E-98EE-1F2D1C08CED0}" srcOrd="3" destOrd="0" parTransId="{33B20E00-C45D-46C1-97F3-6F74DFE4C9A1}" sibTransId="{963BAB55-C5C1-40E1-AFA8-C46594A1D795}"/>
    <dgm:cxn modelId="{85ACF151-C59F-4168-8D5E-FCE4611E587C}" srcId="{7C5BAD13-61BD-4BBC-B301-0D736C761134}" destId="{8EF1ECB2-CDD2-4227-9256-425EC2ACD54C}" srcOrd="4" destOrd="0" parTransId="{901410B6-B4AB-4CD5-92F2-71B7B0BF81A7}" sibTransId="{CB3F4BD5-39E5-404A-89AD-E6BA6F91617C}"/>
    <dgm:cxn modelId="{9892C5CE-A24D-4778-9DEA-B85CEE66C77F}" type="presOf" srcId="{7C5BAD13-61BD-4BBC-B301-0D736C761134}" destId="{A1A70131-8F80-4314-87E3-3F4FD0759DED}" srcOrd="0" destOrd="0" presId="urn:microsoft.com/office/officeart/2005/8/layout/cycle3"/>
    <dgm:cxn modelId="{76A830C1-00C1-4DA2-813C-31526B59ED5E}" type="presOf" srcId="{1778192D-3132-4599-BF58-17F3336C23FF}" destId="{4DF281A1-5363-4371-BD59-C79F1E3E4193}" srcOrd="0" destOrd="0" presId="urn:microsoft.com/office/officeart/2005/8/layout/cycle3"/>
    <dgm:cxn modelId="{C741DF64-3E82-43F9-9E55-843DEE879EEA}" type="presOf" srcId="{C3F2770A-09B2-49A2-9921-AA2371384782}" destId="{E0261FEE-9696-49B6-B747-8AEE30B1E8ED}" srcOrd="0" destOrd="0" presId="urn:microsoft.com/office/officeart/2005/8/layout/cycle3"/>
    <dgm:cxn modelId="{DA4E0E07-5B32-451F-AF54-969FB2BF3FBF}" type="presParOf" srcId="{A1A70131-8F80-4314-87E3-3F4FD0759DED}" destId="{FEE37767-DB6C-431F-B520-927730D4F1DF}" srcOrd="0" destOrd="0" presId="urn:microsoft.com/office/officeart/2005/8/layout/cycle3"/>
    <dgm:cxn modelId="{F7432C90-2052-4F60-9408-EC26C0454FCF}" type="presParOf" srcId="{FEE37767-DB6C-431F-B520-927730D4F1DF}" destId="{330A7AC3-458A-4096-B8B5-D77DD387B51C}" srcOrd="0" destOrd="0" presId="urn:microsoft.com/office/officeart/2005/8/layout/cycle3"/>
    <dgm:cxn modelId="{3E96E730-6194-48C7-9072-678B8DDA64B1}" type="presParOf" srcId="{FEE37767-DB6C-431F-B520-927730D4F1DF}" destId="{8632BE92-B4A3-46D8-8DE0-96045AFD6D33}" srcOrd="1" destOrd="0" presId="urn:microsoft.com/office/officeart/2005/8/layout/cycle3"/>
    <dgm:cxn modelId="{81ADF69C-F13A-47A7-9041-3124F416ADD5}" type="presParOf" srcId="{FEE37767-DB6C-431F-B520-927730D4F1DF}" destId="{E0261FEE-9696-49B6-B747-8AEE30B1E8ED}" srcOrd="2" destOrd="0" presId="urn:microsoft.com/office/officeart/2005/8/layout/cycle3"/>
    <dgm:cxn modelId="{C40C3CE6-8185-4F58-BCE5-68EBAED07102}" type="presParOf" srcId="{FEE37767-DB6C-431F-B520-927730D4F1DF}" destId="{87CDEE84-6FAC-434C-BFD8-3A3383A36500}" srcOrd="3" destOrd="0" presId="urn:microsoft.com/office/officeart/2005/8/layout/cycle3"/>
    <dgm:cxn modelId="{C0D70748-9119-483C-BAAA-6C3A801AA021}" type="presParOf" srcId="{FEE37767-DB6C-431F-B520-927730D4F1DF}" destId="{36519E73-A238-48A5-8768-AF32C734A84E}" srcOrd="4" destOrd="0" presId="urn:microsoft.com/office/officeart/2005/8/layout/cycle3"/>
    <dgm:cxn modelId="{A9B769B5-8989-4FDF-A666-B34E12BF7199}" type="presParOf" srcId="{FEE37767-DB6C-431F-B520-927730D4F1DF}" destId="{90D9BB07-8754-4C7E-8858-70FB08A4C74D}" srcOrd="5" destOrd="0" presId="urn:microsoft.com/office/officeart/2005/8/layout/cycle3"/>
    <dgm:cxn modelId="{CB6702E7-AB21-4909-A84C-3925EC9E1232}" type="presParOf" srcId="{FEE37767-DB6C-431F-B520-927730D4F1DF}" destId="{4DF281A1-5363-4371-BD59-C79F1E3E4193}" srcOrd="6" destOrd="0" presId="urn:microsoft.com/office/officeart/2005/8/layout/cycle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907CF8-7D44-4702-A79B-F4DB20A8FFF8}" type="doc">
      <dgm:prSet loTypeId="urn:microsoft.com/office/officeart/2005/8/layout/vList2" loCatId="list" qsTypeId="urn:microsoft.com/office/officeart/2005/8/quickstyle/simple1" qsCatId="simple" csTypeId="urn:microsoft.com/office/officeart/2005/8/colors/accent2_1" csCatId="accent2"/>
      <dgm:spPr/>
      <dgm:t>
        <a:bodyPr/>
        <a:lstStyle/>
        <a:p>
          <a:endParaRPr lang="tr-TR"/>
        </a:p>
      </dgm:t>
    </dgm:pt>
    <dgm:pt modelId="{F0966E2C-324C-41EC-BEC6-262CD0761BEC}">
      <dgm:prSet/>
      <dgm:spPr/>
      <dgm:t>
        <a:bodyPr/>
        <a:lstStyle/>
        <a:p>
          <a:pPr algn="ctr" rtl="0"/>
          <a:r>
            <a:rPr lang="tr-TR" dirty="0" smtClean="0">
              <a:latin typeface="Comic Sans MS" panose="030F0702030302020204" pitchFamily="66" charset="0"/>
            </a:rPr>
            <a:t>Öğrenme Stratejileri</a:t>
          </a:r>
          <a:endParaRPr lang="tr-TR" dirty="0">
            <a:latin typeface="Comic Sans MS" panose="030F0702030302020204" pitchFamily="66" charset="0"/>
          </a:endParaRPr>
        </a:p>
      </dgm:t>
    </dgm:pt>
    <dgm:pt modelId="{9D19E107-C4DC-4A95-B24B-22DD3A0B24ED}" type="parTrans" cxnId="{294553BD-EC39-472B-AB77-0E6F652A21E7}">
      <dgm:prSet/>
      <dgm:spPr/>
      <dgm:t>
        <a:bodyPr/>
        <a:lstStyle/>
        <a:p>
          <a:endParaRPr lang="tr-TR"/>
        </a:p>
      </dgm:t>
    </dgm:pt>
    <dgm:pt modelId="{459B9CC7-CB16-441B-9FC4-DB50ADDB3D94}" type="sibTrans" cxnId="{294553BD-EC39-472B-AB77-0E6F652A21E7}">
      <dgm:prSet/>
      <dgm:spPr/>
      <dgm:t>
        <a:bodyPr/>
        <a:lstStyle/>
        <a:p>
          <a:endParaRPr lang="tr-TR"/>
        </a:p>
      </dgm:t>
    </dgm:pt>
    <dgm:pt modelId="{B4E38C53-4793-498E-A0EF-7D873D9C686F}" type="pres">
      <dgm:prSet presAssocID="{54907CF8-7D44-4702-A79B-F4DB20A8FFF8}" presName="linear" presStyleCnt="0">
        <dgm:presLayoutVars>
          <dgm:animLvl val="lvl"/>
          <dgm:resizeHandles val="exact"/>
        </dgm:presLayoutVars>
      </dgm:prSet>
      <dgm:spPr/>
      <dgm:t>
        <a:bodyPr/>
        <a:lstStyle/>
        <a:p>
          <a:endParaRPr lang="tr-TR"/>
        </a:p>
      </dgm:t>
    </dgm:pt>
    <dgm:pt modelId="{2C73D10D-7C83-4374-90D3-6FC733019635}" type="pres">
      <dgm:prSet presAssocID="{F0966E2C-324C-41EC-BEC6-262CD0761BEC}" presName="parentText" presStyleLbl="node1" presStyleIdx="0" presStyleCnt="1">
        <dgm:presLayoutVars>
          <dgm:chMax val="0"/>
          <dgm:bulletEnabled val="1"/>
        </dgm:presLayoutVars>
      </dgm:prSet>
      <dgm:spPr/>
      <dgm:t>
        <a:bodyPr/>
        <a:lstStyle/>
        <a:p>
          <a:endParaRPr lang="tr-TR"/>
        </a:p>
      </dgm:t>
    </dgm:pt>
  </dgm:ptLst>
  <dgm:cxnLst>
    <dgm:cxn modelId="{294553BD-EC39-472B-AB77-0E6F652A21E7}" srcId="{54907CF8-7D44-4702-A79B-F4DB20A8FFF8}" destId="{F0966E2C-324C-41EC-BEC6-262CD0761BEC}" srcOrd="0" destOrd="0" parTransId="{9D19E107-C4DC-4A95-B24B-22DD3A0B24ED}" sibTransId="{459B9CC7-CB16-441B-9FC4-DB50ADDB3D94}"/>
    <dgm:cxn modelId="{7F19C3E4-8ED5-4CFA-936D-72E1EB1771B6}" type="presOf" srcId="{F0966E2C-324C-41EC-BEC6-262CD0761BEC}" destId="{2C73D10D-7C83-4374-90D3-6FC733019635}" srcOrd="0" destOrd="0" presId="urn:microsoft.com/office/officeart/2005/8/layout/vList2"/>
    <dgm:cxn modelId="{AD099B49-A65B-4390-8D11-B44FC2BE2A5E}" type="presOf" srcId="{54907CF8-7D44-4702-A79B-F4DB20A8FFF8}" destId="{B4E38C53-4793-498E-A0EF-7D873D9C686F}" srcOrd="0" destOrd="0" presId="urn:microsoft.com/office/officeart/2005/8/layout/vList2"/>
    <dgm:cxn modelId="{B4354127-7C70-4E6D-9EA6-0CFF4909832F}" type="presParOf" srcId="{B4E38C53-4793-498E-A0EF-7D873D9C686F}" destId="{2C73D10D-7C83-4374-90D3-6FC73301963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1CFCB6-56E8-43AA-9855-4B3E7DE13D0B}" type="doc">
      <dgm:prSet loTypeId="urn:microsoft.com/office/officeart/2005/8/layout/target3" loCatId="relationship" qsTypeId="urn:microsoft.com/office/officeart/2005/8/quickstyle/simple1" qsCatId="simple" csTypeId="urn:microsoft.com/office/officeart/2005/8/colors/accent5_5" csCatId="accent5" phldr="1"/>
      <dgm:spPr/>
      <dgm:t>
        <a:bodyPr/>
        <a:lstStyle/>
        <a:p>
          <a:endParaRPr lang="tr-TR"/>
        </a:p>
      </dgm:t>
    </dgm:pt>
    <dgm:pt modelId="{4AECF606-86AB-475C-B8EE-1AF54801979F}">
      <dgm:prSet/>
      <dgm:spPr/>
      <dgm:t>
        <a:bodyPr/>
        <a:lstStyle/>
        <a:p>
          <a:pPr rtl="0"/>
          <a:r>
            <a:rPr lang="tr-TR" b="1" dirty="0" smtClean="0"/>
            <a:t>Öğrenme Stratejisi, </a:t>
          </a:r>
          <a:r>
            <a:rPr lang="tr-TR" dirty="0" smtClean="0"/>
            <a:t>bireyin kendi kendine öğrenmesini kolaylaştıran yaklaşımlardan her biridir.</a:t>
          </a:r>
          <a:endParaRPr lang="tr-TR" dirty="0"/>
        </a:p>
      </dgm:t>
    </dgm:pt>
    <dgm:pt modelId="{FFDFEFA7-CB37-4F04-AD7D-82E2F277769B}" type="parTrans" cxnId="{5133849B-4D72-4A33-B850-606A198D336F}">
      <dgm:prSet/>
      <dgm:spPr/>
      <dgm:t>
        <a:bodyPr/>
        <a:lstStyle/>
        <a:p>
          <a:endParaRPr lang="tr-TR"/>
        </a:p>
      </dgm:t>
    </dgm:pt>
    <dgm:pt modelId="{D4C8B726-E070-4FF4-9257-52C2FEDC64CD}" type="sibTrans" cxnId="{5133849B-4D72-4A33-B850-606A198D336F}">
      <dgm:prSet/>
      <dgm:spPr/>
      <dgm:t>
        <a:bodyPr/>
        <a:lstStyle/>
        <a:p>
          <a:endParaRPr lang="tr-TR"/>
        </a:p>
      </dgm:t>
    </dgm:pt>
    <dgm:pt modelId="{853F25C5-930B-4059-90E5-BB745118801B}">
      <dgm:prSet/>
      <dgm:spPr/>
      <dgm:t>
        <a:bodyPr/>
        <a:lstStyle/>
        <a:p>
          <a:pPr rtl="0"/>
          <a:r>
            <a:rPr lang="tr-TR" smtClean="0"/>
            <a:t>Hedefi öğrenmeyi kolaylaştırmaktır.</a:t>
          </a:r>
          <a:endParaRPr lang="tr-TR"/>
        </a:p>
      </dgm:t>
    </dgm:pt>
    <dgm:pt modelId="{4BE71DB1-6ECF-49FC-8063-BA7E00ECC162}" type="parTrans" cxnId="{0D1E6567-8AB9-4A8C-A17F-9895240D5EEC}">
      <dgm:prSet/>
      <dgm:spPr/>
      <dgm:t>
        <a:bodyPr/>
        <a:lstStyle/>
        <a:p>
          <a:endParaRPr lang="tr-TR"/>
        </a:p>
      </dgm:t>
    </dgm:pt>
    <dgm:pt modelId="{5492E5E3-AAE3-4290-8260-0C68778E5ED8}" type="sibTrans" cxnId="{0D1E6567-8AB9-4A8C-A17F-9895240D5EEC}">
      <dgm:prSet/>
      <dgm:spPr/>
      <dgm:t>
        <a:bodyPr/>
        <a:lstStyle/>
        <a:p>
          <a:endParaRPr lang="tr-TR"/>
        </a:p>
      </dgm:t>
    </dgm:pt>
    <dgm:pt modelId="{61291E48-3CEE-4F9D-8B51-96C7579A5DFC}" type="pres">
      <dgm:prSet presAssocID="{141CFCB6-56E8-43AA-9855-4B3E7DE13D0B}" presName="Name0" presStyleCnt="0">
        <dgm:presLayoutVars>
          <dgm:chMax val="7"/>
          <dgm:dir/>
          <dgm:animLvl val="lvl"/>
          <dgm:resizeHandles val="exact"/>
        </dgm:presLayoutVars>
      </dgm:prSet>
      <dgm:spPr/>
      <dgm:t>
        <a:bodyPr/>
        <a:lstStyle/>
        <a:p>
          <a:endParaRPr lang="tr-TR"/>
        </a:p>
      </dgm:t>
    </dgm:pt>
    <dgm:pt modelId="{F1062418-2AE2-4BD4-AD81-2A45756E6F1D}" type="pres">
      <dgm:prSet presAssocID="{4AECF606-86AB-475C-B8EE-1AF54801979F}" presName="circle1" presStyleLbl="node1" presStyleIdx="0" presStyleCnt="2"/>
      <dgm:spPr/>
    </dgm:pt>
    <dgm:pt modelId="{901C9D42-3852-41A8-A709-0A14F4C5E64B}" type="pres">
      <dgm:prSet presAssocID="{4AECF606-86AB-475C-B8EE-1AF54801979F}" presName="space" presStyleCnt="0"/>
      <dgm:spPr/>
    </dgm:pt>
    <dgm:pt modelId="{8A895A24-4D49-4254-93E3-FC6ADFED3FD7}" type="pres">
      <dgm:prSet presAssocID="{4AECF606-86AB-475C-B8EE-1AF54801979F}" presName="rect1" presStyleLbl="alignAcc1" presStyleIdx="0" presStyleCnt="2"/>
      <dgm:spPr/>
      <dgm:t>
        <a:bodyPr/>
        <a:lstStyle/>
        <a:p>
          <a:endParaRPr lang="tr-TR"/>
        </a:p>
      </dgm:t>
    </dgm:pt>
    <dgm:pt modelId="{64103E73-5C69-4485-845C-65AB8F334E71}" type="pres">
      <dgm:prSet presAssocID="{853F25C5-930B-4059-90E5-BB745118801B}" presName="vertSpace2" presStyleLbl="node1" presStyleIdx="0" presStyleCnt="2"/>
      <dgm:spPr/>
    </dgm:pt>
    <dgm:pt modelId="{07B55F06-9FC1-44D7-87BD-3E9552A89BEA}" type="pres">
      <dgm:prSet presAssocID="{853F25C5-930B-4059-90E5-BB745118801B}" presName="circle2" presStyleLbl="node1" presStyleIdx="1" presStyleCnt="2"/>
      <dgm:spPr/>
    </dgm:pt>
    <dgm:pt modelId="{0E3ED8E7-B4DB-4E95-ACF4-3A175975D837}" type="pres">
      <dgm:prSet presAssocID="{853F25C5-930B-4059-90E5-BB745118801B}" presName="rect2" presStyleLbl="alignAcc1" presStyleIdx="1" presStyleCnt="2"/>
      <dgm:spPr/>
      <dgm:t>
        <a:bodyPr/>
        <a:lstStyle/>
        <a:p>
          <a:endParaRPr lang="tr-TR"/>
        </a:p>
      </dgm:t>
    </dgm:pt>
    <dgm:pt modelId="{950DA994-CA32-4664-8F94-ADF48C66BFFD}" type="pres">
      <dgm:prSet presAssocID="{4AECF606-86AB-475C-B8EE-1AF54801979F}" presName="rect1ParTxNoCh" presStyleLbl="alignAcc1" presStyleIdx="1" presStyleCnt="2">
        <dgm:presLayoutVars>
          <dgm:chMax val="1"/>
          <dgm:bulletEnabled val="1"/>
        </dgm:presLayoutVars>
      </dgm:prSet>
      <dgm:spPr/>
      <dgm:t>
        <a:bodyPr/>
        <a:lstStyle/>
        <a:p>
          <a:endParaRPr lang="tr-TR"/>
        </a:p>
      </dgm:t>
    </dgm:pt>
    <dgm:pt modelId="{E9714E2C-49CC-42B3-B512-0722140F351F}" type="pres">
      <dgm:prSet presAssocID="{853F25C5-930B-4059-90E5-BB745118801B}" presName="rect2ParTxNoCh" presStyleLbl="alignAcc1" presStyleIdx="1" presStyleCnt="2">
        <dgm:presLayoutVars>
          <dgm:chMax val="1"/>
          <dgm:bulletEnabled val="1"/>
        </dgm:presLayoutVars>
      </dgm:prSet>
      <dgm:spPr/>
      <dgm:t>
        <a:bodyPr/>
        <a:lstStyle/>
        <a:p>
          <a:endParaRPr lang="tr-TR"/>
        </a:p>
      </dgm:t>
    </dgm:pt>
  </dgm:ptLst>
  <dgm:cxnLst>
    <dgm:cxn modelId="{0D1E6567-8AB9-4A8C-A17F-9895240D5EEC}" srcId="{141CFCB6-56E8-43AA-9855-4B3E7DE13D0B}" destId="{853F25C5-930B-4059-90E5-BB745118801B}" srcOrd="1" destOrd="0" parTransId="{4BE71DB1-6ECF-49FC-8063-BA7E00ECC162}" sibTransId="{5492E5E3-AAE3-4290-8260-0C68778E5ED8}"/>
    <dgm:cxn modelId="{5133849B-4D72-4A33-B850-606A198D336F}" srcId="{141CFCB6-56E8-43AA-9855-4B3E7DE13D0B}" destId="{4AECF606-86AB-475C-B8EE-1AF54801979F}" srcOrd="0" destOrd="0" parTransId="{FFDFEFA7-CB37-4F04-AD7D-82E2F277769B}" sibTransId="{D4C8B726-E070-4FF4-9257-52C2FEDC64CD}"/>
    <dgm:cxn modelId="{0AABEA0D-29CC-4F94-9123-2400F43C48CF}" type="presOf" srcId="{4AECF606-86AB-475C-B8EE-1AF54801979F}" destId="{8A895A24-4D49-4254-93E3-FC6ADFED3FD7}" srcOrd="0" destOrd="0" presId="urn:microsoft.com/office/officeart/2005/8/layout/target3"/>
    <dgm:cxn modelId="{3E76ACD9-D78C-4385-9A7D-B4D6A7C2AD02}" type="presOf" srcId="{853F25C5-930B-4059-90E5-BB745118801B}" destId="{E9714E2C-49CC-42B3-B512-0722140F351F}" srcOrd="1" destOrd="0" presId="urn:microsoft.com/office/officeart/2005/8/layout/target3"/>
    <dgm:cxn modelId="{B07198AE-D27F-4ADA-8384-8F0BB143F348}" type="presOf" srcId="{141CFCB6-56E8-43AA-9855-4B3E7DE13D0B}" destId="{61291E48-3CEE-4F9D-8B51-96C7579A5DFC}" srcOrd="0" destOrd="0" presId="urn:microsoft.com/office/officeart/2005/8/layout/target3"/>
    <dgm:cxn modelId="{9B74E56B-0FE5-4FDC-A284-5AFED1D9A6BF}" type="presOf" srcId="{4AECF606-86AB-475C-B8EE-1AF54801979F}" destId="{950DA994-CA32-4664-8F94-ADF48C66BFFD}" srcOrd="1" destOrd="0" presId="urn:microsoft.com/office/officeart/2005/8/layout/target3"/>
    <dgm:cxn modelId="{56ECFD1F-76AE-4496-9EF6-BA2DAB137DFF}" type="presOf" srcId="{853F25C5-930B-4059-90E5-BB745118801B}" destId="{0E3ED8E7-B4DB-4E95-ACF4-3A175975D837}" srcOrd="0" destOrd="0" presId="urn:microsoft.com/office/officeart/2005/8/layout/target3"/>
    <dgm:cxn modelId="{FF1E3590-AC31-4BC3-8809-B4CA5FD0D96B}" type="presParOf" srcId="{61291E48-3CEE-4F9D-8B51-96C7579A5DFC}" destId="{F1062418-2AE2-4BD4-AD81-2A45756E6F1D}" srcOrd="0" destOrd="0" presId="urn:microsoft.com/office/officeart/2005/8/layout/target3"/>
    <dgm:cxn modelId="{C62CDE30-2BB5-4856-A639-6255507485F6}" type="presParOf" srcId="{61291E48-3CEE-4F9D-8B51-96C7579A5DFC}" destId="{901C9D42-3852-41A8-A709-0A14F4C5E64B}" srcOrd="1" destOrd="0" presId="urn:microsoft.com/office/officeart/2005/8/layout/target3"/>
    <dgm:cxn modelId="{AE19A0BF-9B00-4E9F-84CF-EDCC6656AD2C}" type="presParOf" srcId="{61291E48-3CEE-4F9D-8B51-96C7579A5DFC}" destId="{8A895A24-4D49-4254-93E3-FC6ADFED3FD7}" srcOrd="2" destOrd="0" presId="urn:microsoft.com/office/officeart/2005/8/layout/target3"/>
    <dgm:cxn modelId="{36B6B3F5-CC9D-42EC-B913-53C02D4374D1}" type="presParOf" srcId="{61291E48-3CEE-4F9D-8B51-96C7579A5DFC}" destId="{64103E73-5C69-4485-845C-65AB8F334E71}" srcOrd="3" destOrd="0" presId="urn:microsoft.com/office/officeart/2005/8/layout/target3"/>
    <dgm:cxn modelId="{BDBA7CC1-8AD3-4B64-A0D4-A62ABFA3FDF7}" type="presParOf" srcId="{61291E48-3CEE-4F9D-8B51-96C7579A5DFC}" destId="{07B55F06-9FC1-44D7-87BD-3E9552A89BEA}" srcOrd="4" destOrd="0" presId="urn:microsoft.com/office/officeart/2005/8/layout/target3"/>
    <dgm:cxn modelId="{6EEB52E3-28A2-4DFF-A022-881803BA1C05}" type="presParOf" srcId="{61291E48-3CEE-4F9D-8B51-96C7579A5DFC}" destId="{0E3ED8E7-B4DB-4E95-ACF4-3A175975D837}" srcOrd="5" destOrd="0" presId="urn:microsoft.com/office/officeart/2005/8/layout/target3"/>
    <dgm:cxn modelId="{8CC4D37C-D637-4B2E-A4BA-203230C26BC1}" type="presParOf" srcId="{61291E48-3CEE-4F9D-8B51-96C7579A5DFC}" destId="{950DA994-CA32-4664-8F94-ADF48C66BFFD}" srcOrd="6" destOrd="0" presId="urn:microsoft.com/office/officeart/2005/8/layout/target3"/>
    <dgm:cxn modelId="{8F24DBA7-7154-4909-99CD-19B665592623}" type="presParOf" srcId="{61291E48-3CEE-4F9D-8B51-96C7579A5DFC}" destId="{E9714E2C-49CC-42B3-B512-0722140F351F}" srcOrd="7"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C42F60-6CFC-439C-9435-F2358BA3755A}" type="doc">
      <dgm:prSet loTypeId="urn:microsoft.com/office/officeart/2005/8/layout/vList2" loCatId="list" qsTypeId="urn:microsoft.com/office/officeart/2005/8/quickstyle/simple1" qsCatId="simple" csTypeId="urn:microsoft.com/office/officeart/2005/8/colors/accent3_1" csCatId="accent3"/>
      <dgm:spPr/>
      <dgm:t>
        <a:bodyPr/>
        <a:lstStyle/>
        <a:p>
          <a:endParaRPr lang="tr-TR"/>
        </a:p>
      </dgm:t>
    </dgm:pt>
    <dgm:pt modelId="{2AD7B36F-C49B-462F-BD98-A922F391BA12}">
      <dgm:prSet custT="1"/>
      <dgm:spPr/>
      <dgm:t>
        <a:bodyPr/>
        <a:lstStyle/>
        <a:p>
          <a:pPr algn="ctr" rtl="0"/>
          <a:r>
            <a:rPr lang="tr-TR" sz="4400" smtClean="0">
              <a:latin typeface="Comic Sans MS" panose="030F0702030302020204" pitchFamily="66" charset="0"/>
            </a:rPr>
            <a:t>Dikkat Stratejileri</a:t>
          </a:r>
          <a:endParaRPr lang="tr-TR" sz="4400">
            <a:latin typeface="Comic Sans MS" panose="030F0702030302020204" pitchFamily="66" charset="0"/>
          </a:endParaRPr>
        </a:p>
      </dgm:t>
    </dgm:pt>
    <dgm:pt modelId="{A7E50FEE-09F4-4708-8E18-6206F74704FB}" type="parTrans" cxnId="{BD80D5EC-A6D8-4DBD-ADE2-577095152B56}">
      <dgm:prSet/>
      <dgm:spPr/>
      <dgm:t>
        <a:bodyPr/>
        <a:lstStyle/>
        <a:p>
          <a:endParaRPr lang="tr-TR"/>
        </a:p>
      </dgm:t>
    </dgm:pt>
    <dgm:pt modelId="{E702C47B-913D-4A41-8759-F7A0180DF035}" type="sibTrans" cxnId="{BD80D5EC-A6D8-4DBD-ADE2-577095152B56}">
      <dgm:prSet/>
      <dgm:spPr/>
      <dgm:t>
        <a:bodyPr/>
        <a:lstStyle/>
        <a:p>
          <a:endParaRPr lang="tr-TR"/>
        </a:p>
      </dgm:t>
    </dgm:pt>
    <dgm:pt modelId="{D7B045AD-0D89-4DB4-96E1-FE89246D00B1}" type="pres">
      <dgm:prSet presAssocID="{C2C42F60-6CFC-439C-9435-F2358BA3755A}" presName="linear" presStyleCnt="0">
        <dgm:presLayoutVars>
          <dgm:animLvl val="lvl"/>
          <dgm:resizeHandles val="exact"/>
        </dgm:presLayoutVars>
      </dgm:prSet>
      <dgm:spPr/>
      <dgm:t>
        <a:bodyPr/>
        <a:lstStyle/>
        <a:p>
          <a:endParaRPr lang="tr-TR"/>
        </a:p>
      </dgm:t>
    </dgm:pt>
    <dgm:pt modelId="{9EDC7377-2900-463B-992F-91D5F5989E90}" type="pres">
      <dgm:prSet presAssocID="{2AD7B36F-C49B-462F-BD98-A922F391BA12}" presName="parentText" presStyleLbl="node1" presStyleIdx="0" presStyleCnt="1">
        <dgm:presLayoutVars>
          <dgm:chMax val="0"/>
          <dgm:bulletEnabled val="1"/>
        </dgm:presLayoutVars>
      </dgm:prSet>
      <dgm:spPr/>
      <dgm:t>
        <a:bodyPr/>
        <a:lstStyle/>
        <a:p>
          <a:endParaRPr lang="tr-TR"/>
        </a:p>
      </dgm:t>
    </dgm:pt>
  </dgm:ptLst>
  <dgm:cxnLst>
    <dgm:cxn modelId="{BD80D5EC-A6D8-4DBD-ADE2-577095152B56}" srcId="{C2C42F60-6CFC-439C-9435-F2358BA3755A}" destId="{2AD7B36F-C49B-462F-BD98-A922F391BA12}" srcOrd="0" destOrd="0" parTransId="{A7E50FEE-09F4-4708-8E18-6206F74704FB}" sibTransId="{E702C47B-913D-4A41-8759-F7A0180DF035}"/>
    <dgm:cxn modelId="{3DEC099C-7182-466A-94BD-D256392D3C3D}" type="presOf" srcId="{2AD7B36F-C49B-462F-BD98-A922F391BA12}" destId="{9EDC7377-2900-463B-992F-91D5F5989E90}" srcOrd="0" destOrd="0" presId="urn:microsoft.com/office/officeart/2005/8/layout/vList2"/>
    <dgm:cxn modelId="{911A8F60-9141-4800-88C3-B94AE4211918}" type="presOf" srcId="{C2C42F60-6CFC-439C-9435-F2358BA3755A}" destId="{D7B045AD-0D89-4DB4-96E1-FE89246D00B1}" srcOrd="0" destOrd="0" presId="urn:microsoft.com/office/officeart/2005/8/layout/vList2"/>
    <dgm:cxn modelId="{CFDE650F-7067-411D-B075-3DD1D10D703F}" type="presParOf" srcId="{D7B045AD-0D89-4DB4-96E1-FE89246D00B1}" destId="{9EDC7377-2900-463B-992F-91D5F5989E9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2E48BC2-C05E-4FBD-83D1-D782CEBAC40A}" type="doc">
      <dgm:prSet loTypeId="urn:microsoft.com/office/officeart/2005/8/layout/vList2" loCatId="list" qsTypeId="urn:microsoft.com/office/officeart/2005/8/quickstyle/simple1" qsCatId="simple" csTypeId="urn:microsoft.com/office/officeart/2005/8/colors/accent5_1" csCatId="accent5"/>
      <dgm:spPr/>
      <dgm:t>
        <a:bodyPr/>
        <a:lstStyle/>
        <a:p>
          <a:endParaRPr lang="tr-TR"/>
        </a:p>
      </dgm:t>
    </dgm:pt>
    <dgm:pt modelId="{A0CD1180-7877-4A3D-91C7-F666965284FA}">
      <dgm:prSet/>
      <dgm:spPr/>
      <dgm:t>
        <a:bodyPr/>
        <a:lstStyle/>
        <a:p>
          <a:pPr rtl="0"/>
          <a:r>
            <a:rPr lang="tr-TR" smtClean="0"/>
            <a:t>Dikkat Stratejileri; Çevreden gelen bilginin birey için gerekli olanlarının kısa süreli belleğe geçişini sağlayan en önemli süreç dikkattir. Öğretimde yerine getirilmesi gereken ilk işlev, öğrencinin dikkatini belirginleştirmek ve artırmaktır. </a:t>
          </a:r>
          <a:endParaRPr lang="tr-TR"/>
        </a:p>
      </dgm:t>
    </dgm:pt>
    <dgm:pt modelId="{366E775A-CA3C-4C41-8273-44E9DD3D80EA}" type="parTrans" cxnId="{35400C45-46AE-457F-9893-474D609BF11B}">
      <dgm:prSet/>
      <dgm:spPr/>
      <dgm:t>
        <a:bodyPr/>
        <a:lstStyle/>
        <a:p>
          <a:endParaRPr lang="tr-TR"/>
        </a:p>
      </dgm:t>
    </dgm:pt>
    <dgm:pt modelId="{EBC3909F-C194-4EF3-AE05-319095F0C570}" type="sibTrans" cxnId="{35400C45-46AE-457F-9893-474D609BF11B}">
      <dgm:prSet/>
      <dgm:spPr/>
      <dgm:t>
        <a:bodyPr/>
        <a:lstStyle/>
        <a:p>
          <a:endParaRPr lang="tr-TR"/>
        </a:p>
      </dgm:t>
    </dgm:pt>
    <dgm:pt modelId="{E9991BFE-1719-4306-92AC-EB8B9A91F40E}">
      <dgm:prSet/>
      <dgm:spPr/>
      <dgm:t>
        <a:bodyPr/>
        <a:lstStyle/>
        <a:p>
          <a:pPr rtl="0"/>
          <a:r>
            <a:rPr lang="tr-TR" smtClean="0"/>
            <a:t>Uyaranların ya da bilgilerin kısa süreli belleğe geçişine yardım eden yolları kullanmaktır. Metin kenarına not alma, metnin altını çizme, metindeki başlıklar, şekiller, grafikler gibi… </a:t>
          </a:r>
          <a:endParaRPr lang="tr-TR"/>
        </a:p>
      </dgm:t>
    </dgm:pt>
    <dgm:pt modelId="{6AFCC17E-0ED5-483F-9162-E0ACFFC97CEB}" type="parTrans" cxnId="{4EB844E9-0FE1-4D36-9DE3-9D37C40C77AD}">
      <dgm:prSet/>
      <dgm:spPr/>
      <dgm:t>
        <a:bodyPr/>
        <a:lstStyle/>
        <a:p>
          <a:endParaRPr lang="tr-TR"/>
        </a:p>
      </dgm:t>
    </dgm:pt>
    <dgm:pt modelId="{6978E483-6157-48E6-ACE1-6CB05A141997}" type="sibTrans" cxnId="{4EB844E9-0FE1-4D36-9DE3-9D37C40C77AD}">
      <dgm:prSet/>
      <dgm:spPr/>
      <dgm:t>
        <a:bodyPr/>
        <a:lstStyle/>
        <a:p>
          <a:endParaRPr lang="tr-TR"/>
        </a:p>
      </dgm:t>
    </dgm:pt>
    <dgm:pt modelId="{187A3C95-0250-4537-86E5-97D3A078846F}" type="pres">
      <dgm:prSet presAssocID="{22E48BC2-C05E-4FBD-83D1-D782CEBAC40A}" presName="linear" presStyleCnt="0">
        <dgm:presLayoutVars>
          <dgm:animLvl val="lvl"/>
          <dgm:resizeHandles val="exact"/>
        </dgm:presLayoutVars>
      </dgm:prSet>
      <dgm:spPr/>
      <dgm:t>
        <a:bodyPr/>
        <a:lstStyle/>
        <a:p>
          <a:endParaRPr lang="tr-TR"/>
        </a:p>
      </dgm:t>
    </dgm:pt>
    <dgm:pt modelId="{FE81C4D4-C87D-4CE0-8E7B-C612BA18DD36}" type="pres">
      <dgm:prSet presAssocID="{A0CD1180-7877-4A3D-91C7-F666965284FA}" presName="parentText" presStyleLbl="node1" presStyleIdx="0" presStyleCnt="2" custLinFactY="-11104" custLinFactNeighborX="126" custLinFactNeighborY="-100000">
        <dgm:presLayoutVars>
          <dgm:chMax val="0"/>
          <dgm:bulletEnabled val="1"/>
        </dgm:presLayoutVars>
      </dgm:prSet>
      <dgm:spPr/>
      <dgm:t>
        <a:bodyPr/>
        <a:lstStyle/>
        <a:p>
          <a:endParaRPr lang="tr-TR"/>
        </a:p>
      </dgm:t>
    </dgm:pt>
    <dgm:pt modelId="{6A23D5CC-EF62-43EC-B0FA-D28DA144BE64}" type="pres">
      <dgm:prSet presAssocID="{EBC3909F-C194-4EF3-AE05-319095F0C570}" presName="spacer" presStyleCnt="0"/>
      <dgm:spPr/>
    </dgm:pt>
    <dgm:pt modelId="{7AC05C6C-97D1-468D-94D7-147AE079FBCB}" type="pres">
      <dgm:prSet presAssocID="{E9991BFE-1719-4306-92AC-EB8B9A91F40E}" presName="parentText" presStyleLbl="node1" presStyleIdx="1" presStyleCnt="2">
        <dgm:presLayoutVars>
          <dgm:chMax val="0"/>
          <dgm:bulletEnabled val="1"/>
        </dgm:presLayoutVars>
      </dgm:prSet>
      <dgm:spPr/>
      <dgm:t>
        <a:bodyPr/>
        <a:lstStyle/>
        <a:p>
          <a:endParaRPr lang="tr-TR"/>
        </a:p>
      </dgm:t>
    </dgm:pt>
  </dgm:ptLst>
  <dgm:cxnLst>
    <dgm:cxn modelId="{B782B7A3-7E7B-4051-AC43-A450B001AF8A}" type="presOf" srcId="{22E48BC2-C05E-4FBD-83D1-D782CEBAC40A}" destId="{187A3C95-0250-4537-86E5-97D3A078846F}" srcOrd="0" destOrd="0" presId="urn:microsoft.com/office/officeart/2005/8/layout/vList2"/>
    <dgm:cxn modelId="{AED43C6D-60F5-4321-B2BF-08E7239785FE}" type="presOf" srcId="{A0CD1180-7877-4A3D-91C7-F666965284FA}" destId="{FE81C4D4-C87D-4CE0-8E7B-C612BA18DD36}" srcOrd="0" destOrd="0" presId="urn:microsoft.com/office/officeart/2005/8/layout/vList2"/>
    <dgm:cxn modelId="{2F2656B3-1E67-4A45-98D7-23F3548BE8C0}" type="presOf" srcId="{E9991BFE-1719-4306-92AC-EB8B9A91F40E}" destId="{7AC05C6C-97D1-468D-94D7-147AE079FBCB}" srcOrd="0" destOrd="0" presId="urn:microsoft.com/office/officeart/2005/8/layout/vList2"/>
    <dgm:cxn modelId="{35400C45-46AE-457F-9893-474D609BF11B}" srcId="{22E48BC2-C05E-4FBD-83D1-D782CEBAC40A}" destId="{A0CD1180-7877-4A3D-91C7-F666965284FA}" srcOrd="0" destOrd="0" parTransId="{366E775A-CA3C-4C41-8273-44E9DD3D80EA}" sibTransId="{EBC3909F-C194-4EF3-AE05-319095F0C570}"/>
    <dgm:cxn modelId="{4EB844E9-0FE1-4D36-9DE3-9D37C40C77AD}" srcId="{22E48BC2-C05E-4FBD-83D1-D782CEBAC40A}" destId="{E9991BFE-1719-4306-92AC-EB8B9A91F40E}" srcOrd="1" destOrd="0" parTransId="{6AFCC17E-0ED5-483F-9162-E0ACFFC97CEB}" sibTransId="{6978E483-6157-48E6-ACE1-6CB05A141997}"/>
    <dgm:cxn modelId="{8F74CFF2-0E0E-41B3-B381-600237639D93}" type="presParOf" srcId="{187A3C95-0250-4537-86E5-97D3A078846F}" destId="{FE81C4D4-C87D-4CE0-8E7B-C612BA18DD36}" srcOrd="0" destOrd="0" presId="urn:microsoft.com/office/officeart/2005/8/layout/vList2"/>
    <dgm:cxn modelId="{C4E4661B-CFC0-4D58-AC5A-88520A27800E}" type="presParOf" srcId="{187A3C95-0250-4537-86E5-97D3A078846F}" destId="{6A23D5CC-EF62-43EC-B0FA-D28DA144BE64}" srcOrd="1" destOrd="0" presId="urn:microsoft.com/office/officeart/2005/8/layout/vList2"/>
    <dgm:cxn modelId="{55B5FA1D-FA33-43F2-A339-4D4B9B996E70}" type="presParOf" srcId="{187A3C95-0250-4537-86E5-97D3A078846F}" destId="{7AC05C6C-97D1-468D-94D7-147AE079FBCB}"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5F0072C-1D83-4AAA-8641-6D2187404441}" type="doc">
      <dgm:prSet loTypeId="urn:microsoft.com/office/officeart/2005/8/layout/default" loCatId="list" qsTypeId="urn:microsoft.com/office/officeart/2005/8/quickstyle/simple2" qsCatId="simple" csTypeId="urn:microsoft.com/office/officeart/2005/8/colors/accent4_1" csCatId="accent4" phldr="1"/>
      <dgm:spPr/>
      <dgm:t>
        <a:bodyPr/>
        <a:lstStyle/>
        <a:p>
          <a:endParaRPr lang="tr-TR"/>
        </a:p>
      </dgm:t>
    </dgm:pt>
    <dgm:pt modelId="{25BF1E38-A46A-44E8-806B-18D21528C860}">
      <dgm:prSet/>
      <dgm:spPr/>
      <dgm:t>
        <a:bodyPr/>
        <a:lstStyle/>
        <a:p>
          <a:pPr rtl="0"/>
          <a:r>
            <a:rPr lang="tr-TR" b="1" dirty="0" smtClean="0"/>
            <a:t>Tekrar/ Yineleme Stratejileri; </a:t>
          </a:r>
        </a:p>
        <a:p>
          <a:pPr rtl="0"/>
          <a:r>
            <a:rPr lang="tr-TR" dirty="0" smtClean="0"/>
            <a:t>Bilgilerin ve öğrenme birimlerinin uzun süreli belleğe geçişine yardım eden stratejilerdir.</a:t>
          </a:r>
        </a:p>
        <a:p>
          <a:pPr rtl="0"/>
          <a:r>
            <a:rPr lang="tr-TR" dirty="0" smtClean="0"/>
            <a:t>Yeni kavram, ilke ve tanımların öğrenilmesinde ve bilgi basamağındaki öğrenmelerde etkilidir. </a:t>
          </a:r>
          <a:endParaRPr lang="tr-TR" dirty="0"/>
        </a:p>
      </dgm:t>
    </dgm:pt>
    <dgm:pt modelId="{CD780563-07EB-4F84-A11F-16268025CFF1}" type="parTrans" cxnId="{17B47C76-1A18-4476-B36B-DB4FA6D2BAA8}">
      <dgm:prSet/>
      <dgm:spPr/>
      <dgm:t>
        <a:bodyPr/>
        <a:lstStyle/>
        <a:p>
          <a:endParaRPr lang="tr-TR"/>
        </a:p>
      </dgm:t>
    </dgm:pt>
    <dgm:pt modelId="{A748A937-D94F-4253-9037-6014AFD19027}" type="sibTrans" cxnId="{17B47C76-1A18-4476-B36B-DB4FA6D2BAA8}">
      <dgm:prSet/>
      <dgm:spPr/>
      <dgm:t>
        <a:bodyPr/>
        <a:lstStyle/>
        <a:p>
          <a:endParaRPr lang="tr-TR"/>
        </a:p>
      </dgm:t>
    </dgm:pt>
    <dgm:pt modelId="{078C6B8A-9C9C-4E70-B1C9-36E3E5027C25}">
      <dgm:prSet/>
      <dgm:spPr/>
      <dgm:t>
        <a:bodyPr/>
        <a:lstStyle/>
        <a:p>
          <a:pPr rtl="0"/>
          <a:r>
            <a:rPr lang="tr-TR" b="1" dirty="0" smtClean="0"/>
            <a:t>Anlamlandırma Stratejileri;</a:t>
          </a:r>
          <a:r>
            <a:rPr lang="tr-TR" dirty="0" smtClean="0"/>
            <a:t> </a:t>
          </a:r>
        </a:p>
        <a:p>
          <a:pPr rtl="0"/>
          <a:r>
            <a:rPr lang="tr-TR" dirty="0" smtClean="0"/>
            <a:t>Öğrenilecek bilgi ile önceki bilgilerin ilişkilendirilmesidir.</a:t>
          </a:r>
          <a:endParaRPr lang="tr-TR" dirty="0"/>
        </a:p>
      </dgm:t>
    </dgm:pt>
    <dgm:pt modelId="{A8705F46-05CB-4B04-9560-6C4C1B4FC26F}" type="parTrans" cxnId="{0E6323CE-E6FD-43A7-B2A3-4A425A50C0FB}">
      <dgm:prSet/>
      <dgm:spPr/>
      <dgm:t>
        <a:bodyPr/>
        <a:lstStyle/>
        <a:p>
          <a:endParaRPr lang="tr-TR"/>
        </a:p>
      </dgm:t>
    </dgm:pt>
    <dgm:pt modelId="{5AFB0FE8-296D-4791-82DD-25FE8D8E4730}" type="sibTrans" cxnId="{0E6323CE-E6FD-43A7-B2A3-4A425A50C0FB}">
      <dgm:prSet/>
      <dgm:spPr/>
      <dgm:t>
        <a:bodyPr/>
        <a:lstStyle/>
        <a:p>
          <a:endParaRPr lang="tr-TR"/>
        </a:p>
      </dgm:t>
    </dgm:pt>
    <dgm:pt modelId="{48F62537-460D-4F87-8C6B-D35AC29C615B}">
      <dgm:prSet/>
      <dgm:spPr/>
      <dgm:t>
        <a:bodyPr/>
        <a:lstStyle/>
        <a:p>
          <a:pPr rtl="0"/>
          <a:r>
            <a:rPr lang="tr-TR" b="1" dirty="0" smtClean="0"/>
            <a:t>Örgütleme Stratejisi; </a:t>
          </a:r>
        </a:p>
        <a:p>
          <a:pPr rtl="0"/>
          <a:r>
            <a:rPr lang="tr-TR" dirty="0" smtClean="0"/>
            <a:t>Öğrenilmesi/ Hatırlanması amaçlanan bilgi birimlerinin ortak özelliklerine göre sınıflandırılması, gruplandırılması ve aralarında yeni ilişkiler kurulmasıdır. En önemlisi Kavram Haritalarıdır.</a:t>
          </a:r>
          <a:endParaRPr lang="tr-TR" dirty="0"/>
        </a:p>
      </dgm:t>
    </dgm:pt>
    <dgm:pt modelId="{15F7C877-D42B-4808-AD07-01D23678CB0F}" type="parTrans" cxnId="{D178B871-B952-417C-936E-26967FB2E705}">
      <dgm:prSet/>
      <dgm:spPr/>
      <dgm:t>
        <a:bodyPr/>
        <a:lstStyle/>
        <a:p>
          <a:endParaRPr lang="tr-TR"/>
        </a:p>
      </dgm:t>
    </dgm:pt>
    <dgm:pt modelId="{27E9E028-B1CC-4BC8-8F17-2808B46F4026}" type="sibTrans" cxnId="{D178B871-B952-417C-936E-26967FB2E705}">
      <dgm:prSet/>
      <dgm:spPr/>
      <dgm:t>
        <a:bodyPr/>
        <a:lstStyle/>
        <a:p>
          <a:endParaRPr lang="tr-TR"/>
        </a:p>
      </dgm:t>
    </dgm:pt>
    <dgm:pt modelId="{0119456D-7AA7-40B0-AC8F-72E3C3A753A7}" type="pres">
      <dgm:prSet presAssocID="{65F0072C-1D83-4AAA-8641-6D2187404441}" presName="diagram" presStyleCnt="0">
        <dgm:presLayoutVars>
          <dgm:dir/>
          <dgm:resizeHandles val="exact"/>
        </dgm:presLayoutVars>
      </dgm:prSet>
      <dgm:spPr/>
      <dgm:t>
        <a:bodyPr/>
        <a:lstStyle/>
        <a:p>
          <a:endParaRPr lang="tr-TR"/>
        </a:p>
      </dgm:t>
    </dgm:pt>
    <dgm:pt modelId="{D9689507-83E5-4B83-834A-BCFD7BE651FA}" type="pres">
      <dgm:prSet presAssocID="{25BF1E38-A46A-44E8-806B-18D21528C860}" presName="node" presStyleLbl="node1" presStyleIdx="0" presStyleCnt="3" custScaleX="108049" custScaleY="124980">
        <dgm:presLayoutVars>
          <dgm:bulletEnabled val="1"/>
        </dgm:presLayoutVars>
      </dgm:prSet>
      <dgm:spPr/>
      <dgm:t>
        <a:bodyPr/>
        <a:lstStyle/>
        <a:p>
          <a:endParaRPr lang="tr-TR"/>
        </a:p>
      </dgm:t>
    </dgm:pt>
    <dgm:pt modelId="{FB9566DD-5E24-4803-A0EF-4EAFF0FDC586}" type="pres">
      <dgm:prSet presAssocID="{A748A937-D94F-4253-9037-6014AFD19027}" presName="sibTrans" presStyleCnt="0"/>
      <dgm:spPr/>
    </dgm:pt>
    <dgm:pt modelId="{081068A3-0F22-4674-B8AD-99B27BA70190}" type="pres">
      <dgm:prSet presAssocID="{078C6B8A-9C9C-4E70-B1C9-36E3E5027C25}" presName="node" presStyleLbl="node1" presStyleIdx="1" presStyleCnt="3">
        <dgm:presLayoutVars>
          <dgm:bulletEnabled val="1"/>
        </dgm:presLayoutVars>
      </dgm:prSet>
      <dgm:spPr/>
      <dgm:t>
        <a:bodyPr/>
        <a:lstStyle/>
        <a:p>
          <a:endParaRPr lang="tr-TR"/>
        </a:p>
      </dgm:t>
    </dgm:pt>
    <dgm:pt modelId="{B1798492-9444-4862-96F7-CEC18F9F09E5}" type="pres">
      <dgm:prSet presAssocID="{5AFB0FE8-296D-4791-82DD-25FE8D8E4730}" presName="sibTrans" presStyleCnt="0"/>
      <dgm:spPr/>
    </dgm:pt>
    <dgm:pt modelId="{F9A86A8A-67C6-48FC-9B19-E476F3D0A73E}" type="pres">
      <dgm:prSet presAssocID="{48F62537-460D-4F87-8C6B-D35AC29C615B}" presName="node" presStyleLbl="node1" presStyleIdx="2" presStyleCnt="3">
        <dgm:presLayoutVars>
          <dgm:bulletEnabled val="1"/>
        </dgm:presLayoutVars>
      </dgm:prSet>
      <dgm:spPr/>
      <dgm:t>
        <a:bodyPr/>
        <a:lstStyle/>
        <a:p>
          <a:endParaRPr lang="tr-TR"/>
        </a:p>
      </dgm:t>
    </dgm:pt>
  </dgm:ptLst>
  <dgm:cxnLst>
    <dgm:cxn modelId="{3C916503-AADA-449B-92A3-0ABB04A8179C}" type="presOf" srcId="{078C6B8A-9C9C-4E70-B1C9-36E3E5027C25}" destId="{081068A3-0F22-4674-B8AD-99B27BA70190}" srcOrd="0" destOrd="0" presId="urn:microsoft.com/office/officeart/2005/8/layout/default"/>
    <dgm:cxn modelId="{F5DB61DB-60A8-4011-92F0-368EE3189D2B}" type="presOf" srcId="{65F0072C-1D83-4AAA-8641-6D2187404441}" destId="{0119456D-7AA7-40B0-AC8F-72E3C3A753A7}" srcOrd="0" destOrd="0" presId="urn:microsoft.com/office/officeart/2005/8/layout/default"/>
    <dgm:cxn modelId="{17B47C76-1A18-4476-B36B-DB4FA6D2BAA8}" srcId="{65F0072C-1D83-4AAA-8641-6D2187404441}" destId="{25BF1E38-A46A-44E8-806B-18D21528C860}" srcOrd="0" destOrd="0" parTransId="{CD780563-07EB-4F84-A11F-16268025CFF1}" sibTransId="{A748A937-D94F-4253-9037-6014AFD19027}"/>
    <dgm:cxn modelId="{D178B871-B952-417C-936E-26967FB2E705}" srcId="{65F0072C-1D83-4AAA-8641-6D2187404441}" destId="{48F62537-460D-4F87-8C6B-D35AC29C615B}" srcOrd="2" destOrd="0" parTransId="{15F7C877-D42B-4808-AD07-01D23678CB0F}" sibTransId="{27E9E028-B1CC-4BC8-8F17-2808B46F4026}"/>
    <dgm:cxn modelId="{18DD88F0-2430-41FA-92EA-42EAD342A529}" type="presOf" srcId="{25BF1E38-A46A-44E8-806B-18D21528C860}" destId="{D9689507-83E5-4B83-834A-BCFD7BE651FA}" srcOrd="0" destOrd="0" presId="urn:microsoft.com/office/officeart/2005/8/layout/default"/>
    <dgm:cxn modelId="{0E6323CE-E6FD-43A7-B2A3-4A425A50C0FB}" srcId="{65F0072C-1D83-4AAA-8641-6D2187404441}" destId="{078C6B8A-9C9C-4E70-B1C9-36E3E5027C25}" srcOrd="1" destOrd="0" parTransId="{A8705F46-05CB-4B04-9560-6C4C1B4FC26F}" sibTransId="{5AFB0FE8-296D-4791-82DD-25FE8D8E4730}"/>
    <dgm:cxn modelId="{0F77D4DD-478D-4E64-A750-B5CAC0EB1DB3}" type="presOf" srcId="{48F62537-460D-4F87-8C6B-D35AC29C615B}" destId="{F9A86A8A-67C6-48FC-9B19-E476F3D0A73E}" srcOrd="0" destOrd="0" presId="urn:microsoft.com/office/officeart/2005/8/layout/default"/>
    <dgm:cxn modelId="{F405488A-F546-4CB2-BE35-F22C1EFF6996}" type="presParOf" srcId="{0119456D-7AA7-40B0-AC8F-72E3C3A753A7}" destId="{D9689507-83E5-4B83-834A-BCFD7BE651FA}" srcOrd="0" destOrd="0" presId="urn:microsoft.com/office/officeart/2005/8/layout/default"/>
    <dgm:cxn modelId="{E01A0D40-4DFB-4341-A88B-93C3B650BAFC}" type="presParOf" srcId="{0119456D-7AA7-40B0-AC8F-72E3C3A753A7}" destId="{FB9566DD-5E24-4803-A0EF-4EAFF0FDC586}" srcOrd="1" destOrd="0" presId="urn:microsoft.com/office/officeart/2005/8/layout/default"/>
    <dgm:cxn modelId="{19C60DFA-9B7D-4E20-9182-AA9CC0202ECA}" type="presParOf" srcId="{0119456D-7AA7-40B0-AC8F-72E3C3A753A7}" destId="{081068A3-0F22-4674-B8AD-99B27BA70190}" srcOrd="2" destOrd="0" presId="urn:microsoft.com/office/officeart/2005/8/layout/default"/>
    <dgm:cxn modelId="{FBFE574A-3C4A-4414-988A-3412EC8BF725}" type="presParOf" srcId="{0119456D-7AA7-40B0-AC8F-72E3C3A753A7}" destId="{B1798492-9444-4862-96F7-CEC18F9F09E5}" srcOrd="3" destOrd="0" presId="urn:microsoft.com/office/officeart/2005/8/layout/default"/>
    <dgm:cxn modelId="{E8A116D0-BB93-4421-A412-3F3E464ACFEC}" type="presParOf" srcId="{0119456D-7AA7-40B0-AC8F-72E3C3A753A7}" destId="{F9A86A8A-67C6-48FC-9B19-E476F3D0A73E}"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5F6C155-BB2B-4B05-A338-DA6E2C3F4BAB}" type="doc">
      <dgm:prSet loTypeId="urn:microsoft.com/office/officeart/2005/8/layout/default" loCatId="list" qsTypeId="urn:microsoft.com/office/officeart/2005/8/quickstyle/simple2" qsCatId="simple" csTypeId="urn:microsoft.com/office/officeart/2005/8/colors/accent5_1" csCatId="accent5" phldr="1"/>
      <dgm:spPr/>
      <dgm:t>
        <a:bodyPr/>
        <a:lstStyle/>
        <a:p>
          <a:endParaRPr lang="tr-TR"/>
        </a:p>
      </dgm:t>
    </dgm:pt>
    <dgm:pt modelId="{C4C5CAB5-28E4-4132-9DC1-F36330C57362}">
      <dgm:prSet/>
      <dgm:spPr/>
      <dgm:t>
        <a:bodyPr/>
        <a:lstStyle/>
        <a:p>
          <a:pPr rtl="0"/>
          <a:r>
            <a:rPr lang="tr-TR" b="1" dirty="0" smtClean="0"/>
            <a:t>Yürütücü Biliş/ Meta-Biliş Stratejiler; </a:t>
          </a:r>
        </a:p>
        <a:p>
          <a:pPr rtl="0"/>
          <a:r>
            <a:rPr lang="tr-TR" dirty="0" smtClean="0"/>
            <a:t>Öğrencilerin kendi öğrenmelerini düzenlemelerine, yürütmelerine ve denetlemelerine yön veren stratejilerdir.</a:t>
          </a:r>
          <a:endParaRPr lang="tr-TR" dirty="0"/>
        </a:p>
      </dgm:t>
    </dgm:pt>
    <dgm:pt modelId="{D2B77142-32D8-4E35-932B-E24A89F7DE36}" type="parTrans" cxnId="{59F18145-3697-413E-AF59-03E679C36F55}">
      <dgm:prSet/>
      <dgm:spPr/>
      <dgm:t>
        <a:bodyPr/>
        <a:lstStyle/>
        <a:p>
          <a:endParaRPr lang="tr-TR"/>
        </a:p>
      </dgm:t>
    </dgm:pt>
    <dgm:pt modelId="{9539591A-0B05-4DF6-B554-EA73F4FE5397}" type="sibTrans" cxnId="{59F18145-3697-413E-AF59-03E679C36F55}">
      <dgm:prSet/>
      <dgm:spPr/>
      <dgm:t>
        <a:bodyPr/>
        <a:lstStyle/>
        <a:p>
          <a:endParaRPr lang="tr-TR"/>
        </a:p>
      </dgm:t>
    </dgm:pt>
    <dgm:pt modelId="{263955B2-CCA1-4BCB-A5A5-3328C5ED9FFC}">
      <dgm:prSet/>
      <dgm:spPr/>
      <dgm:t>
        <a:bodyPr/>
        <a:lstStyle/>
        <a:p>
          <a:pPr rtl="0"/>
          <a:r>
            <a:rPr lang="tr-TR" b="1" dirty="0" smtClean="0"/>
            <a:t>Duyuşsal Stratejiler; </a:t>
          </a:r>
        </a:p>
        <a:p>
          <a:pPr rtl="0"/>
          <a:r>
            <a:rPr lang="tr-TR" dirty="0" smtClean="0"/>
            <a:t>Öğrenme sürecindeki duygusal ve </a:t>
          </a:r>
          <a:r>
            <a:rPr lang="tr-TR" dirty="0" err="1" smtClean="0"/>
            <a:t>güdüsel</a:t>
          </a:r>
          <a:r>
            <a:rPr lang="tr-TR" dirty="0" smtClean="0"/>
            <a:t> engellerin kaldırılması için kullanılan stratejilerdir.</a:t>
          </a:r>
          <a:endParaRPr lang="tr-TR" dirty="0"/>
        </a:p>
      </dgm:t>
    </dgm:pt>
    <dgm:pt modelId="{9F16525A-86A2-4C51-B9CE-873C0DA37E80}" type="parTrans" cxnId="{533C547D-7817-407A-9315-0B2C821FB793}">
      <dgm:prSet/>
      <dgm:spPr/>
      <dgm:t>
        <a:bodyPr/>
        <a:lstStyle/>
        <a:p>
          <a:endParaRPr lang="tr-TR"/>
        </a:p>
      </dgm:t>
    </dgm:pt>
    <dgm:pt modelId="{32D0202E-AD5C-408B-B973-D100DD942B88}" type="sibTrans" cxnId="{533C547D-7817-407A-9315-0B2C821FB793}">
      <dgm:prSet/>
      <dgm:spPr/>
      <dgm:t>
        <a:bodyPr/>
        <a:lstStyle/>
        <a:p>
          <a:endParaRPr lang="tr-TR"/>
        </a:p>
      </dgm:t>
    </dgm:pt>
    <dgm:pt modelId="{E8CEB84E-9C78-4457-A7F9-B7B7249D1622}" type="pres">
      <dgm:prSet presAssocID="{45F6C155-BB2B-4B05-A338-DA6E2C3F4BAB}" presName="diagram" presStyleCnt="0">
        <dgm:presLayoutVars>
          <dgm:dir/>
          <dgm:resizeHandles val="exact"/>
        </dgm:presLayoutVars>
      </dgm:prSet>
      <dgm:spPr/>
      <dgm:t>
        <a:bodyPr/>
        <a:lstStyle/>
        <a:p>
          <a:endParaRPr lang="tr-TR"/>
        </a:p>
      </dgm:t>
    </dgm:pt>
    <dgm:pt modelId="{B73B02F6-E601-4D97-A43C-F437DE76A9BA}" type="pres">
      <dgm:prSet presAssocID="{C4C5CAB5-28E4-4132-9DC1-F36330C57362}" presName="node" presStyleLbl="node1" presStyleIdx="0" presStyleCnt="2">
        <dgm:presLayoutVars>
          <dgm:bulletEnabled val="1"/>
        </dgm:presLayoutVars>
      </dgm:prSet>
      <dgm:spPr/>
      <dgm:t>
        <a:bodyPr/>
        <a:lstStyle/>
        <a:p>
          <a:endParaRPr lang="tr-TR"/>
        </a:p>
      </dgm:t>
    </dgm:pt>
    <dgm:pt modelId="{CB9ED146-EF1F-433F-84F4-86E216475516}" type="pres">
      <dgm:prSet presAssocID="{9539591A-0B05-4DF6-B554-EA73F4FE5397}" presName="sibTrans" presStyleCnt="0"/>
      <dgm:spPr/>
    </dgm:pt>
    <dgm:pt modelId="{324DDAB0-D4B6-4B2A-B7E1-D1731AB7E23B}" type="pres">
      <dgm:prSet presAssocID="{263955B2-CCA1-4BCB-A5A5-3328C5ED9FFC}" presName="node" presStyleLbl="node1" presStyleIdx="1" presStyleCnt="2">
        <dgm:presLayoutVars>
          <dgm:bulletEnabled val="1"/>
        </dgm:presLayoutVars>
      </dgm:prSet>
      <dgm:spPr/>
      <dgm:t>
        <a:bodyPr/>
        <a:lstStyle/>
        <a:p>
          <a:endParaRPr lang="tr-TR"/>
        </a:p>
      </dgm:t>
    </dgm:pt>
  </dgm:ptLst>
  <dgm:cxnLst>
    <dgm:cxn modelId="{59F18145-3697-413E-AF59-03E679C36F55}" srcId="{45F6C155-BB2B-4B05-A338-DA6E2C3F4BAB}" destId="{C4C5CAB5-28E4-4132-9DC1-F36330C57362}" srcOrd="0" destOrd="0" parTransId="{D2B77142-32D8-4E35-932B-E24A89F7DE36}" sibTransId="{9539591A-0B05-4DF6-B554-EA73F4FE5397}"/>
    <dgm:cxn modelId="{81C699E7-1B2B-46EA-B8B1-9B8FD358F463}" type="presOf" srcId="{263955B2-CCA1-4BCB-A5A5-3328C5ED9FFC}" destId="{324DDAB0-D4B6-4B2A-B7E1-D1731AB7E23B}" srcOrd="0" destOrd="0" presId="urn:microsoft.com/office/officeart/2005/8/layout/default"/>
    <dgm:cxn modelId="{766A56FF-04C2-420F-AE85-F6D36ABCF588}" type="presOf" srcId="{45F6C155-BB2B-4B05-A338-DA6E2C3F4BAB}" destId="{E8CEB84E-9C78-4457-A7F9-B7B7249D1622}" srcOrd="0" destOrd="0" presId="urn:microsoft.com/office/officeart/2005/8/layout/default"/>
    <dgm:cxn modelId="{533C547D-7817-407A-9315-0B2C821FB793}" srcId="{45F6C155-BB2B-4B05-A338-DA6E2C3F4BAB}" destId="{263955B2-CCA1-4BCB-A5A5-3328C5ED9FFC}" srcOrd="1" destOrd="0" parTransId="{9F16525A-86A2-4C51-B9CE-873C0DA37E80}" sibTransId="{32D0202E-AD5C-408B-B973-D100DD942B88}"/>
    <dgm:cxn modelId="{F8FFEEC1-0DA4-42AD-B02A-7AFAFD8E23F2}" type="presOf" srcId="{C4C5CAB5-28E4-4132-9DC1-F36330C57362}" destId="{B73B02F6-E601-4D97-A43C-F437DE76A9BA}" srcOrd="0" destOrd="0" presId="urn:microsoft.com/office/officeart/2005/8/layout/default"/>
    <dgm:cxn modelId="{25D71198-2B3B-4E7A-BCD9-4F79444236B7}" type="presParOf" srcId="{E8CEB84E-9C78-4457-A7F9-B7B7249D1622}" destId="{B73B02F6-E601-4D97-A43C-F437DE76A9BA}" srcOrd="0" destOrd="0" presId="urn:microsoft.com/office/officeart/2005/8/layout/default"/>
    <dgm:cxn modelId="{95A47E6F-2BED-4FF8-BD89-E1F7D462815D}" type="presParOf" srcId="{E8CEB84E-9C78-4457-A7F9-B7B7249D1622}" destId="{CB9ED146-EF1F-433F-84F4-86E216475516}" srcOrd="1" destOrd="0" presId="urn:microsoft.com/office/officeart/2005/8/layout/default"/>
    <dgm:cxn modelId="{2949499A-78F5-4232-86A6-4013B7112838}" type="presParOf" srcId="{E8CEB84E-9C78-4457-A7F9-B7B7249D1622}" destId="{324DDAB0-D4B6-4B2A-B7E1-D1731AB7E23B}"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BDAF2-3A65-4DC3-A1CA-97CD835FFCDE}">
      <dsp:nvSpPr>
        <dsp:cNvPr id="0" name=""/>
        <dsp:cNvSpPr/>
      </dsp:nvSpPr>
      <dsp:spPr>
        <a:xfrm>
          <a:off x="0" y="428347"/>
          <a:ext cx="8229600" cy="25857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rtl="0">
            <a:lnSpc>
              <a:spcPct val="90000"/>
            </a:lnSpc>
            <a:spcBef>
              <a:spcPct val="0"/>
            </a:spcBef>
            <a:spcAft>
              <a:spcPct val="35000"/>
            </a:spcAft>
          </a:pPr>
          <a:r>
            <a:rPr lang="tr-TR" sz="6500" b="0" kern="1200" cap="none" spc="0" smtClean="0">
              <a:ln w="18415" cmpd="sng">
                <a:solidFill>
                  <a:srgbClr val="FFFFFF"/>
                </a:solidFill>
                <a:prstDash val="solid"/>
              </a:ln>
              <a:solidFill>
                <a:srgbClr val="FFFFFF"/>
              </a:solidFill>
              <a:effectLst>
                <a:outerShdw blurRad="63500" dir="3600000" algn="tl" rotWithShape="0">
                  <a:srgbClr val="000000">
                    <a:alpha val="70000"/>
                  </a:srgbClr>
                </a:outerShdw>
              </a:effectLst>
            </a:rPr>
            <a:t>Öğrenme Stratejileri ve Stilleri</a:t>
          </a:r>
          <a:endParaRPr lang="tr-TR" sz="6500" b="0" kern="120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126223" y="554570"/>
        <a:ext cx="7977154" cy="23332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131795-A180-4356-90FC-6C9D6E75C1F2}">
      <dsp:nvSpPr>
        <dsp:cNvPr id="0" name=""/>
        <dsp:cNvSpPr/>
      </dsp:nvSpPr>
      <dsp:spPr>
        <a:xfrm>
          <a:off x="0" y="7336"/>
          <a:ext cx="7859216" cy="763425"/>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tr-TR" sz="2900" kern="1200" dirty="0" smtClean="0">
              <a:latin typeface="Comic Sans MS" panose="030F0702030302020204" pitchFamily="66" charset="0"/>
            </a:rPr>
            <a:t>Öğrenme Stilleri</a:t>
          </a:r>
          <a:endParaRPr lang="tr-TR" sz="2900" kern="1200" dirty="0">
            <a:latin typeface="Comic Sans MS" panose="030F0702030302020204" pitchFamily="66" charset="0"/>
          </a:endParaRPr>
        </a:p>
      </dsp:txBody>
      <dsp:txXfrm>
        <a:off x="37267" y="44603"/>
        <a:ext cx="7784682" cy="68889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6E1003-EB55-4186-A056-9BF996455DC1}">
      <dsp:nvSpPr>
        <dsp:cNvPr id="0" name=""/>
        <dsp:cNvSpPr/>
      </dsp:nvSpPr>
      <dsp:spPr>
        <a:xfrm>
          <a:off x="3881443" y="31572"/>
          <a:ext cx="3062623" cy="161041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tr-TR" sz="3200" kern="1200" dirty="0" smtClean="0">
              <a:latin typeface="Comic Sans MS" panose="030F0702030302020204" pitchFamily="66" charset="0"/>
            </a:rPr>
            <a:t>Görsel Stil</a:t>
          </a:r>
          <a:endParaRPr lang="tr-TR" sz="3200" kern="1200" dirty="0">
            <a:latin typeface="Comic Sans MS" panose="030F0702030302020204" pitchFamily="66" charset="0"/>
          </a:endParaRPr>
        </a:p>
      </dsp:txBody>
      <dsp:txXfrm>
        <a:off x="3960057" y="110186"/>
        <a:ext cx="2905395" cy="1453182"/>
      </dsp:txXfrm>
    </dsp:sp>
    <dsp:sp modelId="{BEE726DD-EAD4-4ECC-A46F-508B62017AFD}">
      <dsp:nvSpPr>
        <dsp:cNvPr id="0" name=""/>
        <dsp:cNvSpPr/>
      </dsp:nvSpPr>
      <dsp:spPr>
        <a:xfrm>
          <a:off x="4618861" y="1684787"/>
          <a:ext cx="3062623" cy="161041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tr-TR" sz="3200" kern="1200" dirty="0" smtClean="0">
              <a:latin typeface="Comic Sans MS" panose="030F0702030302020204" pitchFamily="66" charset="0"/>
            </a:rPr>
            <a:t>İşitsel Stil</a:t>
          </a:r>
          <a:endParaRPr lang="tr-TR" sz="3200" kern="1200" dirty="0">
            <a:latin typeface="Comic Sans MS" panose="030F0702030302020204" pitchFamily="66" charset="0"/>
          </a:endParaRPr>
        </a:p>
      </dsp:txBody>
      <dsp:txXfrm>
        <a:off x="4697475" y="1763401"/>
        <a:ext cx="2905395" cy="1453182"/>
      </dsp:txXfrm>
    </dsp:sp>
    <dsp:sp modelId="{FB2EF33A-8BED-44B2-B9C8-A0F579F72834}">
      <dsp:nvSpPr>
        <dsp:cNvPr id="0" name=""/>
        <dsp:cNvSpPr/>
      </dsp:nvSpPr>
      <dsp:spPr>
        <a:xfrm>
          <a:off x="3970780" y="3340965"/>
          <a:ext cx="3062623" cy="161041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tr-TR" sz="2800" kern="1200" dirty="0" smtClean="0">
              <a:latin typeface="Comic Sans MS" panose="030F0702030302020204" pitchFamily="66" charset="0"/>
            </a:rPr>
            <a:t>Kinestetik/</a:t>
          </a:r>
        </a:p>
        <a:p>
          <a:pPr lvl="0" algn="ctr" defTabSz="1244600" rtl="0">
            <a:lnSpc>
              <a:spcPct val="90000"/>
            </a:lnSpc>
            <a:spcBef>
              <a:spcPct val="0"/>
            </a:spcBef>
            <a:spcAft>
              <a:spcPct val="35000"/>
            </a:spcAft>
          </a:pPr>
          <a:r>
            <a:rPr lang="tr-TR" sz="2800" kern="1200" dirty="0" smtClean="0">
              <a:latin typeface="Comic Sans MS" panose="030F0702030302020204" pitchFamily="66" charset="0"/>
            </a:rPr>
            <a:t>Dokunsal Stil</a:t>
          </a:r>
          <a:endParaRPr lang="tr-TR" sz="2800" kern="1200" dirty="0">
            <a:latin typeface="Comic Sans MS" panose="030F0702030302020204" pitchFamily="66" charset="0"/>
          </a:endParaRPr>
        </a:p>
      </dsp:txBody>
      <dsp:txXfrm>
        <a:off x="4049394" y="3419579"/>
        <a:ext cx="2905395" cy="145318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1FDD98-852A-4A0B-818E-5106CD5734D9}">
      <dsp:nvSpPr>
        <dsp:cNvPr id="0" name=""/>
        <dsp:cNvSpPr/>
      </dsp:nvSpPr>
      <dsp:spPr>
        <a:xfrm>
          <a:off x="0" y="6"/>
          <a:ext cx="2736304" cy="3168339"/>
        </a:xfrm>
        <a:prstGeom prst="ellips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rtl="0">
            <a:lnSpc>
              <a:spcPct val="90000"/>
            </a:lnSpc>
            <a:spcBef>
              <a:spcPct val="0"/>
            </a:spcBef>
            <a:spcAft>
              <a:spcPct val="35000"/>
            </a:spcAft>
          </a:pPr>
          <a:r>
            <a:rPr lang="tr-TR" sz="1900" kern="1200" dirty="0" smtClean="0"/>
            <a:t>Öğrenme Stili her bir öğrencinin kendine özgü olarak kullandığı öğrenme şeklidir. Öğrenme stilleri kişilik özellikleriyle bağlantılıdır.</a:t>
          </a:r>
          <a:endParaRPr lang="tr-TR" sz="1900" kern="1200" dirty="0"/>
        </a:p>
      </dsp:txBody>
      <dsp:txXfrm>
        <a:off x="400722" y="463999"/>
        <a:ext cx="1934860" cy="224035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4BF06B-04A3-48F9-92F7-6C02B52E7DFC}">
      <dsp:nvSpPr>
        <dsp:cNvPr id="0" name=""/>
        <dsp:cNvSpPr/>
      </dsp:nvSpPr>
      <dsp:spPr>
        <a:xfrm>
          <a:off x="0" y="5262"/>
          <a:ext cx="8291264" cy="69556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tr-TR" sz="2900" kern="1200" dirty="0" err="1" smtClean="0"/>
            <a:t>Kolb’ün</a:t>
          </a:r>
          <a:r>
            <a:rPr lang="tr-TR" sz="2900" kern="1200" dirty="0" smtClean="0"/>
            <a:t> Öğrenme Stilleri (</a:t>
          </a:r>
          <a:r>
            <a:rPr lang="tr-TR" sz="2900" kern="1200" dirty="0" err="1" smtClean="0"/>
            <a:t>Yaşantısal</a:t>
          </a:r>
          <a:r>
            <a:rPr lang="tr-TR" sz="2900" kern="1200" dirty="0" smtClean="0"/>
            <a:t> Öğrenme)</a:t>
          </a:r>
          <a:endParaRPr lang="tr-TR" sz="2900" kern="1200" dirty="0"/>
        </a:p>
      </dsp:txBody>
      <dsp:txXfrm>
        <a:off x="33955" y="39217"/>
        <a:ext cx="8223354" cy="62765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D6D8AF-7BF0-40AC-99CF-6042FDBE783A}">
      <dsp:nvSpPr>
        <dsp:cNvPr id="0" name=""/>
        <dsp:cNvSpPr/>
      </dsp:nvSpPr>
      <dsp:spPr>
        <a:xfrm>
          <a:off x="0" y="34932"/>
          <a:ext cx="4931553" cy="4931553"/>
        </a:xfrm>
        <a:prstGeom prst="pie">
          <a:avLst>
            <a:gd name="adj1" fmla="val 5400000"/>
            <a:gd name="adj2" fmla="val 1620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75C55C-B60D-4E04-A5FE-DA2A2A082733}">
      <dsp:nvSpPr>
        <dsp:cNvPr id="0" name=""/>
        <dsp:cNvSpPr/>
      </dsp:nvSpPr>
      <dsp:spPr>
        <a:xfrm>
          <a:off x="2465776" y="34932"/>
          <a:ext cx="5753479" cy="4931553"/>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smtClean="0"/>
            <a:t>Yaşantısal Öğrenme Modeli David A. Kolb tarafından ortaya konulmuştur.</a:t>
          </a:r>
          <a:endParaRPr lang="tr-TR" sz="2300" kern="1200"/>
        </a:p>
      </dsp:txBody>
      <dsp:txXfrm>
        <a:off x="2465776" y="34932"/>
        <a:ext cx="5753479" cy="1479469"/>
      </dsp:txXfrm>
    </dsp:sp>
    <dsp:sp modelId="{5A1A0B9A-73CE-4CF1-B70C-62C64E4B8E0C}">
      <dsp:nvSpPr>
        <dsp:cNvPr id="0" name=""/>
        <dsp:cNvSpPr/>
      </dsp:nvSpPr>
      <dsp:spPr>
        <a:xfrm>
          <a:off x="863023" y="1514401"/>
          <a:ext cx="3205506" cy="3205506"/>
        </a:xfrm>
        <a:prstGeom prst="pie">
          <a:avLst>
            <a:gd name="adj1" fmla="val 5400000"/>
            <a:gd name="adj2" fmla="val 1620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42C773-0470-480F-B24F-9B69751D3008}">
      <dsp:nvSpPr>
        <dsp:cNvPr id="0" name=""/>
        <dsp:cNvSpPr/>
      </dsp:nvSpPr>
      <dsp:spPr>
        <a:xfrm>
          <a:off x="2465776" y="1514401"/>
          <a:ext cx="5753479" cy="3205506"/>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smtClean="0"/>
            <a:t>Kolb’a göre öğrenme; yaşantıya dayalı, birey ile çevre arasında gerçekleşen, kendi yaşantılarından ve deneyimlerinden oluşan yaratıcı bir süreçtir. </a:t>
          </a:r>
          <a:endParaRPr lang="tr-TR" sz="2300" kern="1200"/>
        </a:p>
      </dsp:txBody>
      <dsp:txXfrm>
        <a:off x="2465776" y="1514401"/>
        <a:ext cx="5753479" cy="1479464"/>
      </dsp:txXfrm>
    </dsp:sp>
    <dsp:sp modelId="{60FC7113-A40F-46A1-B6F2-2273C95FA0F7}">
      <dsp:nvSpPr>
        <dsp:cNvPr id="0" name=""/>
        <dsp:cNvSpPr/>
      </dsp:nvSpPr>
      <dsp:spPr>
        <a:xfrm>
          <a:off x="1726044" y="2993866"/>
          <a:ext cx="1479464" cy="1479464"/>
        </a:xfrm>
        <a:prstGeom prst="pie">
          <a:avLst>
            <a:gd name="adj1" fmla="val 5400000"/>
            <a:gd name="adj2" fmla="val 1620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171EEA-631B-498F-A5C0-ACF656357AE4}">
      <dsp:nvSpPr>
        <dsp:cNvPr id="0" name=""/>
        <dsp:cNvSpPr/>
      </dsp:nvSpPr>
      <dsp:spPr>
        <a:xfrm>
          <a:off x="2465776" y="2993866"/>
          <a:ext cx="5753479" cy="1479464"/>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smtClean="0"/>
            <a:t>Öğrenmede bireyin kişisel olarak tercih ettiği yol, onun öğrenme stilini oluşturur.</a:t>
          </a:r>
          <a:endParaRPr lang="tr-TR" sz="2300" kern="1200"/>
        </a:p>
      </dsp:txBody>
      <dsp:txXfrm>
        <a:off x="2465776" y="2993866"/>
        <a:ext cx="5753479" cy="147946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C6E38D-569C-4317-BF08-E5D7059D3CE7}">
      <dsp:nvSpPr>
        <dsp:cNvPr id="0" name=""/>
        <dsp:cNvSpPr/>
      </dsp:nvSpPr>
      <dsp:spPr>
        <a:xfrm>
          <a:off x="4118" y="0"/>
          <a:ext cx="8427042" cy="792087"/>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rtl="0">
            <a:lnSpc>
              <a:spcPct val="90000"/>
            </a:lnSpc>
            <a:spcBef>
              <a:spcPct val="0"/>
            </a:spcBef>
            <a:spcAft>
              <a:spcPct val="35000"/>
            </a:spcAft>
          </a:pPr>
          <a:endParaRPr lang="tr-TR" sz="2000" kern="1200" dirty="0" smtClean="0">
            <a:latin typeface="Comic Sans MS" panose="030F0702030302020204" pitchFamily="66" charset="0"/>
          </a:endParaRPr>
        </a:p>
        <a:p>
          <a:pPr lvl="0" algn="ctr" defTabSz="889000" rtl="0">
            <a:lnSpc>
              <a:spcPct val="90000"/>
            </a:lnSpc>
            <a:spcBef>
              <a:spcPct val="0"/>
            </a:spcBef>
            <a:spcAft>
              <a:spcPct val="35000"/>
            </a:spcAft>
          </a:pPr>
          <a:r>
            <a:rPr lang="tr-TR" sz="2000" kern="1200" dirty="0" err="1" smtClean="0">
              <a:latin typeface="Comic Sans MS" panose="030F0702030302020204" pitchFamily="66" charset="0"/>
            </a:rPr>
            <a:t>Kolb’ün</a:t>
          </a:r>
          <a:r>
            <a:rPr lang="tr-TR" sz="2000" kern="1200" dirty="0" smtClean="0">
              <a:latin typeface="Comic Sans MS" panose="030F0702030302020204" pitchFamily="66" charset="0"/>
            </a:rPr>
            <a:t> Öğrenme Stilleri (</a:t>
          </a:r>
          <a:r>
            <a:rPr lang="tr-TR" sz="2000" kern="1200" dirty="0" err="1" smtClean="0">
              <a:latin typeface="Comic Sans MS" panose="030F0702030302020204" pitchFamily="66" charset="0"/>
            </a:rPr>
            <a:t>Yaşantısal</a:t>
          </a:r>
          <a:r>
            <a:rPr lang="tr-TR" sz="2000" kern="1200" dirty="0" smtClean="0">
              <a:latin typeface="Comic Sans MS" panose="030F0702030302020204" pitchFamily="66" charset="0"/>
            </a:rPr>
            <a:t> Öğrenme) </a:t>
          </a:r>
          <a:br>
            <a:rPr lang="tr-TR" sz="2000" kern="1200" dirty="0" smtClean="0">
              <a:latin typeface="Comic Sans MS" panose="030F0702030302020204" pitchFamily="66" charset="0"/>
            </a:rPr>
          </a:br>
          <a:r>
            <a:rPr lang="tr-TR" sz="2000" b="1" kern="1200" dirty="0" smtClean="0">
              <a:latin typeface="Comic Sans MS" panose="030F0702030302020204" pitchFamily="66" charset="0"/>
            </a:rPr>
            <a:t>Özellikleri</a:t>
          </a:r>
          <a:r>
            <a:rPr lang="tr-TR" sz="2000" kern="1200" dirty="0" smtClean="0">
              <a:latin typeface="Comic Sans MS" panose="030F0702030302020204" pitchFamily="66" charset="0"/>
            </a:rPr>
            <a:t/>
          </a:r>
          <a:br>
            <a:rPr lang="tr-TR" sz="2000" kern="1200" dirty="0" smtClean="0">
              <a:latin typeface="Comic Sans MS" panose="030F0702030302020204" pitchFamily="66" charset="0"/>
            </a:rPr>
          </a:br>
          <a:endParaRPr lang="tr-TR" sz="2000" kern="1200" dirty="0">
            <a:latin typeface="Comic Sans MS" panose="030F0702030302020204" pitchFamily="66" charset="0"/>
          </a:endParaRPr>
        </a:p>
      </dsp:txBody>
      <dsp:txXfrm>
        <a:off x="4118" y="0"/>
        <a:ext cx="8427042" cy="792087"/>
      </dsp:txXfrm>
    </dsp:sp>
    <dsp:sp modelId="{E7AA55ED-8594-4A80-99BC-01AC56ED1EE5}">
      <dsp:nvSpPr>
        <dsp:cNvPr id="0" name=""/>
        <dsp:cNvSpPr/>
      </dsp:nvSpPr>
      <dsp:spPr>
        <a:xfrm>
          <a:off x="4118" y="792087"/>
          <a:ext cx="8427042" cy="0"/>
        </a:xfrm>
        <a:prstGeom prst="rect">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91465D-6948-4E49-AC3F-8D4BC00AA77C}">
      <dsp:nvSpPr>
        <dsp:cNvPr id="0" name=""/>
        <dsp:cNvSpPr/>
      </dsp:nvSpPr>
      <dsp:spPr>
        <a:xfrm>
          <a:off x="0" y="645"/>
          <a:ext cx="8568952"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117198-D925-4703-A9D6-4CE360FAEA0A}">
      <dsp:nvSpPr>
        <dsp:cNvPr id="0" name=""/>
        <dsp:cNvSpPr/>
      </dsp:nvSpPr>
      <dsp:spPr>
        <a:xfrm>
          <a:off x="0" y="645"/>
          <a:ext cx="8568952" cy="10576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dirty="0" smtClean="0"/>
            <a:t>Öğrenme yaşantılara dayalıdır.</a:t>
          </a:r>
          <a:endParaRPr lang="tr-TR" sz="2300" kern="1200" dirty="0"/>
        </a:p>
      </dsp:txBody>
      <dsp:txXfrm>
        <a:off x="0" y="645"/>
        <a:ext cx="8568952" cy="1057631"/>
      </dsp:txXfrm>
    </dsp:sp>
    <dsp:sp modelId="{1CA65B27-22A2-4EBE-8AAB-AE4D9F179690}">
      <dsp:nvSpPr>
        <dsp:cNvPr id="0" name=""/>
        <dsp:cNvSpPr/>
      </dsp:nvSpPr>
      <dsp:spPr>
        <a:xfrm>
          <a:off x="0" y="1058277"/>
          <a:ext cx="8568952"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1911C8-631F-42CF-B86B-67F7886C9837}">
      <dsp:nvSpPr>
        <dsp:cNvPr id="0" name=""/>
        <dsp:cNvSpPr/>
      </dsp:nvSpPr>
      <dsp:spPr>
        <a:xfrm>
          <a:off x="0" y="1058277"/>
          <a:ext cx="8568952" cy="10576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dirty="0" smtClean="0"/>
            <a:t>Farklı öğrenme tarzları kullanmak bireyin öğrenme yoludur.</a:t>
          </a:r>
          <a:endParaRPr lang="tr-TR" sz="2300" kern="1200" dirty="0"/>
        </a:p>
      </dsp:txBody>
      <dsp:txXfrm>
        <a:off x="0" y="1058277"/>
        <a:ext cx="8568952" cy="1057631"/>
      </dsp:txXfrm>
    </dsp:sp>
    <dsp:sp modelId="{D8772D0F-871F-41C7-AAE0-4E6E5B0A227D}">
      <dsp:nvSpPr>
        <dsp:cNvPr id="0" name=""/>
        <dsp:cNvSpPr/>
      </dsp:nvSpPr>
      <dsp:spPr>
        <a:xfrm>
          <a:off x="0" y="2115909"/>
          <a:ext cx="8568952"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D54D4F-68E0-4875-A0C3-8E4DB459A4A9}">
      <dsp:nvSpPr>
        <dsp:cNvPr id="0" name=""/>
        <dsp:cNvSpPr/>
      </dsp:nvSpPr>
      <dsp:spPr>
        <a:xfrm>
          <a:off x="0" y="2115909"/>
          <a:ext cx="8568952" cy="10576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dirty="0" smtClean="0"/>
            <a:t>Birey öğrenme sürecinde gözlem yapar, bu gözlemini teoriyle ilişkilendirir, varsayımlar ileri sürer ve böylece yeni deneyimler edinir.</a:t>
          </a:r>
          <a:endParaRPr lang="tr-TR" sz="2300" kern="1200" dirty="0"/>
        </a:p>
      </dsp:txBody>
      <dsp:txXfrm>
        <a:off x="0" y="2115909"/>
        <a:ext cx="8568952" cy="1057631"/>
      </dsp:txXfrm>
    </dsp:sp>
    <dsp:sp modelId="{B15B9F84-5C46-46D4-B530-62CEC9942B5F}">
      <dsp:nvSpPr>
        <dsp:cNvPr id="0" name=""/>
        <dsp:cNvSpPr/>
      </dsp:nvSpPr>
      <dsp:spPr>
        <a:xfrm>
          <a:off x="0" y="3173541"/>
          <a:ext cx="8568952"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E955B0-8729-4065-ABB4-073210A22C5D}">
      <dsp:nvSpPr>
        <dsp:cNvPr id="0" name=""/>
        <dsp:cNvSpPr/>
      </dsp:nvSpPr>
      <dsp:spPr>
        <a:xfrm>
          <a:off x="0" y="3173541"/>
          <a:ext cx="8568952" cy="10576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dirty="0" smtClean="0"/>
            <a:t>Bireyler kendi yaşantılarından ve deneyimlerinden öğrenir.</a:t>
          </a:r>
          <a:endParaRPr lang="tr-TR" sz="2300" kern="1200" dirty="0"/>
        </a:p>
      </dsp:txBody>
      <dsp:txXfrm>
        <a:off x="0" y="3173541"/>
        <a:ext cx="8568952" cy="1057631"/>
      </dsp:txXfrm>
    </dsp:sp>
    <dsp:sp modelId="{7CDBF8CF-9DF1-44CA-BC89-B6F53F3DBE66}">
      <dsp:nvSpPr>
        <dsp:cNvPr id="0" name=""/>
        <dsp:cNvSpPr/>
      </dsp:nvSpPr>
      <dsp:spPr>
        <a:xfrm>
          <a:off x="0" y="4231173"/>
          <a:ext cx="8568952"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B9B5C9-989E-4027-8CED-2EF0633EA538}">
      <dsp:nvSpPr>
        <dsp:cNvPr id="0" name=""/>
        <dsp:cNvSpPr/>
      </dsp:nvSpPr>
      <dsp:spPr>
        <a:xfrm>
          <a:off x="0" y="4231173"/>
          <a:ext cx="8568952" cy="10576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dirty="0" smtClean="0"/>
            <a:t>Bireyler öğrenmelerin sonuçlarını güvenli bir şekilde değerlendirebilirler. </a:t>
          </a:r>
          <a:endParaRPr lang="tr-TR" sz="2300" kern="1200" dirty="0"/>
        </a:p>
      </dsp:txBody>
      <dsp:txXfrm>
        <a:off x="0" y="4231173"/>
        <a:ext cx="8568952" cy="105763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D45E9B-7BC7-43AA-8C1F-423A82042797}">
      <dsp:nvSpPr>
        <dsp:cNvPr id="0" name=""/>
        <dsp:cNvSpPr/>
      </dsp:nvSpPr>
      <dsp:spPr>
        <a:xfrm>
          <a:off x="-107487" y="288018"/>
          <a:ext cx="9107323" cy="5093296"/>
        </a:xfrm>
        <a:prstGeom prst="pie">
          <a:avLst>
            <a:gd name="adj1" fmla="val 16200000"/>
            <a:gd name="adj2" fmla="val 180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rtl="0">
            <a:lnSpc>
              <a:spcPct val="90000"/>
            </a:lnSpc>
            <a:spcBef>
              <a:spcPct val="0"/>
            </a:spcBef>
            <a:spcAft>
              <a:spcPct val="35000"/>
            </a:spcAft>
          </a:pPr>
          <a:r>
            <a:rPr lang="tr-TR" sz="1400" kern="1200" dirty="0" err="1" smtClean="0">
              <a:latin typeface="Comic Sans MS" panose="030F0702030302020204" pitchFamily="66" charset="0"/>
            </a:rPr>
            <a:t>Kolb’e</a:t>
          </a:r>
          <a:r>
            <a:rPr lang="tr-TR" sz="1400" kern="1200" dirty="0" smtClean="0">
              <a:latin typeface="Comic Sans MS" panose="030F0702030302020204" pitchFamily="66" charset="0"/>
            </a:rPr>
            <a:t> göre öğrenme sürecinin iki temel boyutu vardır. Bunlardan birincisi; </a:t>
          </a:r>
          <a:r>
            <a:rPr lang="tr-TR" sz="1400" b="1" kern="1200" dirty="0" smtClean="0">
              <a:latin typeface="Comic Sans MS" panose="030F0702030302020204" pitchFamily="66" charset="0"/>
            </a:rPr>
            <a:t>soyut kavramsallaştırmadan somut yaşantıya </a:t>
          </a:r>
          <a:r>
            <a:rPr lang="tr-TR" sz="1400" kern="1200" dirty="0" smtClean="0">
              <a:latin typeface="Comic Sans MS" panose="030F0702030302020204" pitchFamily="66" charset="0"/>
            </a:rPr>
            <a:t>uzanır, ikincisi; </a:t>
          </a:r>
          <a:r>
            <a:rPr lang="tr-TR" sz="1400" b="1" kern="1200" dirty="0" smtClean="0">
              <a:latin typeface="Comic Sans MS" panose="030F0702030302020204" pitchFamily="66" charset="0"/>
            </a:rPr>
            <a:t>aktif yaşantıdan yansıtıcı gözleme </a:t>
          </a:r>
          <a:r>
            <a:rPr lang="tr-TR" sz="1400" kern="1200" dirty="0" smtClean="0">
              <a:latin typeface="Comic Sans MS" panose="030F0702030302020204" pitchFamily="66" charset="0"/>
            </a:rPr>
            <a:t>uzanır.</a:t>
          </a:r>
          <a:endParaRPr lang="tr-TR" sz="1400" kern="1200" dirty="0">
            <a:latin typeface="Comic Sans MS" panose="030F0702030302020204" pitchFamily="66" charset="0"/>
          </a:endParaRPr>
        </a:p>
      </dsp:txBody>
      <dsp:txXfrm>
        <a:off x="4844077" y="1227852"/>
        <a:ext cx="3089984" cy="1697765"/>
      </dsp:txXfrm>
    </dsp:sp>
    <dsp:sp modelId="{9646FB0A-285C-45FF-9ECF-CB234610CC2B}">
      <dsp:nvSpPr>
        <dsp:cNvPr id="0" name=""/>
        <dsp:cNvSpPr/>
      </dsp:nvSpPr>
      <dsp:spPr>
        <a:xfrm>
          <a:off x="288055" y="-936084"/>
          <a:ext cx="8648540" cy="7421782"/>
        </a:xfrm>
        <a:prstGeom prst="pie">
          <a:avLst>
            <a:gd name="adj1" fmla="val 1800000"/>
            <a:gd name="adj2" fmla="val 900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tr-TR" sz="1600" kern="1200" dirty="0" smtClean="0">
              <a:latin typeface="Comic Sans MS" panose="030F0702030302020204" pitchFamily="66" charset="0"/>
            </a:rPr>
            <a:t>Kolb öğrenme sitili modelinde ; </a:t>
          </a:r>
        </a:p>
        <a:p>
          <a:pPr lvl="0" algn="ctr" defTabSz="711200" rtl="0">
            <a:lnSpc>
              <a:spcPct val="90000"/>
            </a:lnSpc>
            <a:spcBef>
              <a:spcPct val="0"/>
            </a:spcBef>
            <a:spcAft>
              <a:spcPct val="35000"/>
            </a:spcAft>
          </a:pPr>
          <a:r>
            <a:rPr lang="tr-TR" sz="1600" b="1" kern="1200" dirty="0" smtClean="0">
              <a:latin typeface="Comic Sans MS" panose="030F0702030302020204" pitchFamily="66" charset="0"/>
            </a:rPr>
            <a:t>Somut yaşantı ve soyut kavramsallaştırma bireyin bilgiyi nasıl algıladığını, </a:t>
          </a:r>
        </a:p>
        <a:p>
          <a:pPr lvl="0" algn="ctr" defTabSz="711200" rtl="0">
            <a:lnSpc>
              <a:spcPct val="90000"/>
            </a:lnSpc>
            <a:spcBef>
              <a:spcPct val="0"/>
            </a:spcBef>
            <a:spcAft>
              <a:spcPct val="35000"/>
            </a:spcAft>
          </a:pPr>
          <a:r>
            <a:rPr lang="tr-TR" sz="1600" b="1" kern="1200" dirty="0" smtClean="0">
              <a:latin typeface="Comic Sans MS" panose="030F0702030302020204" pitchFamily="66" charset="0"/>
            </a:rPr>
            <a:t>Yansıtıcı gözlem ve aktif yaşantı bireyin bilgiyi nasıl işlediğini açıklar. </a:t>
          </a:r>
          <a:endParaRPr lang="tr-TR" sz="1600" b="1" kern="1200" dirty="0">
            <a:latin typeface="Comic Sans MS" panose="030F0702030302020204" pitchFamily="66" charset="0"/>
          </a:endParaRPr>
        </a:p>
      </dsp:txBody>
      <dsp:txXfrm>
        <a:off x="2656108" y="3746706"/>
        <a:ext cx="3912434" cy="2297218"/>
      </dsp:txXfrm>
    </dsp:sp>
    <dsp:sp modelId="{8C418445-6F73-466E-8C43-62E0FA306822}">
      <dsp:nvSpPr>
        <dsp:cNvPr id="0" name=""/>
        <dsp:cNvSpPr/>
      </dsp:nvSpPr>
      <dsp:spPr>
        <a:xfrm>
          <a:off x="72025" y="288029"/>
          <a:ext cx="9763117" cy="4928295"/>
        </a:xfrm>
        <a:prstGeom prst="pie">
          <a:avLst>
            <a:gd name="adj1" fmla="val 9000000"/>
            <a:gd name="adj2" fmla="val 1620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endParaRPr lang="tr-TR" sz="1200" kern="1200" dirty="0" smtClean="0"/>
        </a:p>
        <a:p>
          <a:pPr lvl="0" algn="ctr" defTabSz="533400" rtl="0">
            <a:lnSpc>
              <a:spcPct val="90000"/>
            </a:lnSpc>
            <a:spcBef>
              <a:spcPct val="0"/>
            </a:spcBef>
            <a:spcAft>
              <a:spcPct val="35000"/>
            </a:spcAft>
          </a:pPr>
          <a:r>
            <a:rPr lang="tr-TR" sz="1600" kern="1200" dirty="0" smtClean="0">
              <a:latin typeface="Comic Sans MS" panose="030F0702030302020204" pitchFamily="66" charset="0"/>
            </a:rPr>
            <a:t>Kolb öğrenme sitili modeline göre </a:t>
          </a:r>
          <a:r>
            <a:rPr lang="tr-TR" sz="1600" b="1" kern="1200" dirty="0" smtClean="0">
              <a:latin typeface="Comic Sans MS" panose="030F0702030302020204" pitchFamily="66" charset="0"/>
            </a:rPr>
            <a:t>bireyler bilgiyi hissederek veya düşünerek algılar, izleyerek veya yaparak işlerler.</a:t>
          </a:r>
          <a:endParaRPr lang="tr-TR" sz="1600" b="1" kern="1200" dirty="0">
            <a:latin typeface="Comic Sans MS" panose="030F0702030302020204" pitchFamily="66" charset="0"/>
          </a:endParaRPr>
        </a:p>
      </dsp:txBody>
      <dsp:txXfrm>
        <a:off x="1118073" y="1256087"/>
        <a:ext cx="3312486" cy="164276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FBD224-D6A8-4EA8-9485-B91742B98235}">
      <dsp:nvSpPr>
        <dsp:cNvPr id="0" name=""/>
        <dsp:cNvSpPr/>
      </dsp:nvSpPr>
      <dsp:spPr>
        <a:xfrm>
          <a:off x="1447" y="806784"/>
          <a:ext cx="3931046" cy="3931046"/>
        </a:xfrm>
        <a:prstGeom prst="ellipse">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422400" rtl="0">
            <a:lnSpc>
              <a:spcPct val="90000"/>
            </a:lnSpc>
            <a:spcBef>
              <a:spcPct val="0"/>
            </a:spcBef>
            <a:spcAft>
              <a:spcPct val="35000"/>
            </a:spcAft>
          </a:pPr>
          <a:r>
            <a:rPr lang="tr-TR" sz="3200" kern="1200" dirty="0" err="1" smtClean="0"/>
            <a:t>Kolb’a</a:t>
          </a:r>
          <a:r>
            <a:rPr lang="tr-TR" sz="3200" kern="1200" dirty="0" smtClean="0"/>
            <a:t> Göre Bireylerin Öğrenme Stilleri</a:t>
          </a:r>
          <a:endParaRPr lang="tr-TR" sz="3200" kern="1200" dirty="0"/>
        </a:p>
      </dsp:txBody>
      <dsp:txXfrm>
        <a:off x="577135" y="1382472"/>
        <a:ext cx="2779670" cy="2779670"/>
      </dsp:txXfrm>
    </dsp:sp>
    <dsp:sp modelId="{384A5149-0B03-4E2D-BBE9-166EB17266F7}">
      <dsp:nvSpPr>
        <dsp:cNvPr id="0" name=""/>
        <dsp:cNvSpPr/>
      </dsp:nvSpPr>
      <dsp:spPr>
        <a:xfrm rot="18154328">
          <a:off x="3658568" y="1896055"/>
          <a:ext cx="1667423" cy="0"/>
        </a:xfrm>
        <a:custGeom>
          <a:avLst/>
          <a:gdLst/>
          <a:ahLst/>
          <a:cxnLst/>
          <a:rect l="0" t="0" r="0" b="0"/>
          <a:pathLst>
            <a:path>
              <a:moveTo>
                <a:pt x="0" y="0"/>
              </a:moveTo>
              <a:lnTo>
                <a:pt x="1667423" y="0"/>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3BFC49-505F-436B-BEAE-F2D89E182595}">
      <dsp:nvSpPr>
        <dsp:cNvPr id="0" name=""/>
        <dsp:cNvSpPr/>
      </dsp:nvSpPr>
      <dsp:spPr>
        <a:xfrm>
          <a:off x="4941117" y="1193474"/>
          <a:ext cx="459484" cy="0"/>
        </a:xfrm>
        <a:prstGeom prst="line">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97FABE-5172-4402-AB1D-BD8EC50DD9A0}">
      <dsp:nvSpPr>
        <dsp:cNvPr id="0" name=""/>
        <dsp:cNvSpPr/>
      </dsp:nvSpPr>
      <dsp:spPr>
        <a:xfrm>
          <a:off x="5400601" y="216026"/>
          <a:ext cx="3258161" cy="195489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84480" tIns="284480" rIns="284480" bIns="284480" numCol="1" spcCol="1270" anchor="t" anchorCtr="0">
          <a:noAutofit/>
        </a:bodyPr>
        <a:lstStyle/>
        <a:p>
          <a:pPr lvl="0" algn="l" defTabSz="1778000" rtl="0">
            <a:lnSpc>
              <a:spcPct val="90000"/>
            </a:lnSpc>
            <a:spcBef>
              <a:spcPct val="0"/>
            </a:spcBef>
            <a:spcAft>
              <a:spcPct val="35000"/>
            </a:spcAft>
          </a:pPr>
          <a:r>
            <a:rPr lang="tr-TR" sz="4000" kern="1200" dirty="0" smtClean="0"/>
            <a:t>Bilgiyi Algılama</a:t>
          </a:r>
          <a:endParaRPr lang="tr-TR" sz="4000" kern="1200" dirty="0"/>
        </a:p>
        <a:p>
          <a:pPr marL="285750" lvl="1" indent="-285750" algn="l" defTabSz="1422400" rtl="0">
            <a:lnSpc>
              <a:spcPct val="90000"/>
            </a:lnSpc>
            <a:spcBef>
              <a:spcPct val="0"/>
            </a:spcBef>
            <a:spcAft>
              <a:spcPct val="15000"/>
            </a:spcAft>
            <a:buChar char="••"/>
          </a:pPr>
          <a:r>
            <a:rPr lang="tr-TR" sz="3200" kern="1200" dirty="0" smtClean="0"/>
            <a:t>Somut</a:t>
          </a:r>
          <a:endParaRPr lang="tr-TR" sz="3200" kern="1200" dirty="0"/>
        </a:p>
        <a:p>
          <a:pPr marL="285750" lvl="1" indent="-285750" algn="l" defTabSz="1422400" rtl="0">
            <a:lnSpc>
              <a:spcPct val="90000"/>
            </a:lnSpc>
            <a:spcBef>
              <a:spcPct val="0"/>
            </a:spcBef>
            <a:spcAft>
              <a:spcPct val="15000"/>
            </a:spcAft>
            <a:buChar char="••"/>
          </a:pPr>
          <a:r>
            <a:rPr lang="tr-TR" sz="3200" kern="1200" dirty="0" smtClean="0"/>
            <a:t>Soyut</a:t>
          </a:r>
          <a:endParaRPr lang="tr-TR" sz="3200" kern="1200" dirty="0"/>
        </a:p>
      </dsp:txBody>
      <dsp:txXfrm>
        <a:off x="5400601" y="216026"/>
        <a:ext cx="3258161" cy="1954896"/>
      </dsp:txXfrm>
    </dsp:sp>
    <dsp:sp modelId="{DB72FD26-0E3E-4399-9BB4-BC6BD9A1F248}">
      <dsp:nvSpPr>
        <dsp:cNvPr id="0" name=""/>
        <dsp:cNvSpPr/>
      </dsp:nvSpPr>
      <dsp:spPr>
        <a:xfrm rot="3222496">
          <a:off x="3733975" y="3534595"/>
          <a:ext cx="1516608" cy="0"/>
        </a:xfrm>
        <a:custGeom>
          <a:avLst/>
          <a:gdLst/>
          <a:ahLst/>
          <a:cxnLst/>
          <a:rect l="0" t="0" r="0" b="0"/>
          <a:pathLst>
            <a:path>
              <a:moveTo>
                <a:pt x="0" y="0"/>
              </a:moveTo>
              <a:lnTo>
                <a:pt x="1516608" y="0"/>
              </a:lnTo>
            </a:path>
          </a:pathLst>
        </a:cu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E7D6F9-38BE-4222-8865-E7BECAFE5B0E}">
      <dsp:nvSpPr>
        <dsp:cNvPr id="0" name=""/>
        <dsp:cNvSpPr/>
      </dsp:nvSpPr>
      <dsp:spPr>
        <a:xfrm>
          <a:off x="4941117" y="4145798"/>
          <a:ext cx="459484" cy="0"/>
        </a:xfrm>
        <a:prstGeom prst="line">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43BB2F-5BCE-4EEE-A110-812F5977FF20}">
      <dsp:nvSpPr>
        <dsp:cNvPr id="0" name=""/>
        <dsp:cNvSpPr/>
      </dsp:nvSpPr>
      <dsp:spPr>
        <a:xfrm>
          <a:off x="5400601" y="3168350"/>
          <a:ext cx="3258161" cy="195489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284480" tIns="284480" rIns="284480" bIns="284480" numCol="1" spcCol="1270" anchor="t" anchorCtr="0">
          <a:noAutofit/>
        </a:bodyPr>
        <a:lstStyle/>
        <a:p>
          <a:pPr lvl="0" algn="l" defTabSz="1778000" rtl="0">
            <a:lnSpc>
              <a:spcPct val="90000"/>
            </a:lnSpc>
            <a:spcBef>
              <a:spcPct val="0"/>
            </a:spcBef>
            <a:spcAft>
              <a:spcPct val="35000"/>
            </a:spcAft>
          </a:pPr>
          <a:r>
            <a:rPr lang="tr-TR" sz="4000" kern="1200" dirty="0" smtClean="0"/>
            <a:t>Bilgiyi İşleme</a:t>
          </a:r>
          <a:endParaRPr lang="tr-TR" sz="4000" kern="1200" dirty="0"/>
        </a:p>
        <a:p>
          <a:pPr marL="285750" lvl="1" indent="-285750" algn="l" defTabSz="1422400" rtl="0">
            <a:lnSpc>
              <a:spcPct val="90000"/>
            </a:lnSpc>
            <a:spcBef>
              <a:spcPct val="0"/>
            </a:spcBef>
            <a:spcAft>
              <a:spcPct val="15000"/>
            </a:spcAft>
            <a:buChar char="••"/>
          </a:pPr>
          <a:r>
            <a:rPr lang="tr-TR" sz="3200" kern="1200" dirty="0" smtClean="0"/>
            <a:t>Yansıtıcı </a:t>
          </a:r>
          <a:endParaRPr lang="tr-TR" sz="3200" kern="1200" dirty="0"/>
        </a:p>
        <a:p>
          <a:pPr marL="285750" lvl="1" indent="-285750" algn="l" defTabSz="1422400" rtl="0">
            <a:lnSpc>
              <a:spcPct val="90000"/>
            </a:lnSpc>
            <a:spcBef>
              <a:spcPct val="0"/>
            </a:spcBef>
            <a:spcAft>
              <a:spcPct val="15000"/>
            </a:spcAft>
            <a:buChar char="••"/>
          </a:pPr>
          <a:r>
            <a:rPr lang="tr-TR" sz="3200" kern="1200" dirty="0" smtClean="0"/>
            <a:t>Aktif</a:t>
          </a:r>
          <a:endParaRPr lang="tr-TR" sz="3200" kern="1200" dirty="0"/>
        </a:p>
      </dsp:txBody>
      <dsp:txXfrm>
        <a:off x="5400601" y="3168350"/>
        <a:ext cx="3258161" cy="195489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B024F-815A-462B-8951-6381ECAE76B1}">
      <dsp:nvSpPr>
        <dsp:cNvPr id="0" name=""/>
        <dsp:cNvSpPr/>
      </dsp:nvSpPr>
      <dsp:spPr>
        <a:xfrm>
          <a:off x="0" y="16041"/>
          <a:ext cx="8229600" cy="1419480"/>
        </a:xfrm>
        <a:prstGeom prst="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99136" tIns="113792" rIns="199136" bIns="113792" numCol="1" spcCol="1270" anchor="ctr" anchorCtr="0">
          <a:noAutofit/>
        </a:bodyPr>
        <a:lstStyle/>
        <a:p>
          <a:pPr lvl="0" algn="ctr" defTabSz="1244600" rtl="0">
            <a:lnSpc>
              <a:spcPct val="90000"/>
            </a:lnSpc>
            <a:spcBef>
              <a:spcPct val="0"/>
            </a:spcBef>
            <a:spcAft>
              <a:spcPct val="35000"/>
            </a:spcAft>
          </a:pPr>
          <a:r>
            <a:rPr lang="tr-TR" sz="2800" kern="1200" dirty="0" smtClean="0"/>
            <a:t>Birey, öğrenme stilleri ölçeğine verdiği yanıtlardan aldığı puanlarla aşağıdaki dört öğrenme stilinden birinde yer alır:</a:t>
          </a:r>
          <a:endParaRPr lang="tr-TR" sz="2800" kern="1200" dirty="0"/>
        </a:p>
      </dsp:txBody>
      <dsp:txXfrm>
        <a:off x="0" y="16041"/>
        <a:ext cx="8229600" cy="1419480"/>
      </dsp:txXfrm>
    </dsp:sp>
    <dsp:sp modelId="{D14A5A36-9E49-4074-98AA-274C32F66498}">
      <dsp:nvSpPr>
        <dsp:cNvPr id="0" name=""/>
        <dsp:cNvSpPr/>
      </dsp:nvSpPr>
      <dsp:spPr>
        <a:xfrm>
          <a:off x="0" y="1435521"/>
          <a:ext cx="8229600" cy="3074399"/>
        </a:xfrm>
        <a:prstGeom prst="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13360" tIns="213360" rIns="284480" bIns="320040" numCol="1" spcCol="1270" anchor="t" anchorCtr="0">
          <a:noAutofit/>
        </a:bodyPr>
        <a:lstStyle/>
        <a:p>
          <a:pPr marL="285750" lvl="1" indent="-285750" algn="l" defTabSz="1778000" rtl="0">
            <a:lnSpc>
              <a:spcPct val="90000"/>
            </a:lnSpc>
            <a:spcBef>
              <a:spcPct val="0"/>
            </a:spcBef>
            <a:spcAft>
              <a:spcPct val="15000"/>
            </a:spcAft>
            <a:buChar char="••"/>
          </a:pPr>
          <a:r>
            <a:rPr lang="tr-TR" sz="4000" kern="1200" dirty="0" smtClean="0"/>
            <a:t>Değiştiren (</a:t>
          </a:r>
          <a:r>
            <a:rPr lang="tr-TR" sz="4000" kern="1200" dirty="0" err="1" smtClean="0"/>
            <a:t>Diverger</a:t>
          </a:r>
          <a:r>
            <a:rPr lang="tr-TR" sz="4000" kern="1200" dirty="0" smtClean="0"/>
            <a:t>)</a:t>
          </a:r>
          <a:endParaRPr lang="tr-TR" sz="4000" kern="1200" dirty="0"/>
        </a:p>
        <a:p>
          <a:pPr marL="285750" lvl="1" indent="-285750" algn="l" defTabSz="1778000" rtl="0">
            <a:lnSpc>
              <a:spcPct val="90000"/>
            </a:lnSpc>
            <a:spcBef>
              <a:spcPct val="0"/>
            </a:spcBef>
            <a:spcAft>
              <a:spcPct val="15000"/>
            </a:spcAft>
            <a:buChar char="••"/>
          </a:pPr>
          <a:r>
            <a:rPr lang="tr-TR" sz="4000" kern="1200" dirty="0" smtClean="0"/>
            <a:t>Özümseyen (</a:t>
          </a:r>
          <a:r>
            <a:rPr lang="tr-TR" sz="4000" kern="1200" dirty="0" err="1" smtClean="0"/>
            <a:t>Assimilator</a:t>
          </a:r>
          <a:r>
            <a:rPr lang="tr-TR" sz="4000" kern="1200" dirty="0" smtClean="0"/>
            <a:t>)</a:t>
          </a:r>
          <a:endParaRPr lang="tr-TR" sz="4000" kern="1200" dirty="0"/>
        </a:p>
        <a:p>
          <a:pPr marL="285750" lvl="1" indent="-285750" algn="l" defTabSz="1778000" rtl="0">
            <a:lnSpc>
              <a:spcPct val="90000"/>
            </a:lnSpc>
            <a:spcBef>
              <a:spcPct val="0"/>
            </a:spcBef>
            <a:spcAft>
              <a:spcPct val="15000"/>
            </a:spcAft>
            <a:buChar char="••"/>
          </a:pPr>
          <a:r>
            <a:rPr lang="tr-TR" sz="4000" kern="1200" dirty="0" smtClean="0"/>
            <a:t>Ayrıştıran (</a:t>
          </a:r>
          <a:r>
            <a:rPr lang="tr-TR" sz="4000" kern="1200" dirty="0" err="1" smtClean="0"/>
            <a:t>Converger</a:t>
          </a:r>
          <a:r>
            <a:rPr lang="tr-TR" sz="4000" kern="1200" dirty="0" smtClean="0"/>
            <a:t>)</a:t>
          </a:r>
          <a:endParaRPr lang="tr-TR" sz="4000" kern="1200" dirty="0"/>
        </a:p>
        <a:p>
          <a:pPr marL="285750" lvl="1" indent="-285750" algn="l" defTabSz="1778000" rtl="0">
            <a:lnSpc>
              <a:spcPct val="90000"/>
            </a:lnSpc>
            <a:spcBef>
              <a:spcPct val="0"/>
            </a:spcBef>
            <a:spcAft>
              <a:spcPct val="15000"/>
            </a:spcAft>
            <a:buChar char="••"/>
          </a:pPr>
          <a:r>
            <a:rPr lang="tr-TR" sz="4000" kern="1200" dirty="0" smtClean="0"/>
            <a:t>Yerleştiren (</a:t>
          </a:r>
          <a:r>
            <a:rPr lang="tr-TR" sz="4000" kern="1200" dirty="0" err="1" smtClean="0"/>
            <a:t>Accomodator</a:t>
          </a:r>
          <a:r>
            <a:rPr lang="tr-TR" sz="4000" kern="1200" dirty="0" smtClean="0"/>
            <a:t>)</a:t>
          </a:r>
          <a:endParaRPr lang="tr-TR" sz="4000" kern="1200" dirty="0"/>
        </a:p>
      </dsp:txBody>
      <dsp:txXfrm>
        <a:off x="0" y="1435521"/>
        <a:ext cx="8229600" cy="30743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62E11-867B-419E-9237-E43F0DDD683F}">
      <dsp:nvSpPr>
        <dsp:cNvPr id="0" name=""/>
        <dsp:cNvSpPr/>
      </dsp:nvSpPr>
      <dsp:spPr>
        <a:xfrm>
          <a:off x="0" y="364"/>
          <a:ext cx="7715200" cy="633353"/>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tr-TR" sz="3600" kern="1200" smtClean="0">
              <a:latin typeface="Comic Sans MS" panose="030F0702030302020204" pitchFamily="66" charset="0"/>
            </a:rPr>
            <a:t>Öğrenme Stratejileri</a:t>
          </a:r>
          <a:endParaRPr lang="tr-TR" sz="3600" kern="1200">
            <a:latin typeface="Comic Sans MS" panose="030F0702030302020204" pitchFamily="66" charset="0"/>
          </a:endParaRPr>
        </a:p>
      </dsp:txBody>
      <dsp:txXfrm>
        <a:off x="30918" y="31282"/>
        <a:ext cx="7653364" cy="571517"/>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6BF2E-C7CA-4982-ABA6-D14EA12F7DC3}">
      <dsp:nvSpPr>
        <dsp:cNvPr id="0" name=""/>
        <dsp:cNvSpPr/>
      </dsp:nvSpPr>
      <dsp:spPr>
        <a:xfrm>
          <a:off x="0" y="167"/>
          <a:ext cx="8075240" cy="489731"/>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tr-TR" sz="2800" kern="1200" dirty="0" err="1" smtClean="0"/>
            <a:t>Kolb’ün</a:t>
          </a:r>
          <a:r>
            <a:rPr lang="tr-TR" sz="2800" kern="1200" dirty="0" smtClean="0"/>
            <a:t> Öğrenme Stilleri</a:t>
          </a:r>
          <a:endParaRPr lang="tr-TR" sz="2800" kern="1200" dirty="0"/>
        </a:p>
      </dsp:txBody>
      <dsp:txXfrm>
        <a:off x="23907" y="24074"/>
        <a:ext cx="8027426" cy="441917"/>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C1E7CB-98E5-4197-92C7-06AE9100A434}">
      <dsp:nvSpPr>
        <dsp:cNvPr id="0" name=""/>
        <dsp:cNvSpPr/>
      </dsp:nvSpPr>
      <dsp:spPr>
        <a:xfrm>
          <a:off x="797284" y="0"/>
          <a:ext cx="7262654" cy="5837302"/>
        </a:xfrm>
        <a:prstGeom prst="quadArrow">
          <a:avLst>
            <a:gd name="adj1" fmla="val 2000"/>
            <a:gd name="adj2" fmla="val 4000"/>
            <a:gd name="adj3" fmla="val 5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7908A8-4CD8-4E5B-B88D-2C4A6CA03B66}">
      <dsp:nvSpPr>
        <dsp:cNvPr id="0" name=""/>
        <dsp:cNvSpPr/>
      </dsp:nvSpPr>
      <dsp:spPr>
        <a:xfrm>
          <a:off x="1045591" y="360044"/>
          <a:ext cx="3232884" cy="2334920"/>
        </a:xfrm>
        <a:prstGeom prst="round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b="1" kern="1200" dirty="0" smtClean="0">
              <a:latin typeface="Comic Sans MS" panose="030F0702030302020204" pitchFamily="66" charset="0"/>
            </a:rPr>
            <a:t>Değiştiren Öğrenme </a:t>
          </a:r>
        </a:p>
        <a:p>
          <a:pPr lvl="0" algn="ctr" defTabSz="711200" rtl="0">
            <a:lnSpc>
              <a:spcPct val="90000"/>
            </a:lnSpc>
            <a:spcBef>
              <a:spcPct val="0"/>
            </a:spcBef>
            <a:spcAft>
              <a:spcPct val="35000"/>
            </a:spcAft>
          </a:pPr>
          <a:r>
            <a:rPr lang="tr-TR" sz="1400" kern="1200" dirty="0" smtClean="0">
              <a:latin typeface="Comic Sans MS" panose="030F0702030302020204" pitchFamily="66" charset="0"/>
            </a:rPr>
            <a:t>Somut yaşantıyla yansıtıcı gözlemin bileşkesidir. Sezgileri kuvvetlidir. Öğrenirken duyu organlarına ihtiyaç duyar (Somut duyu organlarını kullandığı için) ve en çok görme duyusu kullanır. (Yansıtıcı izleyerek öğrendiği için) Detaycı ve sakin olurlar.</a:t>
          </a:r>
          <a:endParaRPr lang="tr-TR" sz="1400" kern="1200" dirty="0">
            <a:latin typeface="Comic Sans MS" panose="030F0702030302020204" pitchFamily="66" charset="0"/>
          </a:endParaRPr>
        </a:p>
      </dsp:txBody>
      <dsp:txXfrm>
        <a:off x="1159572" y="474025"/>
        <a:ext cx="3004922" cy="2106958"/>
      </dsp:txXfrm>
    </dsp:sp>
    <dsp:sp modelId="{09D151C3-D2AE-4D69-8ED3-7A6AB3D5672A}">
      <dsp:nvSpPr>
        <dsp:cNvPr id="0" name=""/>
        <dsp:cNvSpPr/>
      </dsp:nvSpPr>
      <dsp:spPr>
        <a:xfrm>
          <a:off x="4615463" y="360044"/>
          <a:ext cx="3270873" cy="2234799"/>
        </a:xfrm>
        <a:prstGeom prst="round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b="1" kern="1200" dirty="0" smtClean="0">
              <a:latin typeface="Comic Sans MS" panose="030F0702030302020204" pitchFamily="66" charset="0"/>
            </a:rPr>
            <a:t>Özümseyen Öğrenme </a:t>
          </a:r>
        </a:p>
        <a:p>
          <a:pPr lvl="0" algn="ctr" defTabSz="711200" rtl="0">
            <a:lnSpc>
              <a:spcPct val="90000"/>
            </a:lnSpc>
            <a:spcBef>
              <a:spcPct val="0"/>
            </a:spcBef>
            <a:spcAft>
              <a:spcPct val="35000"/>
            </a:spcAft>
          </a:pPr>
          <a:r>
            <a:rPr lang="tr-TR" sz="1400" kern="1200" dirty="0" smtClean="0">
              <a:latin typeface="Comic Sans MS" panose="030F0702030302020204" pitchFamily="66" charset="0"/>
            </a:rPr>
            <a:t>Yansıtıcı gözlemle, soyut kavramsallaştırmanın bileşkesidir. Bu kişiler konu hakkında çok detaylı şekilde ve sakince düşünürler. En ince detaya kadar okur ve dinlerler.</a:t>
          </a:r>
          <a:endParaRPr lang="tr-TR" sz="1400" kern="1200" dirty="0">
            <a:latin typeface="Comic Sans MS" panose="030F0702030302020204" pitchFamily="66" charset="0"/>
          </a:endParaRPr>
        </a:p>
      </dsp:txBody>
      <dsp:txXfrm>
        <a:off x="4724557" y="469138"/>
        <a:ext cx="3052685" cy="2016611"/>
      </dsp:txXfrm>
    </dsp:sp>
    <dsp:sp modelId="{1452662D-AD10-496F-B498-04A737E2E6AF}">
      <dsp:nvSpPr>
        <dsp:cNvPr id="0" name=""/>
        <dsp:cNvSpPr/>
      </dsp:nvSpPr>
      <dsp:spPr>
        <a:xfrm>
          <a:off x="945843" y="3271013"/>
          <a:ext cx="3251097" cy="2129587"/>
        </a:xfrm>
        <a:prstGeom prst="round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b="1" kern="1200" dirty="0" smtClean="0">
              <a:latin typeface="Comic Sans MS" panose="030F0702030302020204" pitchFamily="66" charset="0"/>
            </a:rPr>
            <a:t>Ayrıştıran Öğrenme </a:t>
          </a:r>
        </a:p>
        <a:p>
          <a:pPr lvl="0" algn="ctr" defTabSz="711200" rtl="0">
            <a:lnSpc>
              <a:spcPct val="90000"/>
            </a:lnSpc>
            <a:spcBef>
              <a:spcPct val="0"/>
            </a:spcBef>
            <a:spcAft>
              <a:spcPct val="35000"/>
            </a:spcAft>
          </a:pPr>
          <a:r>
            <a:rPr lang="tr-TR" sz="1400" kern="1200" dirty="0" smtClean="0">
              <a:latin typeface="Comic Sans MS" panose="030F0702030302020204" pitchFamily="66" charset="0"/>
            </a:rPr>
            <a:t>Soyut kavramsallaştırmayla, aktif yaşantının bileşkesidir. Bu kişiler düşünmeden harekete geçmez. Önce düşünür, sonra yapar. Temkinlidir.</a:t>
          </a:r>
          <a:endParaRPr lang="tr-TR" sz="1400" kern="1200" dirty="0">
            <a:latin typeface="Comic Sans MS" panose="030F0702030302020204" pitchFamily="66" charset="0"/>
          </a:endParaRPr>
        </a:p>
      </dsp:txBody>
      <dsp:txXfrm>
        <a:off x="1049801" y="3374971"/>
        <a:ext cx="3043181" cy="1921671"/>
      </dsp:txXfrm>
    </dsp:sp>
    <dsp:sp modelId="{84F20197-0560-499E-BE60-D42E9E450BF2}">
      <dsp:nvSpPr>
        <dsp:cNvPr id="0" name=""/>
        <dsp:cNvSpPr/>
      </dsp:nvSpPr>
      <dsp:spPr>
        <a:xfrm>
          <a:off x="4597146" y="3168347"/>
          <a:ext cx="3261464" cy="2334920"/>
        </a:xfrm>
        <a:prstGeom prst="round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b="1" kern="1200" dirty="0" smtClean="0">
              <a:latin typeface="Comic Sans MS" panose="030F0702030302020204" pitchFamily="66" charset="0"/>
            </a:rPr>
            <a:t>Yerleştiren Öğrenme  </a:t>
          </a:r>
        </a:p>
        <a:p>
          <a:pPr lvl="0" algn="ctr" defTabSz="711200" rtl="0">
            <a:lnSpc>
              <a:spcPct val="90000"/>
            </a:lnSpc>
            <a:spcBef>
              <a:spcPct val="0"/>
            </a:spcBef>
            <a:spcAft>
              <a:spcPct val="35000"/>
            </a:spcAft>
          </a:pPr>
          <a:r>
            <a:rPr lang="tr-TR" sz="1400" kern="1200" dirty="0" smtClean="0">
              <a:latin typeface="Comic Sans MS" panose="030F0702030302020204" pitchFamily="66" charset="0"/>
            </a:rPr>
            <a:t>Aktif yaşantıyla, somut yaşantının bileşkesidir. Bu kişiler hemen harekete geçer. Düşünmeden yapar. Deneme </a:t>
          </a:r>
          <a:r>
            <a:rPr lang="tr-TR" sz="1400" kern="1200" dirty="0" err="1" smtClean="0">
              <a:latin typeface="Comic Sans MS" panose="030F0702030302020204" pitchFamily="66" charset="0"/>
            </a:rPr>
            <a:t>yanılmacıdır</a:t>
          </a:r>
          <a:r>
            <a:rPr lang="tr-TR" sz="1400" kern="1200" dirty="0" smtClean="0">
              <a:latin typeface="Comic Sans MS" panose="030F0702030302020204" pitchFamily="66" charset="0"/>
            </a:rPr>
            <a:t>. Bu yüzden yeni şeyler üretme kapasiteleri vardır.</a:t>
          </a:r>
          <a:endParaRPr lang="tr-TR" sz="1400" kern="1200" dirty="0">
            <a:latin typeface="Comic Sans MS" panose="030F0702030302020204" pitchFamily="66" charset="0"/>
          </a:endParaRPr>
        </a:p>
      </dsp:txBody>
      <dsp:txXfrm>
        <a:off x="4711127" y="3282328"/>
        <a:ext cx="3033502" cy="210695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566237-F4E5-4137-9B9D-EC250CA0D423}">
      <dsp:nvSpPr>
        <dsp:cNvPr id="0" name=""/>
        <dsp:cNvSpPr/>
      </dsp:nvSpPr>
      <dsp:spPr>
        <a:xfrm>
          <a:off x="-6188009" y="-946688"/>
          <a:ext cx="7365985" cy="7365985"/>
        </a:xfrm>
        <a:prstGeom prst="blockArc">
          <a:avLst>
            <a:gd name="adj1" fmla="val 18900000"/>
            <a:gd name="adj2" fmla="val 2700000"/>
            <a:gd name="adj3" fmla="val 293"/>
          </a:avLst>
        </a:pr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DD8394-D1C9-4FA2-893E-240FF553C0D6}">
      <dsp:nvSpPr>
        <dsp:cNvPr id="0" name=""/>
        <dsp:cNvSpPr/>
      </dsp:nvSpPr>
      <dsp:spPr>
        <a:xfrm>
          <a:off x="616492" y="420734"/>
          <a:ext cx="7535673" cy="841906"/>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8263" tIns="43180" rIns="43180" bIns="43180" numCol="1" spcCol="1270" anchor="ctr" anchorCtr="0">
          <a:noAutofit/>
        </a:bodyPr>
        <a:lstStyle/>
        <a:p>
          <a:pPr lvl="0" algn="l" defTabSz="755650" rtl="0">
            <a:lnSpc>
              <a:spcPct val="90000"/>
            </a:lnSpc>
            <a:spcBef>
              <a:spcPct val="0"/>
            </a:spcBef>
            <a:spcAft>
              <a:spcPct val="35000"/>
            </a:spcAft>
          </a:pPr>
          <a:r>
            <a:rPr lang="tr-TR" sz="1700" kern="1200" dirty="0" smtClean="0"/>
            <a:t>Değiştiren öğrenme stiline sahip bireyler sezgilere, hislere açık, duyarlı oldukları, hayal gücünü kullandıkları için bir </a:t>
          </a:r>
          <a:r>
            <a:rPr lang="tr-TR" sz="1700" b="1" kern="1200" dirty="0" smtClean="0"/>
            <a:t>ressam</a:t>
          </a:r>
          <a:r>
            <a:rPr lang="tr-TR" sz="1700" kern="1200" dirty="0" smtClean="0"/>
            <a:t> ile </a:t>
          </a:r>
          <a:endParaRPr lang="tr-TR" sz="1700" kern="1200" dirty="0"/>
        </a:p>
      </dsp:txBody>
      <dsp:txXfrm>
        <a:off x="616492" y="420734"/>
        <a:ext cx="7535673" cy="841906"/>
      </dsp:txXfrm>
    </dsp:sp>
    <dsp:sp modelId="{D45082EB-BF1C-4F84-B759-2B3B2C434A43}">
      <dsp:nvSpPr>
        <dsp:cNvPr id="0" name=""/>
        <dsp:cNvSpPr/>
      </dsp:nvSpPr>
      <dsp:spPr>
        <a:xfrm>
          <a:off x="90301" y="315495"/>
          <a:ext cx="1052382" cy="1052382"/>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572DA8-D602-4ACB-B1B6-C9067686E158}">
      <dsp:nvSpPr>
        <dsp:cNvPr id="0" name=""/>
        <dsp:cNvSpPr/>
      </dsp:nvSpPr>
      <dsp:spPr>
        <a:xfrm>
          <a:off x="1099176" y="1683812"/>
          <a:ext cx="7052989" cy="841906"/>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8263" tIns="43180" rIns="43180" bIns="43180" numCol="1" spcCol="1270" anchor="ctr" anchorCtr="0">
          <a:noAutofit/>
        </a:bodyPr>
        <a:lstStyle/>
        <a:p>
          <a:pPr lvl="0" algn="l" defTabSz="755650" rtl="0">
            <a:lnSpc>
              <a:spcPct val="90000"/>
            </a:lnSpc>
            <a:spcBef>
              <a:spcPct val="0"/>
            </a:spcBef>
            <a:spcAft>
              <a:spcPct val="35000"/>
            </a:spcAft>
          </a:pPr>
          <a:r>
            <a:rPr lang="tr-TR" sz="1700" kern="1200" dirty="0" smtClean="0"/>
            <a:t>Özümseyen öğrenme stiline sahip bireyler kuramlara, araştırmaya, mantığa, gözlem yapmaya önem verdikleri için bir </a:t>
          </a:r>
          <a:r>
            <a:rPr lang="tr-TR" sz="1700" b="1" kern="1200" dirty="0" smtClean="0"/>
            <a:t>bilim insanı </a:t>
          </a:r>
          <a:r>
            <a:rPr lang="tr-TR" sz="1700" kern="1200" dirty="0" smtClean="0"/>
            <a:t>ile </a:t>
          </a:r>
          <a:endParaRPr lang="tr-TR" sz="1700" kern="1200" dirty="0"/>
        </a:p>
      </dsp:txBody>
      <dsp:txXfrm>
        <a:off x="1099176" y="1683812"/>
        <a:ext cx="7052989" cy="841906"/>
      </dsp:txXfrm>
    </dsp:sp>
    <dsp:sp modelId="{D42A2551-5659-4457-8C2E-158F5FC026CA}">
      <dsp:nvSpPr>
        <dsp:cNvPr id="0" name=""/>
        <dsp:cNvSpPr/>
      </dsp:nvSpPr>
      <dsp:spPr>
        <a:xfrm>
          <a:off x="572985" y="1578573"/>
          <a:ext cx="1052382" cy="1052382"/>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CA2261-4A55-437B-8FA5-E72EE9343C5E}">
      <dsp:nvSpPr>
        <dsp:cNvPr id="0" name=""/>
        <dsp:cNvSpPr/>
      </dsp:nvSpPr>
      <dsp:spPr>
        <a:xfrm>
          <a:off x="1099176" y="2946889"/>
          <a:ext cx="7052989" cy="841906"/>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8263" tIns="43180" rIns="43180" bIns="43180" numCol="1" spcCol="1270" anchor="ctr" anchorCtr="0">
          <a:noAutofit/>
        </a:bodyPr>
        <a:lstStyle/>
        <a:p>
          <a:pPr lvl="0" algn="l" defTabSz="755650" rtl="0">
            <a:lnSpc>
              <a:spcPct val="90000"/>
            </a:lnSpc>
            <a:spcBef>
              <a:spcPct val="0"/>
            </a:spcBef>
            <a:spcAft>
              <a:spcPct val="35000"/>
            </a:spcAft>
          </a:pPr>
          <a:r>
            <a:rPr lang="tr-TR" sz="1700" kern="1200" dirty="0" smtClean="0"/>
            <a:t>Ayrıştıran stile sahip bireyler uygulamaya, problem çözmeye, plan yapmaya önem verdikleri için bir </a:t>
          </a:r>
          <a:r>
            <a:rPr lang="tr-TR" sz="1700" b="1" kern="1200" dirty="0" smtClean="0"/>
            <a:t>mühendis</a:t>
          </a:r>
          <a:r>
            <a:rPr lang="tr-TR" sz="1700" kern="1200" dirty="0" smtClean="0"/>
            <a:t> ile</a:t>
          </a:r>
          <a:endParaRPr lang="tr-TR" sz="1700" kern="1200" dirty="0"/>
        </a:p>
      </dsp:txBody>
      <dsp:txXfrm>
        <a:off x="1099176" y="2946889"/>
        <a:ext cx="7052989" cy="841906"/>
      </dsp:txXfrm>
    </dsp:sp>
    <dsp:sp modelId="{464802C3-C6DB-4DA4-B8D0-B6BE631F47BE}">
      <dsp:nvSpPr>
        <dsp:cNvPr id="0" name=""/>
        <dsp:cNvSpPr/>
      </dsp:nvSpPr>
      <dsp:spPr>
        <a:xfrm>
          <a:off x="572985" y="2841651"/>
          <a:ext cx="1052382" cy="1052382"/>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6C8C70-6FD0-4012-8B2F-F227AFF11137}">
      <dsp:nvSpPr>
        <dsp:cNvPr id="0" name=""/>
        <dsp:cNvSpPr/>
      </dsp:nvSpPr>
      <dsp:spPr>
        <a:xfrm>
          <a:off x="616492" y="4209967"/>
          <a:ext cx="7535673" cy="841906"/>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8263" tIns="43180" rIns="43180" bIns="43180" numCol="1" spcCol="1270" anchor="ctr" anchorCtr="0">
          <a:noAutofit/>
        </a:bodyPr>
        <a:lstStyle/>
        <a:p>
          <a:pPr lvl="0" algn="l" defTabSz="755650" rtl="0">
            <a:lnSpc>
              <a:spcPct val="90000"/>
            </a:lnSpc>
            <a:spcBef>
              <a:spcPct val="0"/>
            </a:spcBef>
            <a:spcAft>
              <a:spcPct val="35000"/>
            </a:spcAft>
          </a:pPr>
          <a:r>
            <a:rPr lang="tr-TR" sz="1700" kern="1200" dirty="0" smtClean="0"/>
            <a:t>Yerleştiren stile sahip bireyler de sezgiye, deneme yanılmaya önem verdikleri, grupla çalışmaya yatkın ve yeniliklere açık oldukları için bir </a:t>
          </a:r>
          <a:r>
            <a:rPr lang="tr-TR" sz="1700" b="1" kern="1200" dirty="0" smtClean="0"/>
            <a:t>işadamı</a:t>
          </a:r>
          <a:r>
            <a:rPr lang="tr-TR" sz="1700" kern="1200" dirty="0" smtClean="0"/>
            <a:t> ile  temsil edilmektedir.  </a:t>
          </a:r>
          <a:endParaRPr lang="tr-TR" sz="1700" kern="1200" dirty="0"/>
        </a:p>
      </dsp:txBody>
      <dsp:txXfrm>
        <a:off x="616492" y="4209967"/>
        <a:ext cx="7535673" cy="841906"/>
      </dsp:txXfrm>
    </dsp:sp>
    <dsp:sp modelId="{88163C98-E9BE-468A-8ABB-272A0CBEF686}">
      <dsp:nvSpPr>
        <dsp:cNvPr id="0" name=""/>
        <dsp:cNvSpPr/>
      </dsp:nvSpPr>
      <dsp:spPr>
        <a:xfrm>
          <a:off x="90301" y="4104729"/>
          <a:ext cx="1052382" cy="1052382"/>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923C5F-D5D9-441D-A317-D5E84C1C659C}">
      <dsp:nvSpPr>
        <dsp:cNvPr id="0" name=""/>
        <dsp:cNvSpPr/>
      </dsp:nvSpPr>
      <dsp:spPr>
        <a:xfrm>
          <a:off x="0" y="0"/>
          <a:ext cx="8075240" cy="911430"/>
        </a:xfrm>
        <a:prstGeom prst="roundRect">
          <a:avLst/>
        </a:prstGeom>
        <a:solidFill>
          <a:schemeClr val="accent5">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rtl="0">
            <a:lnSpc>
              <a:spcPct val="90000"/>
            </a:lnSpc>
            <a:spcBef>
              <a:spcPct val="0"/>
            </a:spcBef>
            <a:spcAft>
              <a:spcPct val="35000"/>
            </a:spcAft>
          </a:pPr>
          <a:r>
            <a:rPr lang="tr-TR" sz="3800" kern="1200" dirty="0" err="1" smtClean="0"/>
            <a:t>Dunn</a:t>
          </a:r>
          <a:r>
            <a:rPr lang="tr-TR" sz="3800" kern="1200" dirty="0" smtClean="0"/>
            <a:t> &amp; </a:t>
          </a:r>
          <a:r>
            <a:rPr lang="tr-TR" sz="3800" kern="1200" dirty="0" err="1" smtClean="0"/>
            <a:t>Dunn</a:t>
          </a:r>
          <a:r>
            <a:rPr lang="tr-TR" sz="3800" kern="1200" dirty="0" smtClean="0"/>
            <a:t> Öğrenme Stilleri</a:t>
          </a:r>
          <a:endParaRPr lang="tr-TR" sz="3800" kern="1200" dirty="0"/>
        </a:p>
      </dsp:txBody>
      <dsp:txXfrm>
        <a:off x="44492" y="44492"/>
        <a:ext cx="7986256" cy="82244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C6211A-52A5-483E-9D19-BA66A4827687}">
      <dsp:nvSpPr>
        <dsp:cNvPr id="0" name=""/>
        <dsp:cNvSpPr/>
      </dsp:nvSpPr>
      <dsp:spPr>
        <a:xfrm>
          <a:off x="288029" y="360041"/>
          <a:ext cx="6297068" cy="1130525"/>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kern="1200" dirty="0" smtClean="0"/>
            <a:t>Öğrenme Farklılıkları sadece yetenekle açıklanamaz. </a:t>
          </a:r>
          <a:endParaRPr lang="tr-TR" sz="2400" kern="1200" dirty="0"/>
        </a:p>
      </dsp:txBody>
      <dsp:txXfrm>
        <a:off x="321141" y="393153"/>
        <a:ext cx="4220004" cy="1064301"/>
      </dsp:txXfrm>
    </dsp:sp>
    <dsp:sp modelId="{0E26DEB3-B6BC-4BAE-9347-05916AB3F1F0}">
      <dsp:nvSpPr>
        <dsp:cNvPr id="0" name=""/>
        <dsp:cNvSpPr/>
      </dsp:nvSpPr>
      <dsp:spPr>
        <a:xfrm>
          <a:off x="647998" y="1800211"/>
          <a:ext cx="7920953" cy="3395172"/>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kern="1200" dirty="0" smtClean="0">
              <a:latin typeface="Comic Sans MS" panose="030F0702030302020204" pitchFamily="66" charset="0"/>
            </a:rPr>
            <a:t>Çevresel Etkenler</a:t>
          </a:r>
        </a:p>
        <a:p>
          <a:pPr lvl="0" algn="l" defTabSz="1066800" rtl="0">
            <a:lnSpc>
              <a:spcPct val="90000"/>
            </a:lnSpc>
            <a:spcBef>
              <a:spcPct val="0"/>
            </a:spcBef>
            <a:spcAft>
              <a:spcPct val="35000"/>
            </a:spcAft>
          </a:pPr>
          <a:r>
            <a:rPr lang="tr-TR" sz="2400" kern="1200" dirty="0" smtClean="0">
              <a:latin typeface="Comic Sans MS" panose="030F0702030302020204" pitchFamily="66" charset="0"/>
            </a:rPr>
            <a:t>	Duyusal Etkenler</a:t>
          </a:r>
        </a:p>
        <a:p>
          <a:pPr lvl="0" algn="l" defTabSz="1066800" rtl="0">
            <a:lnSpc>
              <a:spcPct val="90000"/>
            </a:lnSpc>
            <a:spcBef>
              <a:spcPct val="0"/>
            </a:spcBef>
            <a:spcAft>
              <a:spcPct val="35000"/>
            </a:spcAft>
          </a:pPr>
          <a:r>
            <a:rPr lang="tr-TR" sz="2400" kern="1200" dirty="0" smtClean="0">
              <a:latin typeface="Comic Sans MS" panose="030F0702030302020204" pitchFamily="66" charset="0"/>
            </a:rPr>
            <a:t>Sosyolojik Etkenler</a:t>
          </a:r>
        </a:p>
        <a:p>
          <a:pPr lvl="0" algn="l" defTabSz="1066800" rtl="0">
            <a:lnSpc>
              <a:spcPct val="90000"/>
            </a:lnSpc>
            <a:spcBef>
              <a:spcPct val="0"/>
            </a:spcBef>
            <a:spcAft>
              <a:spcPct val="35000"/>
            </a:spcAft>
          </a:pPr>
          <a:r>
            <a:rPr lang="tr-TR" sz="2400" kern="1200" dirty="0" smtClean="0">
              <a:latin typeface="Comic Sans MS" panose="030F0702030302020204" pitchFamily="66" charset="0"/>
            </a:rPr>
            <a:t>	Fizyolojik Etkenler</a:t>
          </a:r>
        </a:p>
        <a:p>
          <a:pPr lvl="0" algn="l" defTabSz="1066800" rtl="0">
            <a:lnSpc>
              <a:spcPct val="90000"/>
            </a:lnSpc>
            <a:spcBef>
              <a:spcPct val="0"/>
            </a:spcBef>
            <a:spcAft>
              <a:spcPct val="35000"/>
            </a:spcAft>
          </a:pPr>
          <a:r>
            <a:rPr lang="tr-TR" sz="2400" kern="1200" dirty="0" smtClean="0">
              <a:latin typeface="Comic Sans MS" panose="030F0702030302020204" pitchFamily="66" charset="0"/>
            </a:rPr>
            <a:t>Psikolojik Etkenler </a:t>
          </a:r>
        </a:p>
        <a:p>
          <a:pPr lvl="0" algn="l" defTabSz="1066800" rtl="0">
            <a:lnSpc>
              <a:spcPct val="90000"/>
            </a:lnSpc>
            <a:spcBef>
              <a:spcPct val="0"/>
            </a:spcBef>
            <a:spcAft>
              <a:spcPct val="35000"/>
            </a:spcAft>
          </a:pPr>
          <a:r>
            <a:rPr lang="tr-TR" sz="2400" kern="1200" dirty="0" smtClean="0"/>
            <a:t>				öğrenme üzerinde etkilidir.</a:t>
          </a:r>
          <a:endParaRPr lang="tr-TR" sz="2400" kern="1200" dirty="0"/>
        </a:p>
      </dsp:txBody>
      <dsp:txXfrm>
        <a:off x="747439" y="1899652"/>
        <a:ext cx="4637993" cy="3196290"/>
      </dsp:txXfrm>
    </dsp:sp>
    <dsp:sp modelId="{480BA6A3-9C0D-4D8E-81D2-FC6A67474B5F}">
      <dsp:nvSpPr>
        <dsp:cNvPr id="0" name=""/>
        <dsp:cNvSpPr/>
      </dsp:nvSpPr>
      <dsp:spPr>
        <a:xfrm>
          <a:off x="5081944" y="894708"/>
          <a:ext cx="1537550" cy="1537550"/>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tr-TR" sz="3600" kern="1200"/>
        </a:p>
      </dsp:txBody>
      <dsp:txXfrm>
        <a:off x="5427893" y="894708"/>
        <a:ext cx="845652" cy="11570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32BE92-B4A3-46D8-8DE0-96045AFD6D33}">
      <dsp:nvSpPr>
        <dsp:cNvPr id="0" name=""/>
        <dsp:cNvSpPr/>
      </dsp:nvSpPr>
      <dsp:spPr>
        <a:xfrm>
          <a:off x="1427505" y="-3106"/>
          <a:ext cx="5455214" cy="5455214"/>
        </a:xfrm>
        <a:prstGeom prst="circularArrow">
          <a:avLst>
            <a:gd name="adj1" fmla="val 5274"/>
            <a:gd name="adj2" fmla="val 312630"/>
            <a:gd name="adj3" fmla="val 14223858"/>
            <a:gd name="adj4" fmla="val 17129520"/>
            <a:gd name="adj5" fmla="val 5477"/>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0A7AC3-458A-4096-B8B5-D77DD387B51C}">
      <dsp:nvSpPr>
        <dsp:cNvPr id="0" name=""/>
        <dsp:cNvSpPr/>
      </dsp:nvSpPr>
      <dsp:spPr>
        <a:xfrm>
          <a:off x="3115586" y="3472"/>
          <a:ext cx="2079051" cy="1039525"/>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smtClean="0">
              <a:latin typeface="Comic Sans MS" panose="030F0702030302020204" pitchFamily="66" charset="0"/>
            </a:rPr>
            <a:t>Dikkat Stratejileri</a:t>
          </a:r>
          <a:endParaRPr lang="tr-TR" sz="2000" kern="1200" dirty="0">
            <a:latin typeface="Comic Sans MS" panose="030F0702030302020204" pitchFamily="66" charset="0"/>
          </a:endParaRPr>
        </a:p>
      </dsp:txBody>
      <dsp:txXfrm>
        <a:off x="3166331" y="54217"/>
        <a:ext cx="1977561" cy="938035"/>
      </dsp:txXfrm>
    </dsp:sp>
    <dsp:sp modelId="{E0261FEE-9696-49B6-B747-8AEE30B1E8ED}">
      <dsp:nvSpPr>
        <dsp:cNvPr id="0" name=""/>
        <dsp:cNvSpPr/>
      </dsp:nvSpPr>
      <dsp:spPr>
        <a:xfrm>
          <a:off x="5040553" y="1296151"/>
          <a:ext cx="2079051" cy="1039525"/>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smtClean="0">
              <a:latin typeface="Comic Sans MS" panose="030F0702030302020204" pitchFamily="66" charset="0"/>
            </a:rPr>
            <a:t>Tekrar Stratejileri</a:t>
          </a:r>
          <a:endParaRPr lang="tr-TR" sz="2000" kern="1200" dirty="0">
            <a:latin typeface="Comic Sans MS" panose="030F0702030302020204" pitchFamily="66" charset="0"/>
          </a:endParaRPr>
        </a:p>
      </dsp:txBody>
      <dsp:txXfrm>
        <a:off x="5091298" y="1346896"/>
        <a:ext cx="1977561" cy="938035"/>
      </dsp:txXfrm>
    </dsp:sp>
    <dsp:sp modelId="{87CDEE84-6FAC-434C-BFD8-3A3383A36500}">
      <dsp:nvSpPr>
        <dsp:cNvPr id="0" name=""/>
        <dsp:cNvSpPr/>
      </dsp:nvSpPr>
      <dsp:spPr>
        <a:xfrm>
          <a:off x="5112562" y="2880328"/>
          <a:ext cx="2473177" cy="1039525"/>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smtClean="0">
              <a:latin typeface="Comic Sans MS" panose="030F0702030302020204" pitchFamily="66" charset="0"/>
            </a:rPr>
            <a:t>Anlamlandırma Stratejileri</a:t>
          </a:r>
          <a:endParaRPr lang="tr-TR" sz="2000" kern="1200" dirty="0">
            <a:latin typeface="Comic Sans MS" panose="030F0702030302020204" pitchFamily="66" charset="0"/>
          </a:endParaRPr>
        </a:p>
      </dsp:txBody>
      <dsp:txXfrm>
        <a:off x="5163307" y="2931073"/>
        <a:ext cx="2371687" cy="938035"/>
      </dsp:txXfrm>
    </dsp:sp>
    <dsp:sp modelId="{36519E73-A238-48A5-8768-AF32C734A84E}">
      <dsp:nvSpPr>
        <dsp:cNvPr id="0" name=""/>
        <dsp:cNvSpPr/>
      </dsp:nvSpPr>
      <dsp:spPr>
        <a:xfrm>
          <a:off x="3115586" y="4429609"/>
          <a:ext cx="2079051" cy="1039525"/>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smtClean="0">
              <a:latin typeface="Comic Sans MS" panose="030F0702030302020204" pitchFamily="66" charset="0"/>
            </a:rPr>
            <a:t>Örgütleme Stratejileri</a:t>
          </a:r>
          <a:endParaRPr lang="tr-TR" sz="2300" kern="1200" dirty="0">
            <a:latin typeface="Comic Sans MS" panose="030F0702030302020204" pitchFamily="66" charset="0"/>
          </a:endParaRPr>
        </a:p>
      </dsp:txBody>
      <dsp:txXfrm>
        <a:off x="3166331" y="4480354"/>
        <a:ext cx="1977561" cy="938035"/>
      </dsp:txXfrm>
    </dsp:sp>
    <dsp:sp modelId="{90D9BB07-8754-4C7E-8858-70FB08A4C74D}">
      <dsp:nvSpPr>
        <dsp:cNvPr id="0" name=""/>
        <dsp:cNvSpPr/>
      </dsp:nvSpPr>
      <dsp:spPr>
        <a:xfrm>
          <a:off x="1080113" y="2952336"/>
          <a:ext cx="2079051" cy="1039525"/>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smtClean="0">
              <a:latin typeface="Comic Sans MS" panose="030F0702030302020204" pitchFamily="66" charset="0"/>
            </a:rPr>
            <a:t>Meta-Bilişsel Stratejiler</a:t>
          </a:r>
          <a:endParaRPr lang="tr-TR" sz="2000" kern="1200" dirty="0">
            <a:latin typeface="Comic Sans MS" panose="030F0702030302020204" pitchFamily="66" charset="0"/>
          </a:endParaRPr>
        </a:p>
      </dsp:txBody>
      <dsp:txXfrm>
        <a:off x="1130858" y="3003081"/>
        <a:ext cx="1977561" cy="938035"/>
      </dsp:txXfrm>
    </dsp:sp>
    <dsp:sp modelId="{4DF281A1-5363-4371-BD59-C79F1E3E4193}">
      <dsp:nvSpPr>
        <dsp:cNvPr id="0" name=""/>
        <dsp:cNvSpPr/>
      </dsp:nvSpPr>
      <dsp:spPr>
        <a:xfrm>
          <a:off x="1224140" y="1224132"/>
          <a:ext cx="2079051" cy="1039525"/>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smtClean="0">
              <a:latin typeface="Comic Sans MS" panose="030F0702030302020204" pitchFamily="66" charset="0"/>
            </a:rPr>
            <a:t>Duyuşsal Stratejiler</a:t>
          </a:r>
          <a:endParaRPr lang="tr-TR" sz="2000" kern="1200" dirty="0">
            <a:latin typeface="Comic Sans MS" panose="030F0702030302020204" pitchFamily="66" charset="0"/>
          </a:endParaRPr>
        </a:p>
      </dsp:txBody>
      <dsp:txXfrm>
        <a:off x="1274885" y="1274877"/>
        <a:ext cx="1977561" cy="9380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73D10D-7C83-4374-90D3-6FC733019635}">
      <dsp:nvSpPr>
        <dsp:cNvPr id="0" name=""/>
        <dsp:cNvSpPr/>
      </dsp:nvSpPr>
      <dsp:spPr>
        <a:xfrm>
          <a:off x="0" y="3852"/>
          <a:ext cx="8003232" cy="84240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dirty="0" smtClean="0">
              <a:latin typeface="Comic Sans MS" panose="030F0702030302020204" pitchFamily="66" charset="0"/>
            </a:rPr>
            <a:t>Öğrenme Stratejileri</a:t>
          </a:r>
          <a:endParaRPr lang="tr-TR" sz="3200" kern="1200" dirty="0">
            <a:latin typeface="Comic Sans MS" panose="030F0702030302020204" pitchFamily="66" charset="0"/>
          </a:endParaRPr>
        </a:p>
      </dsp:txBody>
      <dsp:txXfrm>
        <a:off x="41123" y="44975"/>
        <a:ext cx="7920986" cy="7601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62418-2AE2-4BD4-AD81-2A45756E6F1D}">
      <dsp:nvSpPr>
        <dsp:cNvPr id="0" name=""/>
        <dsp:cNvSpPr/>
      </dsp:nvSpPr>
      <dsp:spPr>
        <a:xfrm>
          <a:off x="0" y="0"/>
          <a:ext cx="4525963" cy="4525963"/>
        </a:xfrm>
        <a:prstGeom prst="pie">
          <a:avLst>
            <a:gd name="adj1" fmla="val 5400000"/>
            <a:gd name="adj2" fmla="val 16200000"/>
          </a:avLst>
        </a:prstGeom>
        <a:solidFill>
          <a:schemeClr val="accent5">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895A24-4D49-4254-93E3-FC6ADFED3FD7}">
      <dsp:nvSpPr>
        <dsp:cNvPr id="0" name=""/>
        <dsp:cNvSpPr/>
      </dsp:nvSpPr>
      <dsp:spPr>
        <a:xfrm>
          <a:off x="2262981" y="0"/>
          <a:ext cx="5966618" cy="4525963"/>
        </a:xfrm>
        <a:prstGeom prst="rect">
          <a:avLst/>
        </a:prstGeom>
        <a:solidFill>
          <a:schemeClr val="lt1">
            <a:alpha val="9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tr-TR" sz="3300" b="1" kern="1200" dirty="0" smtClean="0"/>
            <a:t>Öğrenme Stratejisi, </a:t>
          </a:r>
          <a:r>
            <a:rPr lang="tr-TR" sz="3300" kern="1200" dirty="0" smtClean="0"/>
            <a:t>bireyin kendi kendine öğrenmesini kolaylaştıran yaklaşımlardan her biridir.</a:t>
          </a:r>
          <a:endParaRPr lang="tr-TR" sz="3300" kern="1200" dirty="0"/>
        </a:p>
      </dsp:txBody>
      <dsp:txXfrm>
        <a:off x="2262981" y="0"/>
        <a:ext cx="5966618" cy="2149832"/>
      </dsp:txXfrm>
    </dsp:sp>
    <dsp:sp modelId="{07B55F06-9FC1-44D7-87BD-3E9552A89BEA}">
      <dsp:nvSpPr>
        <dsp:cNvPr id="0" name=""/>
        <dsp:cNvSpPr/>
      </dsp:nvSpPr>
      <dsp:spPr>
        <a:xfrm>
          <a:off x="1188065" y="2149832"/>
          <a:ext cx="2149832" cy="2149832"/>
        </a:xfrm>
        <a:prstGeom prst="pie">
          <a:avLst>
            <a:gd name="adj1" fmla="val 5400000"/>
            <a:gd name="adj2" fmla="val 16200000"/>
          </a:avLst>
        </a:prstGeom>
        <a:solidFill>
          <a:schemeClr val="accent5">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3ED8E7-B4DB-4E95-ACF4-3A175975D837}">
      <dsp:nvSpPr>
        <dsp:cNvPr id="0" name=""/>
        <dsp:cNvSpPr/>
      </dsp:nvSpPr>
      <dsp:spPr>
        <a:xfrm>
          <a:off x="2262981" y="2149832"/>
          <a:ext cx="5966618" cy="2149832"/>
        </a:xfrm>
        <a:prstGeom prst="rect">
          <a:avLst/>
        </a:prstGeom>
        <a:solidFill>
          <a:schemeClr val="lt1">
            <a:alpha val="90000"/>
            <a:hueOff val="0"/>
            <a:satOff val="0"/>
            <a:lumOff val="0"/>
            <a:alphaOff val="0"/>
          </a:schemeClr>
        </a:solidFill>
        <a:ln w="25400" cap="flat" cmpd="sng" algn="ctr">
          <a:solidFill>
            <a:schemeClr val="accent5">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tr-TR" sz="3300" kern="1200" smtClean="0"/>
            <a:t>Hedefi öğrenmeyi kolaylaştırmaktır.</a:t>
          </a:r>
          <a:endParaRPr lang="tr-TR" sz="3300" kern="1200"/>
        </a:p>
      </dsp:txBody>
      <dsp:txXfrm>
        <a:off x="2262981" y="2149832"/>
        <a:ext cx="5966618" cy="21498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C7377-2900-463B-992F-91D5F5989E90}">
      <dsp:nvSpPr>
        <dsp:cNvPr id="0" name=""/>
        <dsp:cNvSpPr/>
      </dsp:nvSpPr>
      <dsp:spPr>
        <a:xfrm>
          <a:off x="0" y="210"/>
          <a:ext cx="8229600" cy="1142578"/>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tr-TR" sz="4400" kern="1200" smtClean="0">
              <a:latin typeface="Comic Sans MS" panose="030F0702030302020204" pitchFamily="66" charset="0"/>
            </a:rPr>
            <a:t>Dikkat Stratejileri</a:t>
          </a:r>
          <a:endParaRPr lang="tr-TR" sz="4400" kern="1200">
            <a:latin typeface="Comic Sans MS" panose="030F0702030302020204" pitchFamily="66" charset="0"/>
          </a:endParaRPr>
        </a:p>
      </dsp:txBody>
      <dsp:txXfrm>
        <a:off x="55776" y="55986"/>
        <a:ext cx="8118048" cy="10310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81C4D4-C87D-4CE0-8E7B-C612BA18DD36}">
      <dsp:nvSpPr>
        <dsp:cNvPr id="0" name=""/>
        <dsp:cNvSpPr/>
      </dsp:nvSpPr>
      <dsp:spPr>
        <a:xfrm>
          <a:off x="0" y="172608"/>
          <a:ext cx="8229600" cy="1784250"/>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tr-TR" sz="2500" kern="1200" smtClean="0"/>
            <a:t>Dikkat Stratejileri; Çevreden gelen bilginin birey için gerekli olanlarının kısa süreli belleğe geçişini sağlayan en önemli süreç dikkattir. Öğretimde yerine getirilmesi gereken ilk işlev, öğrencinin dikkatini belirginleştirmek ve artırmaktır. </a:t>
          </a:r>
          <a:endParaRPr lang="tr-TR" sz="2500" kern="1200"/>
        </a:p>
      </dsp:txBody>
      <dsp:txXfrm>
        <a:off x="87100" y="259708"/>
        <a:ext cx="8055400" cy="1610050"/>
      </dsp:txXfrm>
    </dsp:sp>
    <dsp:sp modelId="{7AC05C6C-97D1-468D-94D7-147AE079FBCB}">
      <dsp:nvSpPr>
        <dsp:cNvPr id="0" name=""/>
        <dsp:cNvSpPr/>
      </dsp:nvSpPr>
      <dsp:spPr>
        <a:xfrm>
          <a:off x="0" y="2298981"/>
          <a:ext cx="8229600" cy="1784250"/>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tr-TR" sz="2500" kern="1200" smtClean="0"/>
            <a:t>Uyaranların ya da bilgilerin kısa süreli belleğe geçişine yardım eden yolları kullanmaktır. Metin kenarına not alma, metnin altını çizme, metindeki başlıklar, şekiller, grafikler gibi… </a:t>
          </a:r>
          <a:endParaRPr lang="tr-TR" sz="2500" kern="1200"/>
        </a:p>
      </dsp:txBody>
      <dsp:txXfrm>
        <a:off x="87100" y="2386081"/>
        <a:ext cx="8055400" cy="161005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689507-83E5-4B83-834A-BCFD7BE651FA}">
      <dsp:nvSpPr>
        <dsp:cNvPr id="0" name=""/>
        <dsp:cNvSpPr/>
      </dsp:nvSpPr>
      <dsp:spPr>
        <a:xfrm>
          <a:off x="2153016" y="216025"/>
          <a:ext cx="4561295" cy="3165623"/>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tr-TR" sz="2200" b="1" kern="1200" dirty="0" smtClean="0"/>
            <a:t>Tekrar/ Yineleme Stratejileri; </a:t>
          </a:r>
        </a:p>
        <a:p>
          <a:pPr lvl="0" algn="ctr" defTabSz="977900" rtl="0">
            <a:lnSpc>
              <a:spcPct val="90000"/>
            </a:lnSpc>
            <a:spcBef>
              <a:spcPct val="0"/>
            </a:spcBef>
            <a:spcAft>
              <a:spcPct val="35000"/>
            </a:spcAft>
          </a:pPr>
          <a:r>
            <a:rPr lang="tr-TR" sz="2200" kern="1200" dirty="0" smtClean="0"/>
            <a:t>Bilgilerin ve öğrenme birimlerinin uzun süreli belleğe geçişine yardım eden stratejilerdir.</a:t>
          </a:r>
        </a:p>
        <a:p>
          <a:pPr lvl="0" algn="ctr" defTabSz="977900" rtl="0">
            <a:lnSpc>
              <a:spcPct val="90000"/>
            </a:lnSpc>
            <a:spcBef>
              <a:spcPct val="0"/>
            </a:spcBef>
            <a:spcAft>
              <a:spcPct val="35000"/>
            </a:spcAft>
          </a:pPr>
          <a:r>
            <a:rPr lang="tr-TR" sz="2200" kern="1200" dirty="0" smtClean="0"/>
            <a:t>Yeni kavram, ilke ve tanımların öğrenilmesinde ve bilgi basamağındaki öğrenmelerde etkilidir. </a:t>
          </a:r>
          <a:endParaRPr lang="tr-TR" sz="2200" kern="1200" dirty="0"/>
        </a:p>
      </dsp:txBody>
      <dsp:txXfrm>
        <a:off x="2153016" y="216025"/>
        <a:ext cx="4561295" cy="3165623"/>
      </dsp:txXfrm>
    </dsp:sp>
    <dsp:sp modelId="{081068A3-0F22-4674-B8AD-99B27BA70190}">
      <dsp:nvSpPr>
        <dsp:cNvPr id="0" name=""/>
        <dsp:cNvSpPr/>
      </dsp:nvSpPr>
      <dsp:spPr>
        <a:xfrm>
          <a:off x="1082" y="3803798"/>
          <a:ext cx="4221506" cy="2532903"/>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tr-TR" sz="2200" b="1" kern="1200" dirty="0" smtClean="0"/>
            <a:t>Anlamlandırma Stratejileri;</a:t>
          </a:r>
          <a:r>
            <a:rPr lang="tr-TR" sz="2200" kern="1200" dirty="0" smtClean="0"/>
            <a:t> </a:t>
          </a:r>
        </a:p>
        <a:p>
          <a:pPr lvl="0" algn="ctr" defTabSz="977900" rtl="0">
            <a:lnSpc>
              <a:spcPct val="90000"/>
            </a:lnSpc>
            <a:spcBef>
              <a:spcPct val="0"/>
            </a:spcBef>
            <a:spcAft>
              <a:spcPct val="35000"/>
            </a:spcAft>
          </a:pPr>
          <a:r>
            <a:rPr lang="tr-TR" sz="2200" kern="1200" dirty="0" smtClean="0"/>
            <a:t>Öğrenilecek bilgi ile önceki bilgilerin ilişkilendirilmesidir.</a:t>
          </a:r>
          <a:endParaRPr lang="tr-TR" sz="2200" kern="1200" dirty="0"/>
        </a:p>
      </dsp:txBody>
      <dsp:txXfrm>
        <a:off x="1082" y="3803798"/>
        <a:ext cx="4221506" cy="2532903"/>
      </dsp:txXfrm>
    </dsp:sp>
    <dsp:sp modelId="{F9A86A8A-67C6-48FC-9B19-E476F3D0A73E}">
      <dsp:nvSpPr>
        <dsp:cNvPr id="0" name=""/>
        <dsp:cNvSpPr/>
      </dsp:nvSpPr>
      <dsp:spPr>
        <a:xfrm>
          <a:off x="4644739" y="3803798"/>
          <a:ext cx="4221506" cy="2532903"/>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tr-TR" sz="2200" b="1" kern="1200" dirty="0" smtClean="0"/>
            <a:t>Örgütleme Stratejisi; </a:t>
          </a:r>
        </a:p>
        <a:p>
          <a:pPr lvl="0" algn="ctr" defTabSz="977900" rtl="0">
            <a:lnSpc>
              <a:spcPct val="90000"/>
            </a:lnSpc>
            <a:spcBef>
              <a:spcPct val="0"/>
            </a:spcBef>
            <a:spcAft>
              <a:spcPct val="35000"/>
            </a:spcAft>
          </a:pPr>
          <a:r>
            <a:rPr lang="tr-TR" sz="2200" kern="1200" dirty="0" smtClean="0"/>
            <a:t>Öğrenilmesi/ Hatırlanması amaçlanan bilgi birimlerinin ortak özelliklerine göre sınıflandırılması, gruplandırılması ve aralarında yeni ilişkiler kurulmasıdır. En önemlisi Kavram Haritalarıdır.</a:t>
          </a:r>
          <a:endParaRPr lang="tr-TR" sz="2200" kern="1200" dirty="0"/>
        </a:p>
      </dsp:txBody>
      <dsp:txXfrm>
        <a:off x="4644739" y="3803798"/>
        <a:ext cx="4221506" cy="253290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3B02F6-E601-4D97-A43C-F437DE76A9BA}">
      <dsp:nvSpPr>
        <dsp:cNvPr id="0" name=""/>
        <dsp:cNvSpPr/>
      </dsp:nvSpPr>
      <dsp:spPr>
        <a:xfrm>
          <a:off x="1989375" y="9"/>
          <a:ext cx="4456529" cy="2673917"/>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tr-TR" sz="2500" b="1" kern="1200" dirty="0" smtClean="0"/>
            <a:t>Yürütücü Biliş/ Meta-Biliş Stratejiler; </a:t>
          </a:r>
        </a:p>
        <a:p>
          <a:pPr lvl="0" algn="ctr" defTabSz="1111250" rtl="0">
            <a:lnSpc>
              <a:spcPct val="90000"/>
            </a:lnSpc>
            <a:spcBef>
              <a:spcPct val="0"/>
            </a:spcBef>
            <a:spcAft>
              <a:spcPct val="35000"/>
            </a:spcAft>
          </a:pPr>
          <a:r>
            <a:rPr lang="tr-TR" sz="2500" kern="1200" dirty="0" smtClean="0"/>
            <a:t>Öğrencilerin kendi öğrenmelerini düzenlemelerine, yürütmelerine ve denetlemelerine yön veren stratejilerdir.</a:t>
          </a:r>
          <a:endParaRPr lang="tr-TR" sz="2500" kern="1200" dirty="0"/>
        </a:p>
      </dsp:txBody>
      <dsp:txXfrm>
        <a:off x="1989375" y="9"/>
        <a:ext cx="4456529" cy="2673917"/>
      </dsp:txXfrm>
    </dsp:sp>
    <dsp:sp modelId="{324DDAB0-D4B6-4B2A-B7E1-D1731AB7E23B}">
      <dsp:nvSpPr>
        <dsp:cNvPr id="0" name=""/>
        <dsp:cNvSpPr/>
      </dsp:nvSpPr>
      <dsp:spPr>
        <a:xfrm>
          <a:off x="1989375" y="3119579"/>
          <a:ext cx="4456529" cy="2673917"/>
        </a:xfrm>
        <a:prstGeom prst="rect">
          <a:avLst/>
        </a:prstGeom>
        <a:solidFill>
          <a:schemeClr val="lt1">
            <a:hueOff val="0"/>
            <a:satOff val="0"/>
            <a:lumOff val="0"/>
            <a:alphaOff val="0"/>
          </a:schemeClr>
        </a:solidFill>
        <a:ln w="38100" cap="flat" cmpd="sng" algn="ctr">
          <a:solidFill>
            <a:schemeClr val="accent5">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tr-TR" sz="2500" b="1" kern="1200" dirty="0" smtClean="0"/>
            <a:t>Duyuşsal Stratejiler; </a:t>
          </a:r>
        </a:p>
        <a:p>
          <a:pPr lvl="0" algn="ctr" defTabSz="1111250" rtl="0">
            <a:lnSpc>
              <a:spcPct val="90000"/>
            </a:lnSpc>
            <a:spcBef>
              <a:spcPct val="0"/>
            </a:spcBef>
            <a:spcAft>
              <a:spcPct val="35000"/>
            </a:spcAft>
          </a:pPr>
          <a:r>
            <a:rPr lang="tr-TR" sz="2500" kern="1200" dirty="0" smtClean="0"/>
            <a:t>Öğrenme sürecindeki duygusal ve </a:t>
          </a:r>
          <a:r>
            <a:rPr lang="tr-TR" sz="2500" kern="1200" dirty="0" err="1" smtClean="0"/>
            <a:t>güdüsel</a:t>
          </a:r>
          <a:r>
            <a:rPr lang="tr-TR" sz="2500" kern="1200" dirty="0" smtClean="0"/>
            <a:t> engellerin kaldırılması için kullanılan stratejilerdir.</a:t>
          </a:r>
          <a:endParaRPr lang="tr-TR" sz="2500" kern="1200" dirty="0"/>
        </a:p>
      </dsp:txBody>
      <dsp:txXfrm>
        <a:off x="1989375" y="3119579"/>
        <a:ext cx="4456529" cy="267391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18.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1A5FBB-DD2B-4D1D-9569-4C32362E7580}" type="datetimeFigureOut">
              <a:rPr lang="tr-TR" smtClean="0"/>
              <a:t>13.02.2018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C59325-682A-4601-AF36-7B8E197F785E}" type="slidenum">
              <a:rPr lang="tr-TR" smtClean="0"/>
              <a:t>‹#›</a:t>
            </a:fld>
            <a:endParaRPr lang="tr-TR"/>
          </a:p>
        </p:txBody>
      </p:sp>
    </p:spTree>
    <p:extLst>
      <p:ext uri="{BB962C8B-B14F-4D97-AF65-F5344CB8AC3E}">
        <p14:creationId xmlns:p14="http://schemas.microsoft.com/office/powerpoint/2010/main" val="209155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6C71226B-37C1-4BD3-A786-C45AB1DE4EB8}" type="slidenum">
              <a:rPr lang="tr-TR" altLang="tr-TR" smtClean="0"/>
              <a:pPr eaLnBrk="1" hangingPunct="1"/>
              <a:t>15</a:t>
            </a:fld>
            <a:endParaRPr lang="tr-TR" altLang="tr-TR" smtClean="0"/>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Tree>
    <p:extLst>
      <p:ext uri="{BB962C8B-B14F-4D97-AF65-F5344CB8AC3E}">
        <p14:creationId xmlns:p14="http://schemas.microsoft.com/office/powerpoint/2010/main" val="1409770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40FE8C5-47E3-4970-9AEE-C0692E4605BE}" type="slidenum">
              <a:rPr lang="tr-TR" altLang="tr-TR" smtClean="0"/>
              <a:pPr eaLnBrk="1" hangingPunct="1"/>
              <a:t>16</a:t>
            </a:fld>
            <a:endParaRPr lang="tr-TR" altLang="tr-TR" smtClean="0"/>
          </a:p>
        </p:txBody>
      </p:sp>
      <p:sp>
        <p:nvSpPr>
          <p:cNvPr id="675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Tree>
    <p:extLst>
      <p:ext uri="{BB962C8B-B14F-4D97-AF65-F5344CB8AC3E}">
        <p14:creationId xmlns:p14="http://schemas.microsoft.com/office/powerpoint/2010/main" val="2536336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7.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1.xml"/><Relationship Id="rId13" Type="http://schemas.openxmlformats.org/officeDocument/2006/relationships/diagramLayout" Target="../diagrams/layout12.xml"/><Relationship Id="rId3" Type="http://schemas.openxmlformats.org/officeDocument/2006/relationships/diagramLayout" Target="../diagrams/layout10.xml"/><Relationship Id="rId7" Type="http://schemas.openxmlformats.org/officeDocument/2006/relationships/diagramData" Target="../diagrams/data11.xml"/><Relationship Id="rId12" Type="http://schemas.openxmlformats.org/officeDocument/2006/relationships/diagramData" Target="../diagrams/data12.xml"/><Relationship Id="rId2" Type="http://schemas.openxmlformats.org/officeDocument/2006/relationships/diagramData" Target="../diagrams/data10.xml"/><Relationship Id="rId16" Type="http://schemas.microsoft.com/office/2007/relationships/diagramDrawing" Target="../diagrams/drawing12.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5" Type="http://schemas.openxmlformats.org/officeDocument/2006/relationships/diagramColors" Target="../diagrams/colors12.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 Id="rId14"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2305796759"/>
              </p:ext>
            </p:extLst>
          </p:nvPr>
        </p:nvGraphicFramePr>
        <p:xfrm>
          <a:off x="457200" y="274638"/>
          <a:ext cx="8229600" cy="34423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3966036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401275205"/>
              </p:ext>
            </p:extLst>
          </p:nvPr>
        </p:nvGraphicFramePr>
        <p:xfrm>
          <a:off x="107504" y="44624"/>
          <a:ext cx="8928992" cy="6768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94796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274638"/>
            <a:ext cx="8003232" cy="634082"/>
          </a:xfrm>
        </p:spPr>
        <p:txBody>
          <a:bodyPr>
            <a:normAutofit fontScale="90000"/>
          </a:bodyPr>
          <a:lstStyle/>
          <a:p>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133799433"/>
              </p:ext>
            </p:extLst>
          </p:nvPr>
        </p:nvGraphicFramePr>
        <p:xfrm>
          <a:off x="323528" y="980728"/>
          <a:ext cx="871296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31747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116632"/>
            <a:ext cx="8229600" cy="1143000"/>
          </a:xfrm>
        </p:spPr>
        <p:txBody>
          <a:bodyPr/>
          <a:lstStyle/>
          <a:p>
            <a:endParaRPr lang="tr-TR"/>
          </a:p>
        </p:txBody>
      </p:sp>
      <p:pic>
        <p:nvPicPr>
          <p:cNvPr id="8" name="İçerik Yer Tutucusu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404664"/>
            <a:ext cx="8130089" cy="5832648"/>
          </a:xfrm>
        </p:spPr>
      </p:pic>
    </p:spTree>
    <p:extLst>
      <p:ext uri="{BB962C8B-B14F-4D97-AF65-F5344CB8AC3E}">
        <p14:creationId xmlns:p14="http://schemas.microsoft.com/office/powerpoint/2010/main" val="41693084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5970022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4127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yagram 5"/>
          <p:cNvGraphicFramePr/>
          <p:nvPr>
            <p:extLst>
              <p:ext uri="{D42A27DB-BD31-4B8C-83A1-F6EECF244321}">
                <p14:modId xmlns:p14="http://schemas.microsoft.com/office/powerpoint/2010/main" val="2717830827"/>
              </p:ext>
            </p:extLst>
          </p:nvPr>
        </p:nvGraphicFramePr>
        <p:xfrm>
          <a:off x="611560" y="274638"/>
          <a:ext cx="8075240" cy="490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Tablo 3"/>
          <p:cNvGraphicFramePr>
            <a:graphicFrameLocks noGrp="1"/>
          </p:cNvGraphicFramePr>
          <p:nvPr>
            <p:extLst>
              <p:ext uri="{D42A27DB-BD31-4B8C-83A1-F6EECF244321}">
                <p14:modId xmlns:p14="http://schemas.microsoft.com/office/powerpoint/2010/main" val="2159710104"/>
              </p:ext>
            </p:extLst>
          </p:nvPr>
        </p:nvGraphicFramePr>
        <p:xfrm>
          <a:off x="683568" y="1340768"/>
          <a:ext cx="7704856" cy="3816425"/>
        </p:xfrm>
        <a:graphic>
          <a:graphicData uri="http://schemas.openxmlformats.org/drawingml/2006/table">
            <a:tbl>
              <a:tblPr firstRow="1" firstCol="1" bandRow="1">
                <a:tableStyleId>{5C22544A-7EE6-4342-B048-85BDC9FD1C3A}</a:tableStyleId>
              </a:tblPr>
              <a:tblGrid>
                <a:gridCol w="1453556">
                  <a:extLst>
                    <a:ext uri="{9D8B030D-6E8A-4147-A177-3AD203B41FA5}">
                      <a16:colId xmlns:a16="http://schemas.microsoft.com/office/drawing/2014/main" val="20000"/>
                    </a:ext>
                  </a:extLst>
                </a:gridCol>
                <a:gridCol w="3925610">
                  <a:extLst>
                    <a:ext uri="{9D8B030D-6E8A-4147-A177-3AD203B41FA5}">
                      <a16:colId xmlns:a16="http://schemas.microsoft.com/office/drawing/2014/main" val="20001"/>
                    </a:ext>
                  </a:extLst>
                </a:gridCol>
                <a:gridCol w="2325690">
                  <a:extLst>
                    <a:ext uri="{9D8B030D-6E8A-4147-A177-3AD203B41FA5}">
                      <a16:colId xmlns:a16="http://schemas.microsoft.com/office/drawing/2014/main" val="20002"/>
                    </a:ext>
                  </a:extLst>
                </a:gridCol>
              </a:tblGrid>
              <a:tr h="652785">
                <a:tc>
                  <a:txBody>
                    <a:bodyPr/>
                    <a:lstStyle/>
                    <a:p>
                      <a:pPr>
                        <a:lnSpc>
                          <a:spcPct val="115000"/>
                        </a:lnSpc>
                        <a:spcAft>
                          <a:spcPts val="0"/>
                        </a:spcAft>
                      </a:pPr>
                      <a:r>
                        <a:rPr lang="tr-TR" sz="1600" dirty="0">
                          <a:effectLst/>
                          <a:latin typeface="Comic Sans MS" panose="030F0702030302020204" pitchFamily="66" charset="0"/>
                        </a:rPr>
                        <a:t>Öğrenme Stili</a:t>
                      </a:r>
                      <a:endParaRPr lang="tr-TR" sz="2000" dirty="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dirty="0">
                          <a:effectLst/>
                          <a:latin typeface="Comic Sans MS" panose="030F0702030302020204" pitchFamily="66" charset="0"/>
                        </a:rPr>
                        <a:t>Öğrenme Biçimleri</a:t>
                      </a:r>
                      <a:endParaRPr lang="tr-TR" sz="2000" dirty="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a:effectLst/>
                          <a:latin typeface="Comic Sans MS" panose="030F0702030302020204" pitchFamily="66" charset="0"/>
                        </a:rPr>
                        <a:t>Öğrenme Yolları</a:t>
                      </a:r>
                      <a:endParaRPr lang="tr-TR" sz="2000">
                        <a:effectLst/>
                        <a:latin typeface="Comic Sans MS" panose="030F0702030302020204" pitchFamily="66" charset="0"/>
                        <a:ea typeface="Calibri"/>
                        <a:cs typeface="Times New Roman"/>
                      </a:endParaRPr>
                    </a:p>
                  </a:txBody>
                  <a:tcPr marL="68580" marR="68580" marT="0" marB="0" anchor="ctr"/>
                </a:tc>
                <a:extLst>
                  <a:ext uri="{0D108BD9-81ED-4DB2-BD59-A6C34878D82A}">
                    <a16:rowId xmlns:a16="http://schemas.microsoft.com/office/drawing/2014/main" val="10000"/>
                  </a:ext>
                </a:extLst>
              </a:tr>
              <a:tr h="790910">
                <a:tc>
                  <a:txBody>
                    <a:bodyPr/>
                    <a:lstStyle/>
                    <a:p>
                      <a:pPr>
                        <a:lnSpc>
                          <a:spcPct val="115000"/>
                        </a:lnSpc>
                        <a:spcAft>
                          <a:spcPts val="0"/>
                        </a:spcAft>
                      </a:pPr>
                      <a:r>
                        <a:rPr lang="tr-TR" sz="1600" dirty="0">
                          <a:effectLst/>
                          <a:latin typeface="Comic Sans MS" panose="030F0702030302020204" pitchFamily="66" charset="0"/>
                        </a:rPr>
                        <a:t>Değiştiren</a:t>
                      </a:r>
                      <a:endParaRPr lang="tr-TR" sz="2000" dirty="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dirty="0">
                          <a:effectLst/>
                          <a:latin typeface="Comic Sans MS" panose="030F0702030302020204" pitchFamily="66" charset="0"/>
                        </a:rPr>
                        <a:t>Yansıtıcı gözlem ve somut yaşantı</a:t>
                      </a:r>
                      <a:endParaRPr lang="tr-TR" sz="2000" dirty="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a:effectLst/>
                          <a:latin typeface="Comic Sans MS" panose="030F0702030302020204" pitchFamily="66" charset="0"/>
                        </a:rPr>
                        <a:t>İzleyerek ve hissederek</a:t>
                      </a:r>
                      <a:endParaRPr lang="tr-TR" sz="2000">
                        <a:effectLst/>
                        <a:latin typeface="Comic Sans MS" panose="030F0702030302020204" pitchFamily="66" charset="0"/>
                        <a:ea typeface="Calibri"/>
                        <a:cs typeface="Times New Roman"/>
                      </a:endParaRPr>
                    </a:p>
                  </a:txBody>
                  <a:tcPr marL="68580" marR="68580" marT="0" marB="0" anchor="ctr"/>
                </a:tc>
                <a:extLst>
                  <a:ext uri="{0D108BD9-81ED-4DB2-BD59-A6C34878D82A}">
                    <a16:rowId xmlns:a16="http://schemas.microsoft.com/office/drawing/2014/main" val="10001"/>
                  </a:ext>
                </a:extLst>
              </a:tr>
              <a:tr h="790910">
                <a:tc>
                  <a:txBody>
                    <a:bodyPr/>
                    <a:lstStyle/>
                    <a:p>
                      <a:pPr>
                        <a:lnSpc>
                          <a:spcPct val="115000"/>
                        </a:lnSpc>
                        <a:spcAft>
                          <a:spcPts val="0"/>
                        </a:spcAft>
                      </a:pPr>
                      <a:r>
                        <a:rPr lang="tr-TR" sz="1600">
                          <a:effectLst/>
                          <a:latin typeface="Comic Sans MS" panose="030F0702030302020204" pitchFamily="66" charset="0"/>
                        </a:rPr>
                        <a:t>Özümseyen</a:t>
                      </a:r>
                      <a:endParaRPr lang="tr-TR" sz="200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dirty="0">
                          <a:effectLst/>
                          <a:latin typeface="Comic Sans MS" panose="030F0702030302020204" pitchFamily="66" charset="0"/>
                        </a:rPr>
                        <a:t>Soyut kavramsallaştırma ve yansıtıcı gözlem</a:t>
                      </a:r>
                      <a:endParaRPr lang="tr-TR" sz="2000" dirty="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dirty="0">
                          <a:effectLst/>
                          <a:latin typeface="Comic Sans MS" panose="030F0702030302020204" pitchFamily="66" charset="0"/>
                        </a:rPr>
                        <a:t>Düşünerek ve izleyerek</a:t>
                      </a:r>
                      <a:endParaRPr lang="tr-TR" sz="2000" dirty="0">
                        <a:effectLst/>
                        <a:latin typeface="Comic Sans MS" panose="030F0702030302020204" pitchFamily="66" charset="0"/>
                        <a:ea typeface="Calibri"/>
                        <a:cs typeface="Times New Roman"/>
                      </a:endParaRPr>
                    </a:p>
                  </a:txBody>
                  <a:tcPr marL="68580" marR="68580" marT="0" marB="0" anchor="ctr"/>
                </a:tc>
                <a:extLst>
                  <a:ext uri="{0D108BD9-81ED-4DB2-BD59-A6C34878D82A}">
                    <a16:rowId xmlns:a16="http://schemas.microsoft.com/office/drawing/2014/main" val="10002"/>
                  </a:ext>
                </a:extLst>
              </a:tr>
              <a:tr h="790910">
                <a:tc>
                  <a:txBody>
                    <a:bodyPr/>
                    <a:lstStyle/>
                    <a:p>
                      <a:pPr>
                        <a:lnSpc>
                          <a:spcPct val="115000"/>
                        </a:lnSpc>
                        <a:spcAft>
                          <a:spcPts val="0"/>
                        </a:spcAft>
                      </a:pPr>
                      <a:r>
                        <a:rPr lang="tr-TR" sz="1600">
                          <a:effectLst/>
                          <a:latin typeface="Comic Sans MS" panose="030F0702030302020204" pitchFamily="66" charset="0"/>
                        </a:rPr>
                        <a:t>Ayrıştıran</a:t>
                      </a:r>
                      <a:endParaRPr lang="tr-TR" sz="200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dirty="0">
                          <a:effectLst/>
                          <a:latin typeface="Comic Sans MS" panose="030F0702030302020204" pitchFamily="66" charset="0"/>
                        </a:rPr>
                        <a:t>Aktif yaşantı ve soyut kavramsallaştırma</a:t>
                      </a:r>
                      <a:endParaRPr lang="tr-TR" sz="2000" dirty="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dirty="0">
                          <a:effectLst/>
                          <a:latin typeface="Comic Sans MS" panose="030F0702030302020204" pitchFamily="66" charset="0"/>
                        </a:rPr>
                        <a:t>Yaparak ve düşünerek</a:t>
                      </a:r>
                      <a:endParaRPr lang="tr-TR" sz="2000" dirty="0">
                        <a:effectLst/>
                        <a:latin typeface="Comic Sans MS" panose="030F0702030302020204" pitchFamily="66" charset="0"/>
                        <a:ea typeface="Calibri"/>
                        <a:cs typeface="Times New Roman"/>
                      </a:endParaRPr>
                    </a:p>
                  </a:txBody>
                  <a:tcPr marL="68580" marR="68580" marT="0" marB="0" anchor="ctr"/>
                </a:tc>
                <a:extLst>
                  <a:ext uri="{0D108BD9-81ED-4DB2-BD59-A6C34878D82A}">
                    <a16:rowId xmlns:a16="http://schemas.microsoft.com/office/drawing/2014/main" val="10003"/>
                  </a:ext>
                </a:extLst>
              </a:tr>
              <a:tr h="790910">
                <a:tc>
                  <a:txBody>
                    <a:bodyPr/>
                    <a:lstStyle/>
                    <a:p>
                      <a:pPr>
                        <a:lnSpc>
                          <a:spcPct val="115000"/>
                        </a:lnSpc>
                        <a:spcAft>
                          <a:spcPts val="0"/>
                        </a:spcAft>
                      </a:pPr>
                      <a:r>
                        <a:rPr lang="tr-TR" sz="1600" dirty="0">
                          <a:effectLst/>
                          <a:latin typeface="Comic Sans MS" panose="030F0702030302020204" pitchFamily="66" charset="0"/>
                        </a:rPr>
                        <a:t>Yerleştiren</a:t>
                      </a:r>
                      <a:endParaRPr lang="tr-TR" sz="2000" dirty="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a:effectLst/>
                          <a:latin typeface="Comic Sans MS" panose="030F0702030302020204" pitchFamily="66" charset="0"/>
                        </a:rPr>
                        <a:t>Somut yaşantı ve aktif yaşantı</a:t>
                      </a:r>
                      <a:endParaRPr lang="tr-TR" sz="2000">
                        <a:effectLst/>
                        <a:latin typeface="Comic Sans MS" panose="030F0702030302020204" pitchFamily="66" charset="0"/>
                        <a:ea typeface="Calibri"/>
                        <a:cs typeface="Times New Roman"/>
                      </a:endParaRPr>
                    </a:p>
                  </a:txBody>
                  <a:tcPr marL="68580" marR="68580" marT="0" marB="0" anchor="ctr"/>
                </a:tc>
                <a:tc>
                  <a:txBody>
                    <a:bodyPr/>
                    <a:lstStyle/>
                    <a:p>
                      <a:pPr>
                        <a:lnSpc>
                          <a:spcPct val="115000"/>
                        </a:lnSpc>
                        <a:spcAft>
                          <a:spcPts val="0"/>
                        </a:spcAft>
                      </a:pPr>
                      <a:r>
                        <a:rPr lang="tr-TR" sz="1600" dirty="0">
                          <a:effectLst/>
                          <a:latin typeface="Comic Sans MS" panose="030F0702030302020204" pitchFamily="66" charset="0"/>
                        </a:rPr>
                        <a:t>Hissederek ve yaparak</a:t>
                      </a:r>
                      <a:endParaRPr lang="tr-TR" sz="2000" dirty="0">
                        <a:effectLst/>
                        <a:latin typeface="Comic Sans MS" panose="030F0702030302020204" pitchFamily="66" charset="0"/>
                        <a:ea typeface="Calibri"/>
                        <a:cs typeface="Times New Roman"/>
                      </a:endParaRPr>
                    </a:p>
                  </a:txBody>
                  <a:tcPr marL="68580" marR="68580" marT="0" marB="0" anchor="ctr"/>
                </a:tc>
                <a:extLst>
                  <a:ext uri="{0D108BD9-81ED-4DB2-BD59-A6C34878D82A}">
                    <a16:rowId xmlns:a16="http://schemas.microsoft.com/office/drawing/2014/main" val="10004"/>
                  </a:ext>
                </a:extLst>
              </a:tr>
            </a:tbl>
          </a:graphicData>
        </a:graphic>
      </p:graphicFrame>
      <p:sp>
        <p:nvSpPr>
          <p:cNvPr id="5" name="İçerik Yer Tutucusu 4"/>
          <p:cNvSpPr>
            <a:spLocks noGrp="1"/>
          </p:cNvSpPr>
          <p:nvPr>
            <p:ph idx="1"/>
          </p:nvPr>
        </p:nvSpPr>
        <p:spPr>
          <a:xfrm>
            <a:off x="395536" y="1052736"/>
            <a:ext cx="8229600" cy="4525963"/>
          </a:xfrm>
        </p:spPr>
        <p:txBody>
          <a:bodyPr/>
          <a:lstStyle/>
          <a:p>
            <a:endParaRPr lang="tr-TR" dirty="0"/>
          </a:p>
        </p:txBody>
      </p:sp>
    </p:spTree>
    <p:extLst>
      <p:ext uri="{BB962C8B-B14F-4D97-AF65-F5344CB8AC3E}">
        <p14:creationId xmlns:p14="http://schemas.microsoft.com/office/powerpoint/2010/main" val="22420587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0" name="Group 2"/>
          <p:cNvGraphicFramePr>
            <a:graphicFrameLocks noGrp="1"/>
          </p:cNvGraphicFramePr>
          <p:nvPr>
            <p:extLst>
              <p:ext uri="{D42A27DB-BD31-4B8C-83A1-F6EECF244321}">
                <p14:modId xmlns:p14="http://schemas.microsoft.com/office/powerpoint/2010/main" val="2122486847"/>
              </p:ext>
            </p:extLst>
          </p:nvPr>
        </p:nvGraphicFramePr>
        <p:xfrm>
          <a:off x="107504" y="260647"/>
          <a:ext cx="8856984" cy="6048672"/>
        </p:xfrm>
        <a:graphic>
          <a:graphicData uri="http://schemas.openxmlformats.org/drawingml/2006/table">
            <a:tbl>
              <a:tblPr/>
              <a:tblGrid>
                <a:gridCol w="3201630">
                  <a:extLst>
                    <a:ext uri="{9D8B030D-6E8A-4147-A177-3AD203B41FA5}">
                      <a16:colId xmlns:a16="http://schemas.microsoft.com/office/drawing/2014/main" val="20000"/>
                    </a:ext>
                  </a:extLst>
                </a:gridCol>
                <a:gridCol w="5655354">
                  <a:extLst>
                    <a:ext uri="{9D8B030D-6E8A-4147-A177-3AD203B41FA5}">
                      <a16:colId xmlns:a16="http://schemas.microsoft.com/office/drawing/2014/main" val="20001"/>
                    </a:ext>
                  </a:extLst>
                </a:gridCol>
              </a:tblGrid>
              <a:tr h="315941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Yerleştiren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1" i="1" u="none" strike="noStrike" cap="none" normalizeH="0" baseline="0" dirty="0" smtClean="0">
                          <a:ln>
                            <a:noFill/>
                          </a:ln>
                          <a:solidFill>
                            <a:schemeClr val="tx1"/>
                          </a:solidFill>
                          <a:effectLst/>
                          <a:latin typeface="Comic Sans MS" panose="030F0702030302020204" pitchFamily="66" charset="0"/>
                          <a:cs typeface="Times New Roman" pitchFamily="18" charset="0"/>
                        </a:rPr>
                        <a:t>Somut yaşantı-</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1" i="1" u="none" strike="noStrike" cap="none" normalizeH="0" baseline="0" dirty="0" smtClean="0">
                          <a:ln>
                            <a:noFill/>
                          </a:ln>
                          <a:solidFill>
                            <a:schemeClr val="tx1"/>
                          </a:solidFill>
                          <a:effectLst/>
                          <a:latin typeface="Comic Sans MS" panose="030F0702030302020204" pitchFamily="66" charset="0"/>
                          <a:cs typeface="Times New Roman" pitchFamily="18" charset="0"/>
                        </a:rPr>
                        <a:t>Aktif deneyimler</a:t>
                      </a:r>
                      <a:endPar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FF00"/>
                        </a:buClr>
                        <a:buSzTx/>
                        <a:buFont typeface="Times New Roman" pitchFamily="18" charset="0"/>
                        <a:buChar char="•"/>
                        <a:tabLst/>
                        <a:defRPr/>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Keşfederek öğrenmekten hoşlanırlar.</a:t>
                      </a:r>
                    </a:p>
                    <a:p>
                      <a:pPr marL="0" marR="0" lvl="0" indent="0" algn="l" defTabSz="914400" rtl="0" eaLnBrk="1" fontAlgn="base" latinLnBrk="0" hangingPunct="1">
                        <a:lnSpc>
                          <a:spcPct val="100000"/>
                        </a:lnSpc>
                        <a:spcBef>
                          <a:spcPct val="0"/>
                        </a:spcBef>
                        <a:spcAft>
                          <a:spcPct val="0"/>
                        </a:spcAft>
                        <a:buClr>
                          <a:srgbClr val="FFFF00"/>
                        </a:buClr>
                        <a:buSzTx/>
                        <a:buFont typeface="Times New Roman" pitchFamily="18"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Girişken ve yeni görüşlere açıktırlar.</a:t>
                      </a:r>
                    </a:p>
                    <a:p>
                      <a:pPr marL="0" marR="0" lvl="0" indent="0" algn="l" defTabSz="914400" rtl="0" eaLnBrk="0" fontAlgn="base" latinLnBrk="0" hangingPunct="0">
                        <a:lnSpc>
                          <a:spcPct val="100000"/>
                        </a:lnSpc>
                        <a:spcBef>
                          <a:spcPct val="0"/>
                        </a:spcBef>
                        <a:spcAft>
                          <a:spcPct val="0"/>
                        </a:spcAft>
                        <a:buClr>
                          <a:srgbClr val="FFFF00"/>
                        </a:buClr>
                        <a:buSzTx/>
                        <a:buFont typeface="Times New Roman" pitchFamily="18" charset="0"/>
                        <a:buChar char="•"/>
                        <a:tabLst/>
                        <a:defRPr/>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Araştırmacıdırlar.</a:t>
                      </a:r>
                    </a:p>
                    <a:p>
                      <a:pPr marL="0" marR="0" lvl="0" indent="0" algn="l" defTabSz="914400" rtl="0" eaLnBrk="0" fontAlgn="base" latinLnBrk="0" hangingPunct="0">
                        <a:lnSpc>
                          <a:spcPct val="100000"/>
                        </a:lnSpc>
                        <a:spcBef>
                          <a:spcPct val="0"/>
                        </a:spcBef>
                        <a:spcAft>
                          <a:spcPct val="0"/>
                        </a:spcAft>
                        <a:buClr>
                          <a:srgbClr val="FFFF00"/>
                        </a:buClr>
                        <a:buSzTx/>
                        <a:buFont typeface="Times New Roman" pitchFamily="18" charset="0"/>
                        <a:buChar char="•"/>
                        <a:tabLst/>
                        <a:defRPr/>
                      </a:pPr>
                      <a:r>
                        <a:rPr kumimoji="0" lang="tr-TR" sz="1800" b="1" i="0" u="none" strike="noStrike" cap="none" normalizeH="0" baseline="0" dirty="0" smtClean="0">
                          <a:ln>
                            <a:noFill/>
                          </a:ln>
                          <a:solidFill>
                            <a:schemeClr val="accent1">
                              <a:lumMod val="75000"/>
                            </a:schemeClr>
                          </a:solidFill>
                          <a:effectLst/>
                          <a:latin typeface="Comic Sans MS" panose="030F0702030302020204" pitchFamily="66" charset="0"/>
                          <a:cs typeface="Times New Roman" pitchFamily="18" charset="0"/>
                        </a:rPr>
                        <a:t>Sezgileri</a:t>
                      </a:r>
                      <a:r>
                        <a:rPr kumimoji="0" lang="tr-TR" sz="1800" b="1" i="0" u="none" strike="noStrike" cap="none" normalizeH="0" baseline="0" dirty="0" smtClean="0">
                          <a:ln>
                            <a:noFill/>
                          </a:ln>
                          <a:solidFill>
                            <a:schemeClr val="accent4">
                              <a:lumMod val="75000"/>
                            </a:schemeClr>
                          </a:solidFill>
                          <a:effectLst/>
                          <a:latin typeface="Comic Sans MS" panose="030F0702030302020204" pitchFamily="66" charset="0"/>
                          <a:cs typeface="Times New Roman" pitchFamily="18" charset="0"/>
                        </a:rPr>
                        <a:t> </a:t>
                      </a: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ile öğrenirler.</a:t>
                      </a:r>
                    </a:p>
                    <a:p>
                      <a:pPr marL="0" marR="0" lvl="0" indent="0" algn="l" defTabSz="914400" rtl="0" eaLnBrk="0" fontAlgn="base" latinLnBrk="0" hangingPunct="0">
                        <a:lnSpc>
                          <a:spcPct val="100000"/>
                        </a:lnSpc>
                        <a:spcBef>
                          <a:spcPct val="0"/>
                        </a:spcBef>
                        <a:spcAft>
                          <a:spcPct val="0"/>
                        </a:spcAft>
                        <a:buClr>
                          <a:srgbClr val="FFFF00"/>
                        </a:buClr>
                        <a:buSzTx/>
                        <a:buFont typeface="Times New Roman" pitchFamily="18" charset="0"/>
                        <a:buChar char="•"/>
                        <a:tabLst/>
                        <a:defRPr/>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Sezgilere dayanarak karar verirler.</a:t>
                      </a:r>
                    </a:p>
                    <a:p>
                      <a:pPr marL="0" marR="0" lvl="0" indent="0" algn="l" defTabSz="914400" rtl="0" eaLnBrk="0" fontAlgn="base" latinLnBrk="0" hangingPunct="0">
                        <a:lnSpc>
                          <a:spcPct val="100000"/>
                        </a:lnSpc>
                        <a:spcBef>
                          <a:spcPct val="0"/>
                        </a:spcBef>
                        <a:spcAft>
                          <a:spcPct val="0"/>
                        </a:spcAft>
                        <a:buClr>
                          <a:srgbClr val="FFFF00"/>
                        </a:buClr>
                        <a:buSzTx/>
                        <a:buFont typeface="Times New Roman" pitchFamily="18" charset="0"/>
                        <a:buChar char="•"/>
                        <a:tabLst/>
                        <a:defRPr/>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Yeni fikirler üretebilirler. Sistemli değillerdir.</a:t>
                      </a:r>
                    </a:p>
                    <a:p>
                      <a:pPr marL="0" marR="0" lvl="0" indent="0" algn="l" defTabSz="914400" rtl="0" eaLnBrk="0" fontAlgn="base" latinLnBrk="0" hangingPunct="0">
                        <a:lnSpc>
                          <a:spcPct val="100000"/>
                        </a:lnSpc>
                        <a:spcBef>
                          <a:spcPct val="0"/>
                        </a:spcBef>
                        <a:spcAft>
                          <a:spcPct val="0"/>
                        </a:spcAft>
                        <a:buClr>
                          <a:srgbClr val="FFFF00"/>
                        </a:buClr>
                        <a:buSzTx/>
                        <a:buFont typeface="Times New Roman" pitchFamily="18" charset="0"/>
                        <a:buChar char="•"/>
                        <a:tabLst/>
                        <a:defRPr/>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Problemleri hissetmek, deneyim yaşamak isterler.</a:t>
                      </a:r>
                    </a:p>
                    <a:p>
                      <a:pPr marL="0" marR="0" lvl="0" indent="0" algn="l" defTabSz="914400" rtl="0" eaLnBrk="0" fontAlgn="base" latinLnBrk="0" hangingPunct="0">
                        <a:lnSpc>
                          <a:spcPct val="100000"/>
                        </a:lnSpc>
                        <a:spcBef>
                          <a:spcPct val="0"/>
                        </a:spcBef>
                        <a:spcAft>
                          <a:spcPct val="0"/>
                        </a:spcAft>
                        <a:buClr>
                          <a:srgbClr val="FFFF00"/>
                        </a:buClr>
                        <a:buSzTx/>
                        <a:buFont typeface="Times New Roman" pitchFamily="18"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Grup çalışması ve tartışmalardan hoşlanırlar.</a:t>
                      </a:r>
                    </a:p>
                    <a:p>
                      <a:pPr marL="0" marR="0" lvl="0" indent="0" algn="l" defTabSz="914400" rtl="0" eaLnBrk="0" fontAlgn="base" latinLnBrk="0" hangingPunct="0">
                        <a:lnSpc>
                          <a:spcPct val="100000"/>
                        </a:lnSpc>
                        <a:spcBef>
                          <a:spcPct val="0"/>
                        </a:spcBef>
                        <a:spcAft>
                          <a:spcPct val="0"/>
                        </a:spcAft>
                        <a:buClr>
                          <a:srgbClr val="FFFF00"/>
                        </a:buClr>
                        <a:buSzTx/>
                        <a:buFont typeface="Times New Roman" pitchFamily="18"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Burada Öğretmen yardımcı ve rehberdir.</a:t>
                      </a:r>
                      <a:endParaRPr kumimoji="0" lang="tr-TR" sz="1800" b="1" i="0" u="none" strike="noStrike" cap="none" normalizeH="0" baseline="0" dirty="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892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Özümseyen</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1" u="none" strike="noStrike" cap="none" normalizeH="0" baseline="0" dirty="0" smtClean="0">
                          <a:ln>
                            <a:noFill/>
                          </a:ln>
                          <a:solidFill>
                            <a:schemeClr val="tx1"/>
                          </a:solidFill>
                          <a:effectLst/>
                          <a:latin typeface="Comic Sans MS" panose="030F0702030302020204" pitchFamily="66" charset="0"/>
                          <a:cs typeface="Times New Roman" pitchFamily="18" charset="0"/>
                        </a:rPr>
                        <a:t>Soyut Kavramsallaştırma –Yansıtıcı Gözlem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FF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İyi sentezleme yaparlar.</a:t>
                      </a:r>
                    </a:p>
                    <a:p>
                      <a:pPr marL="0" marR="0" lvl="0" indent="0" algn="l" defTabSz="914400" rtl="0" eaLnBrk="1" fontAlgn="base" latinLnBrk="0" hangingPunct="1">
                        <a:lnSpc>
                          <a:spcPct val="100000"/>
                        </a:lnSpc>
                        <a:spcBef>
                          <a:spcPct val="0"/>
                        </a:spcBef>
                        <a:spcAft>
                          <a:spcPct val="0"/>
                        </a:spcAft>
                        <a:buClr>
                          <a:srgbClr val="FFFF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Farklı bakış açılarında bilgi sağlamaya çalışırlar.</a:t>
                      </a:r>
                    </a:p>
                    <a:p>
                      <a:pPr marL="0" marR="0" lvl="0" indent="0" algn="l" defTabSz="914400" rtl="0" eaLnBrk="1" fontAlgn="base" latinLnBrk="0" hangingPunct="1">
                        <a:lnSpc>
                          <a:spcPct val="100000"/>
                        </a:lnSpc>
                        <a:spcBef>
                          <a:spcPct val="0"/>
                        </a:spcBef>
                        <a:spcAft>
                          <a:spcPct val="0"/>
                        </a:spcAft>
                        <a:buClr>
                          <a:srgbClr val="FFFF00"/>
                        </a:buClr>
                        <a:buSzTx/>
                        <a:buFont typeface="Arial" pitchFamily="34" charset="0"/>
                        <a:buChar char="•"/>
                        <a:tabLst/>
                      </a:pPr>
                      <a:r>
                        <a:rPr kumimoji="0" lang="tr-TR" sz="1800" b="1" i="0" u="none" strike="noStrike" cap="none" normalizeH="0" baseline="0" dirty="0" smtClean="0">
                          <a:ln>
                            <a:noFill/>
                          </a:ln>
                          <a:solidFill>
                            <a:schemeClr val="accent1">
                              <a:lumMod val="75000"/>
                            </a:schemeClr>
                          </a:solidFill>
                          <a:effectLst/>
                          <a:latin typeface="Comic Sans MS" panose="030F0702030302020204" pitchFamily="66" charset="0"/>
                          <a:cs typeface="Times New Roman" pitchFamily="18" charset="0"/>
                        </a:rPr>
                        <a:t>Dikkatli, tarafsız </a:t>
                      </a: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ve sabırlıdırlar. </a:t>
                      </a:r>
                    </a:p>
                    <a:p>
                      <a:pPr marL="0" marR="0" lvl="0" indent="0" algn="l" defTabSz="914400" rtl="0" eaLnBrk="1" fontAlgn="base" latinLnBrk="0" hangingPunct="1">
                        <a:lnSpc>
                          <a:spcPct val="100000"/>
                        </a:lnSpc>
                        <a:spcBef>
                          <a:spcPct val="0"/>
                        </a:spcBef>
                        <a:spcAft>
                          <a:spcPct val="0"/>
                        </a:spcAft>
                        <a:buClr>
                          <a:srgbClr val="FFFF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Ne ile değil, nasıl ile ilgilidir. İçerikten çok yöntemle ilgilenir.</a:t>
                      </a:r>
                    </a:p>
                    <a:p>
                      <a:pPr marL="0" marR="0" lvl="0" indent="0" algn="l" defTabSz="914400" rtl="0" eaLnBrk="1" fontAlgn="base" latinLnBrk="0" hangingPunct="1">
                        <a:lnSpc>
                          <a:spcPct val="100000"/>
                        </a:lnSpc>
                        <a:spcBef>
                          <a:spcPct val="0"/>
                        </a:spcBef>
                        <a:spcAft>
                          <a:spcPct val="0"/>
                        </a:spcAft>
                        <a:buClr>
                          <a:srgbClr val="FFFF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Karar vermeden önce dikkatle gözlem yapar.</a:t>
                      </a:r>
                    </a:p>
                    <a:p>
                      <a:pPr marL="0" marR="0" lvl="0" indent="0" algn="l" defTabSz="914400" rtl="0" eaLnBrk="0" fontAlgn="base" latinLnBrk="0" hangingPunct="0">
                        <a:lnSpc>
                          <a:spcPct val="100000"/>
                        </a:lnSpc>
                        <a:spcBef>
                          <a:spcPct val="0"/>
                        </a:spcBef>
                        <a:spcAft>
                          <a:spcPct val="0"/>
                        </a:spcAft>
                        <a:buClr>
                          <a:srgbClr val="FFFF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İçedönüktürler. Sezgi yoluyla anlar, algılarıyla öğrenir.</a:t>
                      </a:r>
                    </a:p>
                    <a:p>
                      <a:pPr marL="0" marR="0" lvl="0" indent="0" algn="l" defTabSz="914400" rtl="0" eaLnBrk="0" fontAlgn="base" latinLnBrk="0" hangingPunct="0">
                        <a:lnSpc>
                          <a:spcPct val="100000"/>
                        </a:lnSpc>
                        <a:spcBef>
                          <a:spcPct val="0"/>
                        </a:spcBef>
                        <a:spcAft>
                          <a:spcPct val="0"/>
                        </a:spcAft>
                        <a:buClr>
                          <a:srgbClr val="FFFF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Öğretmen rehber ve yöneticidir.</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 name="3 Slayt Numarası Yer Tutucusu"/>
          <p:cNvSpPr>
            <a:spLocks noGrp="1"/>
          </p:cNvSpPr>
          <p:nvPr>
            <p:ph type="sldNum" sz="quarter" idx="12"/>
          </p:nvPr>
        </p:nvSpPr>
        <p:spPr/>
        <p:txBody>
          <a:bodyPr/>
          <a:lstStyle/>
          <a:p>
            <a:pPr>
              <a:defRPr/>
            </a:pPr>
            <a:fld id="{1110CAA9-FFAE-4ECC-9850-DB8939C96660}" type="slidenum">
              <a:rPr lang="tr-TR" smtClean="0"/>
              <a:pPr>
                <a:defRPr/>
              </a:pPr>
              <a:t>15</a:t>
            </a:fld>
            <a:endParaRPr lang="tr-TR"/>
          </a:p>
        </p:txBody>
      </p:sp>
      <p:sp>
        <p:nvSpPr>
          <p:cNvPr id="2" name="Metin kutusu 1"/>
          <p:cNvSpPr txBox="1"/>
          <p:nvPr/>
        </p:nvSpPr>
        <p:spPr>
          <a:xfrm>
            <a:off x="2267744" y="-36214"/>
            <a:ext cx="6264696"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sz="2400" dirty="0" err="1" smtClean="0"/>
              <a:t>Kolb’ün</a:t>
            </a:r>
            <a:r>
              <a:rPr lang="tr-TR" sz="2400" dirty="0" smtClean="0"/>
              <a:t> Öğrenme Stilleri </a:t>
            </a:r>
            <a:endParaRPr lang="tr-TR" sz="2400" dirty="0"/>
          </a:p>
        </p:txBody>
      </p:sp>
    </p:spTree>
    <p:extLst>
      <p:ext uri="{BB962C8B-B14F-4D97-AF65-F5344CB8AC3E}">
        <p14:creationId xmlns:p14="http://schemas.microsoft.com/office/powerpoint/2010/main" val="3895755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68" name="Group 16"/>
          <p:cNvGraphicFramePr>
            <a:graphicFrameLocks noGrp="1"/>
          </p:cNvGraphicFramePr>
          <p:nvPr>
            <p:extLst>
              <p:ext uri="{D42A27DB-BD31-4B8C-83A1-F6EECF244321}">
                <p14:modId xmlns:p14="http://schemas.microsoft.com/office/powerpoint/2010/main" val="2898961947"/>
              </p:ext>
            </p:extLst>
          </p:nvPr>
        </p:nvGraphicFramePr>
        <p:xfrm>
          <a:off x="179388" y="404813"/>
          <a:ext cx="8713787" cy="6354762"/>
        </p:xfrm>
        <a:graphic>
          <a:graphicData uri="http://schemas.openxmlformats.org/drawingml/2006/table">
            <a:tbl>
              <a:tblPr/>
              <a:tblGrid>
                <a:gridCol w="2576512">
                  <a:extLst>
                    <a:ext uri="{9D8B030D-6E8A-4147-A177-3AD203B41FA5}">
                      <a16:colId xmlns:a16="http://schemas.microsoft.com/office/drawing/2014/main" val="20000"/>
                    </a:ext>
                  </a:extLst>
                </a:gridCol>
                <a:gridCol w="6137275">
                  <a:extLst>
                    <a:ext uri="{9D8B030D-6E8A-4147-A177-3AD203B41FA5}">
                      <a16:colId xmlns:a16="http://schemas.microsoft.com/office/drawing/2014/main" val="20001"/>
                    </a:ext>
                  </a:extLst>
                </a:gridCol>
              </a:tblGrid>
              <a:tr h="31397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Ayrıştıran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Comic Sans MS" panose="030F0702030302020204" pitchFamily="66"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1" i="1" u="none" strike="noStrike" cap="none" normalizeH="0" baseline="0" dirty="0" smtClean="0">
                          <a:ln>
                            <a:noFill/>
                          </a:ln>
                          <a:solidFill>
                            <a:schemeClr val="tx1"/>
                          </a:solidFill>
                          <a:effectLst/>
                          <a:latin typeface="Comic Sans MS" panose="030F0702030302020204" pitchFamily="66" charset="0"/>
                          <a:cs typeface="Times New Roman" pitchFamily="18" charset="0"/>
                        </a:rPr>
                        <a:t>Soyut kavramsallaştırma- </a:t>
                      </a: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800" b="1" i="1" u="none" strike="noStrike" cap="none" normalizeH="0" baseline="0" dirty="0" smtClean="0">
                          <a:ln>
                            <a:noFill/>
                          </a:ln>
                          <a:solidFill>
                            <a:schemeClr val="tx1"/>
                          </a:solidFill>
                          <a:effectLst/>
                          <a:latin typeface="Comic Sans MS" panose="030F0702030302020204" pitchFamily="66" charset="0"/>
                          <a:cs typeface="Times New Roman" pitchFamily="18" charset="0"/>
                        </a:rPr>
                        <a:t>Aktif deneyimler</a:t>
                      </a:r>
                      <a:endPar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endParaRPr>
                    </a:p>
                  </a:txBody>
                  <a:tcPr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accent1">
                              <a:lumMod val="75000"/>
                            </a:schemeClr>
                          </a:solidFill>
                          <a:effectLst/>
                          <a:latin typeface="Comic Sans MS" panose="030F0702030302020204" pitchFamily="66" charset="0"/>
                          <a:cs typeface="Times New Roman" pitchFamily="18" charset="0"/>
                        </a:rPr>
                        <a:t>Duygular değil, mantık önemlidir.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Düşünerek öğrenirler.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Planlıdırlar. Detaylara önem verirler.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Fikirlerin mantıksal analizini yaparlar.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Açık ve iyi yapılandırılmış fikir sunumu yaparlar.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Tümdengelim yöntemiyle düşünürler.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Öğretmen bilginin sunucusudur.</a:t>
                      </a:r>
                    </a:p>
                    <a:p>
                      <a:pPr marL="0" marR="0" lvl="0" indent="0" algn="l" defTabSz="914400" rtl="0" eaLnBrk="0" fontAlgn="base" latinLnBrk="0" hangingPunct="0">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Mantık, kavramlar ve düşünceler duygulardan daha önemlidir.</a:t>
                      </a:r>
                    </a:p>
                    <a:p>
                      <a:pPr marL="0" marR="0" lvl="0" indent="0" algn="l" defTabSz="914400" rtl="0" eaLnBrk="0" fontAlgn="base" latinLnBrk="0" hangingPunct="0">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Problemi bilimsel düşünerek çözer.</a:t>
                      </a:r>
                    </a:p>
                  </a:txBody>
                  <a:tcPr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1500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Değiştiren</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Somut yaşantı-Yansıtıcı gözlem</a:t>
                      </a:r>
                    </a:p>
                  </a:txBody>
                  <a:tcPr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accent1">
                              <a:lumMod val="75000"/>
                            </a:schemeClr>
                          </a:solidFill>
                          <a:effectLst/>
                          <a:latin typeface="Comic Sans MS" panose="030F0702030302020204" pitchFamily="66" charset="0"/>
                          <a:cs typeface="Times New Roman" pitchFamily="18" charset="0"/>
                        </a:rPr>
                        <a:t>Yaparak-Yaşayarak</a:t>
                      </a: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 öğrenirler.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Pratik uygulamaları tercih ederler.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Başladığı işi tamamlamak ve sonucunu görmek için geri bildirim almak ister.</a:t>
                      </a:r>
                    </a:p>
                    <a:p>
                      <a:pPr marL="0" marR="0" lvl="0" indent="0" algn="l" defTabSz="914400" rtl="0" eaLnBrk="1" fontAlgn="base" latinLnBrk="0" hangingPunct="1">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Risk alır, dışa dönük ve sosyaldirler.</a:t>
                      </a:r>
                    </a:p>
                    <a:p>
                      <a:pPr marL="0" marR="0" lvl="0" indent="0" algn="l" defTabSz="914400" rtl="0" eaLnBrk="0" fontAlgn="base" latinLnBrk="0" hangingPunct="0">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Çevrelerini etkiler ve durumlarını değiştirirler.</a:t>
                      </a:r>
                    </a:p>
                    <a:p>
                      <a:pPr marL="0" marR="0" lvl="0" indent="0" algn="l" defTabSz="914400" rtl="0" eaLnBrk="0" fontAlgn="base" latinLnBrk="0" hangingPunct="0">
                        <a:lnSpc>
                          <a:spcPct val="100000"/>
                        </a:lnSpc>
                        <a:spcBef>
                          <a:spcPct val="0"/>
                        </a:spcBef>
                        <a:spcAft>
                          <a:spcPct val="0"/>
                        </a:spcAft>
                        <a:buClr>
                          <a:srgbClr val="FF0000"/>
                        </a:buClr>
                        <a:buSzTx/>
                        <a:buFont typeface="Arial" pitchFamily="34" charset="0"/>
                        <a:buChar char="•"/>
                        <a:tabLst/>
                      </a:pPr>
                      <a:r>
                        <a:rPr kumimoji="0" lang="tr-TR" sz="1800" b="1" i="0" u="none" strike="noStrike" cap="none" normalizeH="0" baseline="0" dirty="0" smtClean="0">
                          <a:ln>
                            <a:noFill/>
                          </a:ln>
                          <a:solidFill>
                            <a:schemeClr val="tx1"/>
                          </a:solidFill>
                          <a:effectLst/>
                          <a:latin typeface="Comic Sans MS" panose="030F0702030302020204" pitchFamily="66" charset="0"/>
                          <a:cs typeface="Times New Roman" pitchFamily="18" charset="0"/>
                        </a:rPr>
                        <a:t>Uygulama, projeler, kişisel öğrenme aktiviteleri yapma becerilerine sahiptirler.</a:t>
                      </a:r>
                    </a:p>
                  </a:txBody>
                  <a:tcPr marT="45725" marB="4572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 name="3 Slayt Numarası Yer Tutucusu"/>
          <p:cNvSpPr>
            <a:spLocks noGrp="1"/>
          </p:cNvSpPr>
          <p:nvPr>
            <p:ph type="sldNum" sz="quarter" idx="12"/>
          </p:nvPr>
        </p:nvSpPr>
        <p:spPr/>
        <p:txBody>
          <a:bodyPr/>
          <a:lstStyle/>
          <a:p>
            <a:pPr>
              <a:defRPr/>
            </a:pPr>
            <a:fld id="{6C32C810-67E4-4BE4-B886-CFD68286B4A7}" type="slidenum">
              <a:rPr lang="tr-TR" smtClean="0"/>
              <a:pPr>
                <a:defRPr/>
              </a:pPr>
              <a:t>16</a:t>
            </a:fld>
            <a:endParaRPr lang="tr-TR"/>
          </a:p>
        </p:txBody>
      </p:sp>
      <p:sp>
        <p:nvSpPr>
          <p:cNvPr id="2" name="Metin kutusu 1"/>
          <p:cNvSpPr txBox="1"/>
          <p:nvPr/>
        </p:nvSpPr>
        <p:spPr>
          <a:xfrm>
            <a:off x="1475656" y="15006"/>
            <a:ext cx="5544616"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tr-TR" sz="2400" dirty="0" err="1"/>
              <a:t>Kolb’ün</a:t>
            </a:r>
            <a:r>
              <a:rPr lang="tr-TR" sz="2400" dirty="0"/>
              <a:t> Öğrenme </a:t>
            </a:r>
            <a:r>
              <a:rPr lang="tr-TR" sz="2400" dirty="0" smtClean="0"/>
              <a:t>Stilleri</a:t>
            </a:r>
            <a:endParaRPr lang="tr-TR" dirty="0"/>
          </a:p>
        </p:txBody>
      </p:sp>
    </p:spTree>
    <p:extLst>
      <p:ext uri="{BB962C8B-B14F-4D97-AF65-F5344CB8AC3E}">
        <p14:creationId xmlns:p14="http://schemas.microsoft.com/office/powerpoint/2010/main" val="2169547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yagram 2"/>
          <p:cNvGraphicFramePr/>
          <p:nvPr>
            <p:extLst>
              <p:ext uri="{D42A27DB-BD31-4B8C-83A1-F6EECF244321}">
                <p14:modId xmlns:p14="http://schemas.microsoft.com/office/powerpoint/2010/main" val="2856923965"/>
              </p:ext>
            </p:extLst>
          </p:nvPr>
        </p:nvGraphicFramePr>
        <p:xfrm>
          <a:off x="179272" y="476672"/>
          <a:ext cx="8857223" cy="5837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25867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62442794"/>
              </p:ext>
            </p:extLst>
          </p:nvPr>
        </p:nvGraphicFramePr>
        <p:xfrm>
          <a:off x="467544" y="548680"/>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28331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123612258"/>
              </p:ext>
            </p:extLst>
          </p:nvPr>
        </p:nvGraphicFramePr>
        <p:xfrm>
          <a:off x="611560" y="274638"/>
          <a:ext cx="8075240" cy="922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İçerik Yer Tutucusu 6"/>
          <p:cNvGraphicFramePr>
            <a:graphicFrameLocks noGrp="1"/>
          </p:cNvGraphicFramePr>
          <p:nvPr>
            <p:ph idx="1"/>
            <p:extLst>
              <p:ext uri="{D42A27DB-BD31-4B8C-83A1-F6EECF244321}">
                <p14:modId xmlns:p14="http://schemas.microsoft.com/office/powerpoint/2010/main" val="4099532233"/>
              </p:ext>
            </p:extLst>
          </p:nvPr>
        </p:nvGraphicFramePr>
        <p:xfrm>
          <a:off x="251520" y="1268760"/>
          <a:ext cx="8496944" cy="52565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91801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037490562"/>
              </p:ext>
            </p:extLst>
          </p:nvPr>
        </p:nvGraphicFramePr>
        <p:xfrm>
          <a:off x="971600" y="274638"/>
          <a:ext cx="7715200" cy="634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3963228022"/>
              </p:ext>
            </p:extLst>
          </p:nvPr>
        </p:nvGraphicFramePr>
        <p:xfrm>
          <a:off x="323528" y="1124744"/>
          <a:ext cx="8507288" cy="54726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47912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3847875141"/>
              </p:ext>
            </p:extLst>
          </p:nvPr>
        </p:nvGraphicFramePr>
        <p:xfrm>
          <a:off x="683568" y="274638"/>
          <a:ext cx="8003232" cy="850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İçerik Yer Tutucusu 6"/>
          <p:cNvGraphicFramePr>
            <a:graphicFrameLocks noGrp="1"/>
          </p:cNvGraphicFramePr>
          <p:nvPr>
            <p:ph idx="1"/>
            <p:extLst>
              <p:ext uri="{D42A27DB-BD31-4B8C-83A1-F6EECF244321}">
                <p14:modId xmlns:p14="http://schemas.microsoft.com/office/powerpoint/2010/main" val="380291188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0305946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4240294070"/>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412333027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328990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11909824"/>
              </p:ext>
            </p:extLst>
          </p:nvPr>
        </p:nvGraphicFramePr>
        <p:xfrm>
          <a:off x="179512" y="188640"/>
          <a:ext cx="8867328"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2110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7034934"/>
              </p:ext>
            </p:extLst>
          </p:nvPr>
        </p:nvGraphicFramePr>
        <p:xfrm>
          <a:off x="251520" y="332656"/>
          <a:ext cx="8435280" cy="5793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45688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2263458114"/>
              </p:ext>
            </p:extLst>
          </p:nvPr>
        </p:nvGraphicFramePr>
        <p:xfrm>
          <a:off x="827584" y="274638"/>
          <a:ext cx="7859216" cy="778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656013048"/>
              </p:ext>
            </p:extLst>
          </p:nvPr>
        </p:nvGraphicFramePr>
        <p:xfrm>
          <a:off x="457200" y="1600200"/>
          <a:ext cx="8507288" cy="49971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yagram 6"/>
          <p:cNvGraphicFramePr/>
          <p:nvPr>
            <p:extLst>
              <p:ext uri="{D42A27DB-BD31-4B8C-83A1-F6EECF244321}">
                <p14:modId xmlns:p14="http://schemas.microsoft.com/office/powerpoint/2010/main" val="1516402097"/>
              </p:ext>
            </p:extLst>
          </p:nvPr>
        </p:nvGraphicFramePr>
        <p:xfrm>
          <a:off x="323528" y="2132856"/>
          <a:ext cx="2736304" cy="316835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943761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237053704"/>
              </p:ext>
            </p:extLst>
          </p:nvPr>
        </p:nvGraphicFramePr>
        <p:xfrm>
          <a:off x="395536" y="274638"/>
          <a:ext cx="8291264" cy="706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257618547"/>
              </p:ext>
            </p:extLst>
          </p:nvPr>
        </p:nvGraphicFramePr>
        <p:xfrm>
          <a:off x="467544" y="1124744"/>
          <a:ext cx="8219256" cy="500141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7974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56768195"/>
              </p:ext>
            </p:extLst>
          </p:nvPr>
        </p:nvGraphicFramePr>
        <p:xfrm>
          <a:off x="251520" y="44624"/>
          <a:ext cx="8435280" cy="792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4083692342"/>
              </p:ext>
            </p:extLst>
          </p:nvPr>
        </p:nvGraphicFramePr>
        <p:xfrm>
          <a:off x="395536" y="1196752"/>
          <a:ext cx="8568952" cy="528945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60121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936</Words>
  <Application>Microsoft Office PowerPoint</Application>
  <PresentationFormat>Ekran Gösterisi (4:3)</PresentationFormat>
  <Paragraphs>147</Paragraphs>
  <Slides>19</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Calibri</vt:lpstr>
      <vt:lpstr>Comic Sans MS</vt:lpstr>
      <vt:lpstr>Tahoma</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SÜMEYRA</dc:creator>
  <cp:lastModifiedBy>Windows Kullanıcısı</cp:lastModifiedBy>
  <cp:revision>2</cp:revision>
  <dcterms:created xsi:type="dcterms:W3CDTF">2017-11-11T12:42:39Z</dcterms:created>
  <dcterms:modified xsi:type="dcterms:W3CDTF">2018-02-13T08:55:36Z</dcterms:modified>
  <cp:contentStatus>Tamamlandı</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