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2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3480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576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528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629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1425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6685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07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06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58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5749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B01B1-2463-4393-9BAF-CBCFD3E52510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C1E9B-D327-4244-B345-6FDED6F3E5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8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a) Kızgınlık: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bazen vulva şişer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vulva kızarır ve nemlenir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huysuzlaşır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kızgınlık tam olarak anlaşılamaz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Gebe olduğu halde çiftleşebilir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Kızgın olduğu halde reddedebilir.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54276" name="Picture 4" descr="C:\SGAF\Resimler\Hayvan resimleri\Tavşan\TavşanÇiftliği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705225"/>
            <a:ext cx="4800600" cy="330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1716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b) Çiftleşme:</a:t>
            </a:r>
          </a:p>
          <a:p>
            <a:pPr marL="0" indent="0" algn="just">
              <a:buClr>
                <a:srgbClr val="99FF99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ilk çiftleşme yaşı ırka ve gelişmeye göre değişir</a:t>
            </a:r>
          </a:p>
          <a:p>
            <a:pPr marL="0" indent="0" algn="just">
              <a:buClr>
                <a:srgbClr val="99FF99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Küçük ırklar daha hızlı</a:t>
            </a:r>
          </a:p>
          <a:p>
            <a:pPr marL="0" indent="0" algn="just">
              <a:buClr>
                <a:srgbClr val="99FF99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Ağır ve orta ırklar daha geç</a:t>
            </a:r>
          </a:p>
          <a:p>
            <a:pPr marL="0" indent="0" algn="just">
              <a:buClr>
                <a:srgbClr val="99FF99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Çiftleşme yaşı;</a:t>
            </a:r>
          </a:p>
          <a:p>
            <a:pPr marL="863600" lvl="1" algn="just">
              <a:buClr>
                <a:srgbClr val="99FF99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küçük ırklarda 5-6 ay</a:t>
            </a:r>
          </a:p>
          <a:p>
            <a:pPr marL="863600" lvl="1" algn="just">
              <a:buClr>
                <a:srgbClr val="99FF99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orta ırklarda 7 ay</a:t>
            </a:r>
          </a:p>
          <a:p>
            <a:pPr marL="863600" lvl="1" algn="just">
              <a:buClr>
                <a:srgbClr val="99FF99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büyük ırklarda ise 9-12 ay</a:t>
            </a:r>
          </a:p>
          <a:p>
            <a:pPr marL="0" indent="0" algn="just">
              <a:buClr>
                <a:srgbClr val="99FF99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Ergin canlı ağırlığın % 75’i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55300" name="Picture 4" descr="C:\SGAF\Resimler\Hayvan resimleri\Tavşan\American fuzzy lop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811588"/>
            <a:ext cx="388620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213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c) Gebelik: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Gebelik için bir aşım yeterli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Gebelik süresi 31-32 gün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29-35 gün de olabilir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Gebelik uzadığında iri ve ölü yavru sayısı artar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Gebeliği etkileyen faktörler;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kısırlık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aşırı yaşlılık ya da gençlik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zayıf fiziksel yapı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yalancı gebelik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incinmeler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hastalıklar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56324" name="Picture 4" descr="C:\SGAF\Resimler\Hayvan resimleri\Tavşan\American fuzzy lop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322764"/>
            <a:ext cx="3962400" cy="253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6911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c) Gebelik: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Teşhis için;</a:t>
            </a:r>
          </a:p>
          <a:p>
            <a:pPr marL="863600" lvl="1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14. günden sonra tavşan sırt üstü yatırılır, ürkütmeden karnının arka bölgesinde uterus palpe edilir, yavruların varlığı belirlenmeye çalışılır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Kontrol Çiftleştirmesi</a:t>
            </a:r>
            <a:r>
              <a:rPr lang="tr-TR" altLang="en-US">
                <a:latin typeface="Arial" panose="020B0604020202020204" pitchFamily="34" charset="0"/>
              </a:rPr>
              <a:t> uygun değildir</a:t>
            </a: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57348" name="Picture 4" descr="C:\SGAF\Resimler\Hayvan resimleri\Tavşan\American fuzzy lop 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438526"/>
            <a:ext cx="502920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9228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d) Doğum: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27 gün sonra doğum kutusuna konur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Kutuya bir miktar iyi kalitede kuru ot konur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Dişi </a:t>
            </a:r>
            <a:r>
              <a:rPr lang="tr-TR" altLang="en-US">
                <a:solidFill>
                  <a:srgbClr val="FFFF66"/>
                </a:solidFill>
                <a:latin typeface="Arial" panose="020B0604020202020204" pitchFamily="34" charset="0"/>
              </a:rPr>
              <a:t>yavru yuvası</a:t>
            </a:r>
            <a:r>
              <a:rPr lang="tr-TR" altLang="en-US">
                <a:latin typeface="Arial" panose="020B0604020202020204" pitchFamily="34" charset="0"/>
              </a:rPr>
              <a:t> yapar ve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doğumunu gerçekleştirir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Normal doğum 30 dk sürer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58372" name="Picture 4" descr="C:\SGAF\Resimler\Hayvan resimleri\Tavşan\Tavşan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1" y="2286000"/>
            <a:ext cx="376237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0302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Office PowerPoint</Application>
  <PresentationFormat>Geniş ekran</PresentationFormat>
  <Paragraphs>43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2019-10-16T14:01:21Z</dcterms:created>
  <dcterms:modified xsi:type="dcterms:W3CDTF">2019-10-16T14:01:30Z</dcterms:modified>
</cp:coreProperties>
</file>