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8209-48BA-49F6-A06F-7FB82FC0CBCC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0272-AB03-4D8B-91E2-C0F365E0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48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8209-48BA-49F6-A06F-7FB82FC0CBCC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0272-AB03-4D8B-91E2-C0F365E0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33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8209-48BA-49F6-A06F-7FB82FC0CBCC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0272-AB03-4D8B-91E2-C0F365E0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85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8209-48BA-49F6-A06F-7FB82FC0CBCC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0272-AB03-4D8B-91E2-C0F365E0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36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8209-48BA-49F6-A06F-7FB82FC0CBCC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0272-AB03-4D8B-91E2-C0F365E0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37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8209-48BA-49F6-A06F-7FB82FC0CBCC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0272-AB03-4D8B-91E2-C0F365E0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15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8209-48BA-49F6-A06F-7FB82FC0CBCC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0272-AB03-4D8B-91E2-C0F365E0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12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8209-48BA-49F6-A06F-7FB82FC0CBCC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0272-AB03-4D8B-91E2-C0F365E0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22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8209-48BA-49F6-A06F-7FB82FC0CBCC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0272-AB03-4D8B-91E2-C0F365E0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09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8209-48BA-49F6-A06F-7FB82FC0CBCC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0272-AB03-4D8B-91E2-C0F365E0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82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8209-48BA-49F6-A06F-7FB82FC0CBCC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0272-AB03-4D8B-91E2-C0F365E0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0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68209-48BA-49F6-A06F-7FB82FC0CBCC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00272-AB03-4D8B-91E2-C0F365E0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5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Doğu’da Haberleşme Sistemleri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9. Hafta</a:t>
            </a:r>
          </a:p>
          <a:p>
            <a:r>
              <a:rPr lang="tr-TR" dirty="0" smtClean="0"/>
              <a:t>Dr. </a:t>
            </a:r>
            <a:r>
              <a:rPr lang="tr-TR" dirty="0" err="1" smtClean="0"/>
              <a:t>Öğr</a:t>
            </a:r>
            <a:r>
              <a:rPr lang="tr-TR" dirty="0" smtClean="0"/>
              <a:t>. Üyesi Gül Karagöz Kızılca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876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Sasani Haberleşme Sistemi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/>
              <a:t>Doğu’da haberleşme sistemlerinde bir kopukluk görülmez. </a:t>
            </a:r>
            <a:r>
              <a:rPr lang="tr-TR" dirty="0" err="1" smtClean="0"/>
              <a:t>Ahamenidler’den</a:t>
            </a:r>
            <a:r>
              <a:rPr lang="tr-TR" dirty="0" smtClean="0"/>
              <a:t> Moğollara bir devamlılık söz konusudur. </a:t>
            </a:r>
            <a:r>
              <a:rPr lang="tr-TR" dirty="0" err="1" smtClean="0"/>
              <a:t>Sasaniler</a:t>
            </a:r>
            <a:r>
              <a:rPr lang="tr-TR" dirty="0" smtClean="0"/>
              <a:t>, </a:t>
            </a:r>
            <a:r>
              <a:rPr lang="tr-TR" dirty="0" err="1" smtClean="0"/>
              <a:t>Ahamenid</a:t>
            </a:r>
            <a:r>
              <a:rPr lang="tr-TR" dirty="0" smtClean="0"/>
              <a:t> geleneğini </a:t>
            </a:r>
            <a:r>
              <a:rPr lang="tr-TR" dirty="0" err="1" smtClean="0"/>
              <a:t>Emeviler</a:t>
            </a:r>
            <a:r>
              <a:rPr lang="tr-TR" dirty="0" smtClean="0"/>
              <a:t> ise Bizans’tan aldıkları Roma geleneğini sürdürmüşlerdir.</a:t>
            </a:r>
          </a:p>
          <a:p>
            <a:pPr algn="just"/>
            <a:r>
              <a:rPr lang="tr-TR" dirty="0" smtClean="0"/>
              <a:t>İran’da </a:t>
            </a:r>
            <a:r>
              <a:rPr lang="tr-TR" dirty="0" err="1" smtClean="0"/>
              <a:t>Sasanilerin</a:t>
            </a:r>
            <a:r>
              <a:rPr lang="tr-TR" dirty="0" smtClean="0"/>
              <a:t> (237-627) kurduğu devletin haberleşme sistemi </a:t>
            </a:r>
            <a:r>
              <a:rPr lang="tr-TR" dirty="0" err="1" smtClean="0"/>
              <a:t>Ahamenid</a:t>
            </a:r>
            <a:r>
              <a:rPr lang="tr-TR" dirty="0" smtClean="0"/>
              <a:t> sisteminin hemen hemen aynısıdır. Merkezin diğer bölgelerle hızlı bir biçimde haberleşmesini sağlamak için kurulmuştur. Özel kişilerin sistemden yararlanması söz konusu değildir. </a:t>
            </a:r>
          </a:p>
          <a:p>
            <a:pPr algn="just"/>
            <a:r>
              <a:rPr lang="tr-TR" dirty="0" smtClean="0"/>
              <a:t>Haber iletimiyle görevli personel atlı ya da yaya habercilerden oluşmaktaydı.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475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Sasani </a:t>
            </a:r>
            <a:r>
              <a:rPr lang="en-US" dirty="0" err="1" smtClean="0"/>
              <a:t>Haberleşme</a:t>
            </a:r>
            <a:r>
              <a:rPr lang="en-US" dirty="0" smtClean="0"/>
              <a:t> </a:t>
            </a:r>
            <a:r>
              <a:rPr lang="en-US" dirty="0" err="1" smtClean="0"/>
              <a:t>Sistemi</a:t>
            </a:r>
            <a:endParaRPr lang="en-US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5347" y="1825625"/>
            <a:ext cx="678130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99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Emevi</a:t>
            </a:r>
            <a:r>
              <a:rPr lang="tr-TR" dirty="0" smtClean="0"/>
              <a:t> Haberleşme Sistemi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err="1" smtClean="0"/>
              <a:t>Emevi</a:t>
            </a:r>
            <a:r>
              <a:rPr lang="tr-TR" dirty="0" smtClean="0"/>
              <a:t> (661-750) haberleşme sisteminin temelini Bizans haberleşme sistemi oluşturmaktadır. </a:t>
            </a:r>
          </a:p>
          <a:p>
            <a:pPr algn="just"/>
            <a:r>
              <a:rPr lang="tr-TR" dirty="0" smtClean="0"/>
              <a:t>Bu dönemden itibaren Müslüman ülkelerde posta örgütüne </a:t>
            </a:r>
            <a:r>
              <a:rPr lang="tr-TR" dirty="0" err="1" smtClean="0"/>
              <a:t>berid</a:t>
            </a:r>
            <a:r>
              <a:rPr lang="tr-TR" dirty="0" smtClean="0"/>
              <a:t> adı verilmiştir. Sözcük aynı zamanda bütün Ortaçağ İslam devletlerinde atlı postacı, posta hayvanı, devlet postası, posta menzili ya da iki istasyon arasındaki uzaklık anlamına gelmektedir. </a:t>
            </a:r>
          </a:p>
          <a:p>
            <a:pPr algn="just"/>
            <a:r>
              <a:rPr lang="tr-TR" dirty="0" smtClean="0"/>
              <a:t>Yollar boyunca düzenli konaklama yerleri yapılmıştı. Bunlar İran’da her 10 km’de, Suriye ve Mısır’da her 20 km’de bir habercilerin her türlü ihtiyaçlarını karşılayacak şekilde örgütlenmişti. Bu siste daha sonra Endülüs </a:t>
            </a:r>
            <a:r>
              <a:rPr lang="tr-TR" dirty="0" err="1" smtClean="0"/>
              <a:t>Emevileri</a:t>
            </a:r>
            <a:r>
              <a:rPr lang="tr-TR" dirty="0" smtClean="0"/>
              <a:t> aracılığıyla İspanya’ya götürülmüştür.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768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Emeviler</a:t>
            </a:r>
            <a:endParaRPr lang="en-US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3575" y="2009104"/>
            <a:ext cx="8367243" cy="405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21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Abbasi Haberleşme Sistemi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err="1" smtClean="0"/>
              <a:t>Emevilerin</a:t>
            </a:r>
            <a:r>
              <a:rPr lang="tr-TR" dirty="0" smtClean="0"/>
              <a:t> yerini alan Abbasiler döneminde</a:t>
            </a:r>
            <a:r>
              <a:rPr lang="tr-TR" dirty="0" smtClean="0"/>
              <a:t>(750-1258)</a:t>
            </a:r>
            <a:r>
              <a:rPr lang="tr-TR" dirty="0"/>
              <a:t> </a:t>
            </a:r>
            <a:r>
              <a:rPr lang="tr-TR" dirty="0" smtClean="0"/>
              <a:t>de </a:t>
            </a:r>
            <a:r>
              <a:rPr lang="tr-TR" dirty="0" err="1" smtClean="0"/>
              <a:t>berid</a:t>
            </a:r>
            <a:r>
              <a:rPr lang="tr-TR" dirty="0" smtClean="0"/>
              <a:t> örgütü varlığını sürdürmüştür. Abbasiler, Roma etkisindeki </a:t>
            </a:r>
            <a:r>
              <a:rPr lang="tr-TR" dirty="0" err="1" smtClean="0"/>
              <a:t>Emevi</a:t>
            </a:r>
            <a:r>
              <a:rPr lang="tr-TR" dirty="0" smtClean="0"/>
              <a:t> haberleşme sisteminin değil ağırlıklı olarak Sasani etkisinde kalmışlardır.</a:t>
            </a:r>
          </a:p>
          <a:p>
            <a:pPr algn="just"/>
            <a:r>
              <a:rPr lang="tr-TR" dirty="0" smtClean="0"/>
              <a:t>Abbasi </a:t>
            </a:r>
            <a:r>
              <a:rPr lang="tr-TR" dirty="0" err="1" smtClean="0"/>
              <a:t>berid</a:t>
            </a:r>
            <a:r>
              <a:rPr lang="tr-TR" dirty="0" smtClean="0"/>
              <a:t> örgütünün görevi Bağdat’taki divanlarla vilayetler arasında haberleşmeyi sağlamaktı.</a:t>
            </a:r>
          </a:p>
          <a:p>
            <a:pPr algn="just"/>
            <a:r>
              <a:rPr lang="tr-TR" dirty="0" smtClean="0"/>
              <a:t>Haberleşme örgütünün görevleri arasında saraya ya da hükümete ait eşyanın taşınması ve devlet görevlilerinin gidecekleri yere ulaştırılması da bulunuyordu.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427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Moğol ve Memluk Haberleşme Sistemleri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Bu iki sistemin Osmanlı haberleşme sistemine etkisi söz konusudur.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Kavramlar</a:t>
            </a:r>
          </a:p>
          <a:p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*</a:t>
            </a:r>
            <a:r>
              <a:rPr lang="tr-TR" dirty="0" err="1" smtClean="0"/>
              <a:t>Yam</a:t>
            </a:r>
            <a:r>
              <a:rPr lang="tr-TR" dirty="0" smtClean="0"/>
              <a:t>/</a:t>
            </a:r>
            <a:r>
              <a:rPr lang="tr-TR" dirty="0" err="1" smtClean="0"/>
              <a:t>yamhane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*</a:t>
            </a:r>
            <a:r>
              <a:rPr lang="tr-TR" dirty="0" err="1" smtClean="0"/>
              <a:t>Sahib</a:t>
            </a:r>
            <a:r>
              <a:rPr lang="tr-TR" dirty="0" smtClean="0"/>
              <a:t>-i Divan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*Yolların yapılması ve bakımı</a:t>
            </a:r>
          </a:p>
          <a:p>
            <a:pPr marL="0" indent="0">
              <a:buNone/>
            </a:pPr>
            <a:r>
              <a:rPr lang="tr-T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910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Sistemden kimler yararlanabilir?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İstasyonların durumu ve uzaklığı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İstasyonların bakımı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Haber iletme hızı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367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Güvercin</a:t>
            </a:r>
            <a:r>
              <a:rPr lang="en-US" dirty="0" smtClean="0"/>
              <a:t> </a:t>
            </a:r>
            <a:r>
              <a:rPr lang="en-US" dirty="0" err="1" smtClean="0"/>
              <a:t>Postası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Doğu’da güvercin postasından yararlanan uygarlıklar kimlerdi?</a:t>
            </a:r>
          </a:p>
          <a:p>
            <a:pPr marL="0" indent="0" algn="just">
              <a:buNone/>
            </a:pPr>
            <a:r>
              <a:rPr lang="tr-TR" dirty="0" smtClean="0"/>
              <a:t>Abbasiler, </a:t>
            </a:r>
            <a:r>
              <a:rPr lang="tr-TR" dirty="0" err="1" smtClean="0"/>
              <a:t>Memluklar</a:t>
            </a:r>
            <a:r>
              <a:rPr lang="tr-TR" dirty="0" smtClean="0"/>
              <a:t> ve Osmanlılar döneminde kullanılmıştır.</a:t>
            </a:r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268" y="2897746"/>
            <a:ext cx="7250806" cy="377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14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301</Words>
  <Application>Microsoft Office PowerPoint</Application>
  <PresentationFormat>Geniş ekran</PresentationFormat>
  <Paragraphs>38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Teması</vt:lpstr>
      <vt:lpstr>Doğu’da Haberleşme Sistemleri</vt:lpstr>
      <vt:lpstr>Sasani Haberleşme Sistemi</vt:lpstr>
      <vt:lpstr>Sasani Haberleşme Sistemi</vt:lpstr>
      <vt:lpstr>Emevi Haberleşme Sistemi</vt:lpstr>
      <vt:lpstr>Emeviler</vt:lpstr>
      <vt:lpstr>Abbasi Haberleşme Sistemi</vt:lpstr>
      <vt:lpstr>Moğol ve Memluk Haberleşme Sistemleri</vt:lpstr>
      <vt:lpstr>PowerPoint Sunusu</vt:lpstr>
      <vt:lpstr>Güvercin Postası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Doğu’da Haberleşme Sistemleri</dc:title>
  <dc:creator>Gul</dc:creator>
  <cp:lastModifiedBy>Gul</cp:lastModifiedBy>
  <cp:revision>9</cp:revision>
  <dcterms:created xsi:type="dcterms:W3CDTF">2018-08-12T14:38:19Z</dcterms:created>
  <dcterms:modified xsi:type="dcterms:W3CDTF">2018-08-12T16:29:20Z</dcterms:modified>
</cp:coreProperties>
</file>