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11. hafta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Epik Tanrılar: 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Şiva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Bölümü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Mahabharata’da</a:t>
            </a:r>
            <a:r>
              <a:rPr lang="tr-TR" dirty="0"/>
              <a:t> da en </a:t>
            </a:r>
            <a:r>
              <a:rPr lang="tr-TR" dirty="0" err="1"/>
              <a:t>yüsek</a:t>
            </a:r>
            <a:r>
              <a:rPr lang="tr-TR" dirty="0"/>
              <a:t> konumda </a:t>
            </a:r>
            <a:r>
              <a:rPr lang="tr-TR" dirty="0" err="1"/>
              <a:t>Vishnu</a:t>
            </a:r>
            <a:r>
              <a:rPr lang="tr-TR" dirty="0"/>
              <a:t> görünmesine rağmen, zaman zaman </a:t>
            </a:r>
            <a:r>
              <a:rPr lang="tr-TR" dirty="0" err="1"/>
              <a:t>Şiva</a:t>
            </a:r>
            <a:r>
              <a:rPr lang="tr-TR" dirty="0"/>
              <a:t> en büyük tanrı olarak </a:t>
            </a:r>
            <a:r>
              <a:rPr lang="tr-TR" dirty="0" err="1"/>
              <a:t>ululanır</a:t>
            </a:r>
            <a:r>
              <a:rPr lang="tr-TR" dirty="0"/>
              <a:t>. </a:t>
            </a:r>
            <a:r>
              <a:rPr lang="tr-TR" dirty="0" err="1"/>
              <a:t>Şiva</a:t>
            </a:r>
            <a:r>
              <a:rPr lang="tr-TR" dirty="0"/>
              <a:t>, savaştan önce </a:t>
            </a:r>
            <a:r>
              <a:rPr lang="tr-TR" dirty="0" err="1"/>
              <a:t>Arcuna’ya</a:t>
            </a:r>
            <a:r>
              <a:rPr lang="tr-TR" dirty="0"/>
              <a:t> silahlar verir. Burada ona bir dağlı olarak görünür. </a:t>
            </a:r>
            <a:r>
              <a:rPr lang="tr-TR" dirty="0" err="1"/>
              <a:t>Harivamşa’da</a:t>
            </a:r>
            <a:r>
              <a:rPr lang="tr-TR" dirty="0"/>
              <a:t> ise </a:t>
            </a:r>
            <a:r>
              <a:rPr lang="tr-TR" dirty="0" err="1"/>
              <a:t>Şiva’dan</a:t>
            </a:r>
            <a:r>
              <a:rPr lang="tr-TR" dirty="0"/>
              <a:t>, </a:t>
            </a:r>
            <a:r>
              <a:rPr lang="tr-TR" dirty="0" err="1"/>
              <a:t>Vishnu</a:t>
            </a:r>
            <a:r>
              <a:rPr lang="tr-TR" dirty="0"/>
              <a:t> ile arasında bir fark yokmuş gibi söz edilir.</a:t>
            </a: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pic>
        <p:nvPicPr>
          <p:cNvPr id="1026" name="Picture 2" descr="Şiva ile ilgili görsel sonucu">
            <a:extLst>
              <a:ext uri="{FF2B5EF4-FFF2-40B4-BE49-F238E27FC236}">
                <a16:creationId xmlns:a16="http://schemas.microsoft.com/office/drawing/2014/main" id="{7057C3BC-F39C-4EED-9D17-8AC359AAC94A}"/>
              </a:ext>
            </a:extLst>
          </p:cNvPr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124744"/>
            <a:ext cx="3744416" cy="4968552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Vedik</a:t>
            </a:r>
            <a:r>
              <a:rPr lang="tr-TR" dirty="0"/>
              <a:t> dönemde doğanın fırtına, şimşek veya yangın gibi yıkıcı felaketlerinin kişileştirilmiş tanrısı olan </a:t>
            </a:r>
            <a:r>
              <a:rPr lang="tr-TR" dirty="0" err="1"/>
              <a:t>Rudra</a:t>
            </a:r>
            <a:r>
              <a:rPr lang="tr-TR" dirty="0"/>
              <a:t>, epik dönemde </a:t>
            </a:r>
            <a:r>
              <a:rPr lang="tr-TR" dirty="0" err="1"/>
              <a:t>Şiva</a:t>
            </a:r>
            <a:r>
              <a:rPr lang="tr-TR" dirty="0"/>
              <a:t> olarak adlandırılır. Bu nedenle bu tanrıya </a:t>
            </a:r>
            <a:r>
              <a:rPr lang="tr-TR" dirty="0" err="1"/>
              <a:t>Şiva-Rudra</a:t>
            </a:r>
            <a:r>
              <a:rPr lang="tr-TR" dirty="0"/>
              <a:t> dendiği de olur. Yok edici niteliğinden ötürü, yaratıcı tanrı Brahma ve koruyucu tanrı </a:t>
            </a:r>
            <a:r>
              <a:rPr lang="tr-TR" dirty="0" err="1"/>
              <a:t>Vishnu</a:t>
            </a:r>
            <a:r>
              <a:rPr lang="tr-TR" dirty="0"/>
              <a:t> ile birlikte bir üçlü oluştururlar.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Şiva’nın</a:t>
            </a:r>
            <a:r>
              <a:rPr lang="tr-TR" dirty="0"/>
              <a:t> sembolü, erkeklik organıdır (</a:t>
            </a:r>
            <a:r>
              <a:rPr lang="tr-TR" dirty="0" err="1"/>
              <a:t>Linga</a:t>
            </a:r>
            <a:r>
              <a:rPr lang="tr-TR" dirty="0"/>
              <a:t>). Alnının ortasında üçüncü gözü vardır. Bu yüzden ona </a:t>
            </a:r>
            <a:r>
              <a:rPr lang="tr-TR" dirty="0" err="1"/>
              <a:t>Triloçana</a:t>
            </a:r>
            <a:r>
              <a:rPr lang="tr-TR" dirty="0"/>
              <a:t> (Üç Gözlü) denir. Beş yüzlü, dört kollu, yakışıklı bir erkektir.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Okyanusun çalkalanması sırasında oluşan ve dünyayı tehdit eden </a:t>
            </a:r>
            <a:r>
              <a:rPr lang="tr-TR" dirty="0" err="1"/>
              <a:t>zehiri</a:t>
            </a:r>
            <a:r>
              <a:rPr lang="tr-TR" dirty="0"/>
              <a:t> içtiği için boynu </a:t>
            </a:r>
            <a:r>
              <a:rPr lang="tr-TR" dirty="0" err="1"/>
              <a:t>zehirin</a:t>
            </a:r>
            <a:r>
              <a:rPr lang="tr-TR" dirty="0"/>
              <a:t> etkisiyle maviye boyanmış, bu nedenle de ona Mavi Boyunlu denmiştir. Başının üstünde hilal taşır. Kaplan derisinden elbise giyer. Binek hayvanı </a:t>
            </a:r>
            <a:r>
              <a:rPr lang="tr-TR" dirty="0" err="1"/>
              <a:t>Nandi</a:t>
            </a:r>
            <a:r>
              <a:rPr lang="tr-TR" dirty="0"/>
              <a:t> adlı öküzdür. Cenneti </a:t>
            </a:r>
            <a:r>
              <a:rPr lang="tr-TR" dirty="0" err="1"/>
              <a:t>Kailasa</a:t>
            </a:r>
            <a:r>
              <a:rPr lang="tr-TR" dirty="0"/>
              <a:t> Dağlarının doruklarındadır.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Şiva’nın</a:t>
            </a:r>
            <a:r>
              <a:rPr lang="tr-TR" dirty="0"/>
              <a:t> elinde </a:t>
            </a:r>
            <a:r>
              <a:rPr lang="tr-TR" dirty="0" err="1"/>
              <a:t>Trişula</a:t>
            </a:r>
            <a:r>
              <a:rPr lang="tr-TR" dirty="0"/>
              <a:t> denilen üç uçlu mızrak vardır. Bu, kimilerine göre yaratıcı, koruyucu ve yok edici nitelikleri simgelemektedir Başka bir elinde de </a:t>
            </a:r>
            <a:r>
              <a:rPr lang="tr-TR" dirty="0" err="1"/>
              <a:t>Damaru</a:t>
            </a:r>
            <a:r>
              <a:rPr lang="tr-TR" dirty="0"/>
              <a:t> denilen bir davul taşır.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Hizmetçilerine </a:t>
            </a:r>
            <a:r>
              <a:rPr lang="tr-TR" dirty="0" err="1"/>
              <a:t>Pramatha</a:t>
            </a:r>
            <a:r>
              <a:rPr lang="tr-TR" dirty="0"/>
              <a:t> denir, bunlar çok çeşitli doğaüstü canlılar, hortlaklar ve Ganalar denilen yığınlardan oluşur. Oğlu </a:t>
            </a:r>
            <a:r>
              <a:rPr lang="tr-TR" dirty="0" err="1"/>
              <a:t>Ganeşa</a:t>
            </a:r>
            <a:r>
              <a:rPr lang="tr-TR" dirty="0"/>
              <a:t>, Ganaların başıdır.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Karısı </a:t>
            </a:r>
            <a:r>
              <a:rPr lang="tr-TR" dirty="0" err="1"/>
              <a:t>Durga</a:t>
            </a:r>
            <a:r>
              <a:rPr lang="tr-TR" dirty="0"/>
              <a:t>, Şakta ve </a:t>
            </a:r>
            <a:r>
              <a:rPr lang="tr-TR" dirty="0" err="1"/>
              <a:t>Tantrika</a:t>
            </a:r>
            <a:r>
              <a:rPr lang="tr-TR" dirty="0"/>
              <a:t> mezhebi inananlarının baş tanrıçasıdır. Karısının öteki adları </a:t>
            </a:r>
            <a:r>
              <a:rPr lang="tr-TR" dirty="0" err="1"/>
              <a:t>Durga</a:t>
            </a:r>
            <a:r>
              <a:rPr lang="tr-TR" dirty="0"/>
              <a:t>, Uma, </a:t>
            </a:r>
            <a:r>
              <a:rPr lang="tr-TR" dirty="0" err="1"/>
              <a:t>Gauri</a:t>
            </a:r>
            <a:r>
              <a:rPr lang="tr-TR" dirty="0"/>
              <a:t>, Devi vs.dir. Bunlardan </a:t>
            </a:r>
            <a:r>
              <a:rPr lang="tr-TR" dirty="0" err="1"/>
              <a:t>Kali</a:t>
            </a:r>
            <a:r>
              <a:rPr lang="tr-TR" dirty="0"/>
              <a:t> ve </a:t>
            </a:r>
            <a:r>
              <a:rPr lang="tr-TR" dirty="0" err="1"/>
              <a:t>Durga</a:t>
            </a:r>
            <a:r>
              <a:rPr lang="tr-TR" dirty="0"/>
              <a:t> kan dökücü karaktere sahiptir. </a:t>
            </a:r>
            <a:r>
              <a:rPr lang="tr-TR" dirty="0" err="1"/>
              <a:t>Şiva’nın</a:t>
            </a:r>
            <a:r>
              <a:rPr lang="tr-TR" dirty="0"/>
              <a:t> yarı erkek yarı dişi biçimine ise </a:t>
            </a:r>
            <a:r>
              <a:rPr lang="tr-TR" dirty="0" err="1"/>
              <a:t>Ardhanari</a:t>
            </a:r>
            <a:r>
              <a:rPr lang="tr-TR" dirty="0"/>
              <a:t> denir.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217 HİNT MİTLERİ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Ramayana’da</a:t>
            </a:r>
            <a:r>
              <a:rPr lang="tr-TR" dirty="0"/>
              <a:t> büyük bir tanrı olarak görünür. </a:t>
            </a:r>
            <a:r>
              <a:rPr lang="tr-TR" dirty="0" err="1"/>
              <a:t>Vishnu</a:t>
            </a:r>
            <a:r>
              <a:rPr lang="tr-TR" dirty="0"/>
              <a:t> ile çatışma halindedir. Brahma, </a:t>
            </a:r>
            <a:r>
              <a:rPr lang="tr-TR" dirty="0" err="1"/>
              <a:t>Vishnu</a:t>
            </a:r>
            <a:r>
              <a:rPr lang="tr-TR" dirty="0"/>
              <a:t> ve </a:t>
            </a:r>
            <a:r>
              <a:rPr lang="tr-TR" dirty="0" err="1"/>
              <a:t>İndra</a:t>
            </a:r>
            <a:r>
              <a:rPr lang="tr-TR" dirty="0"/>
              <a:t> kendisine tapınırsa da o, Rama’nın (</a:t>
            </a:r>
            <a:r>
              <a:rPr lang="tr-TR" dirty="0" err="1"/>
              <a:t>Vishnu</a:t>
            </a:r>
            <a:r>
              <a:rPr lang="tr-TR" dirty="0"/>
              <a:t>) büyüklüğünü kabul eder. Bu anlamda </a:t>
            </a:r>
            <a:r>
              <a:rPr lang="tr-TR" dirty="0" err="1"/>
              <a:t>Vishnu’dan</a:t>
            </a:r>
            <a:r>
              <a:rPr lang="tr-TR" dirty="0"/>
              <a:t> daha önemsiz bir biçimde görünür.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1342</TotalTime>
  <Words>413</Words>
  <Application>Microsoft Office PowerPoint</Application>
  <PresentationFormat>Ekran Gösterisi (4:3)</PresentationFormat>
  <Paragraphs>24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Schoolbook</vt:lpstr>
      <vt:lpstr>Comic Sans MS</vt:lpstr>
      <vt:lpstr>Wingdings</vt:lpstr>
      <vt:lpstr>Wingdings 2</vt:lpstr>
      <vt:lpstr>Oriel</vt:lpstr>
      <vt:lpstr>                  HİN 217 HİNT MİTLERİ  11. hafta  Epik Tanrılar: Şiva      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  <vt:lpstr>HİN 217 HİNT MİTLERİ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139</cp:revision>
  <dcterms:created xsi:type="dcterms:W3CDTF">2014-11-21T09:52:05Z</dcterms:created>
  <dcterms:modified xsi:type="dcterms:W3CDTF">2020-03-02T20:14:01Z</dcterms:modified>
</cp:coreProperties>
</file>