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smtClean="0"/>
              <a:t>Asıl başlık stili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9F75050-0E15-4C5B-92B0-66D068882F1F}" type="datetimeFigureOut">
              <a:rPr lang="tr-TR" smtClean="0"/>
              <a:pPr/>
              <a:t>15.02.2020</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
            </a:r>
            <a:br>
              <a:rPr lang="tr-TR" dirty="0" smtClean="0"/>
            </a:br>
            <a:r>
              <a:rPr lang="tr-TR" dirty="0" smtClean="0"/>
              <a:t> </a:t>
            </a:r>
            <a:endParaRPr lang="tr-TR" dirty="0"/>
          </a:p>
        </p:txBody>
      </p:sp>
      <p:sp>
        <p:nvSpPr>
          <p:cNvPr id="3" name="2 Alt Başlık"/>
          <p:cNvSpPr>
            <a:spLocks noGrp="1"/>
          </p:cNvSpPr>
          <p:nvPr>
            <p:ph type="subTitle" idx="1"/>
          </p:nvPr>
        </p:nvSpPr>
        <p:spPr/>
        <p:txBody>
          <a:bodyPr>
            <a:normAutofit fontScale="85000" lnSpcReduction="10000"/>
          </a:bodyPr>
          <a:lstStyle/>
          <a:p>
            <a:r>
              <a:rPr lang="tr-TR" dirty="0" smtClean="0"/>
              <a:t>1870’lerden sonra okurun romana ve romancıya bakış açısı değişir. 1880’lerde </a:t>
            </a:r>
            <a:r>
              <a:rPr lang="tr-TR" dirty="0" err="1" smtClean="0"/>
              <a:t>Walter</a:t>
            </a:r>
            <a:r>
              <a:rPr lang="tr-TR" dirty="0" smtClean="0"/>
              <a:t> </a:t>
            </a:r>
            <a:r>
              <a:rPr lang="tr-TR" dirty="0" err="1" smtClean="0"/>
              <a:t>Besant</a:t>
            </a:r>
            <a:r>
              <a:rPr lang="tr-TR" dirty="0" smtClean="0"/>
              <a:t> ve Henry James’in çabalarıyla İngiliz edebiyatında roman saygınlık kazanır ve roman eleştirisi önemli bir yere sahip olur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4" name="3 Dikdörtgen"/>
          <p:cNvSpPr/>
          <p:nvPr/>
        </p:nvSpPr>
        <p:spPr>
          <a:xfrm>
            <a:off x="2286000" y="1582341"/>
            <a:ext cx="4572000" cy="3693319"/>
          </a:xfrm>
          <a:prstGeom prst="rect">
            <a:avLst/>
          </a:prstGeom>
        </p:spPr>
        <p:txBody>
          <a:bodyPr>
            <a:spAutoFit/>
          </a:bodyPr>
          <a:lstStyle/>
          <a:p>
            <a:r>
              <a:rPr lang="tr-TR" dirty="0" smtClean="0"/>
              <a:t>Yazar, romanı eğitim-öğretim amaçlı, birilerine ahlak dersi vermek için kullanmamalıdır. Yine aynı şekilde yazar, romanını okurun eğlencesi için ya da hoş vakit geçirebilmesi için de kullanmamalıdır. Roman’daki gerçek amaç okura yaşamı göstermektir. Yazar, yaşamı olduğu gibi aktardığı göz önünde bulundurulurken romanın sanat olduğu da unutulmamalıdır. Romanda kişi, olay, mekân ve diyaloglar birbiriyle uyumlu ve ahenk içinde olmalıdır. Romanın kendi içinde bütünlüğü de olmalıdır.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4" name="3 Dikdörtgen"/>
          <p:cNvSpPr/>
          <p:nvPr/>
        </p:nvSpPr>
        <p:spPr>
          <a:xfrm>
            <a:off x="2286000" y="2413338"/>
            <a:ext cx="4572000" cy="3785652"/>
          </a:xfrm>
          <a:prstGeom prst="rect">
            <a:avLst/>
          </a:prstGeom>
        </p:spPr>
        <p:txBody>
          <a:bodyPr>
            <a:spAutoFit/>
          </a:bodyPr>
          <a:lstStyle/>
          <a:p>
            <a:r>
              <a:rPr lang="tr-TR" sz="2400" dirty="0" smtClean="0"/>
              <a:t>Bu bağlamda Henry James’e göre, yazar romanında biçim ve yönteme önem vermelidir. Yani yazar hem yaşamı okura aktarmada yaşamın gerçekliğini ve karmaşasını bozmamalı, hem de sanatı göz ardı etmeden konuyu işlemede ölçülü ve tutarlı davranmalı sonucuna varabiliriz. </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4" name="3 Dikdörtgen"/>
          <p:cNvSpPr/>
          <p:nvPr/>
        </p:nvSpPr>
        <p:spPr>
          <a:xfrm>
            <a:off x="1691680" y="1412776"/>
            <a:ext cx="5166320" cy="2677656"/>
          </a:xfrm>
          <a:prstGeom prst="rect">
            <a:avLst/>
          </a:prstGeom>
        </p:spPr>
        <p:txBody>
          <a:bodyPr wrap="square">
            <a:spAutoFit/>
          </a:bodyPr>
          <a:lstStyle/>
          <a:p>
            <a:r>
              <a:rPr lang="tr-TR" sz="2400" dirty="0" smtClean="0"/>
              <a:t>Henry James’ten aldıkları öğretileri geliştiren ve devam ettiren Virginia </a:t>
            </a:r>
            <a:r>
              <a:rPr lang="tr-TR" sz="2400" dirty="0" err="1" smtClean="0"/>
              <a:t>Woolf</a:t>
            </a:r>
            <a:r>
              <a:rPr lang="tr-TR" sz="2400" dirty="0" smtClean="0"/>
              <a:t>, Joseph </a:t>
            </a:r>
            <a:r>
              <a:rPr lang="tr-TR" sz="2400" dirty="0" err="1" smtClean="0"/>
              <a:t>Condrad</a:t>
            </a:r>
            <a:r>
              <a:rPr lang="tr-TR" sz="2400" dirty="0" smtClean="0"/>
              <a:t> ve Ford </a:t>
            </a:r>
            <a:r>
              <a:rPr lang="tr-TR" sz="2400" dirty="0" err="1" smtClean="0"/>
              <a:t>Madox</a:t>
            </a:r>
            <a:r>
              <a:rPr lang="tr-TR" sz="2400" dirty="0" smtClean="0"/>
              <a:t> Ford gibi özverili yazarların çalışmalarıyla 1920’lerde romanın artık saygın bir sanat dalı olarak ilgi çekmeye başlar </a:t>
            </a:r>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a:xfrm>
            <a:off x="457200" y="836712"/>
            <a:ext cx="8229600" cy="5472648"/>
          </a:xfrm>
        </p:spPr>
        <p:txBody>
          <a:bodyPr/>
          <a:lstStyle/>
          <a:p>
            <a:r>
              <a:rPr lang="tr-TR" dirty="0" smtClean="0"/>
              <a:t> </a:t>
            </a:r>
            <a:endParaRPr lang="tr-TR" dirty="0"/>
          </a:p>
        </p:txBody>
      </p:sp>
      <p:sp>
        <p:nvSpPr>
          <p:cNvPr id="4" name="3 Dikdörtgen"/>
          <p:cNvSpPr/>
          <p:nvPr/>
        </p:nvSpPr>
        <p:spPr>
          <a:xfrm>
            <a:off x="1403648" y="1052737"/>
            <a:ext cx="5454352" cy="5262979"/>
          </a:xfrm>
          <a:prstGeom prst="rect">
            <a:avLst/>
          </a:prstGeom>
        </p:spPr>
        <p:txBody>
          <a:bodyPr wrap="square">
            <a:spAutoFit/>
          </a:bodyPr>
          <a:lstStyle/>
          <a:p>
            <a:r>
              <a:rPr lang="tr-TR" sz="2400" dirty="0" err="1" smtClean="0"/>
              <a:t>Forster’a</a:t>
            </a:r>
            <a:r>
              <a:rPr lang="tr-TR" sz="2400" dirty="0" smtClean="0"/>
              <a:t> göre bir romanda öncelikle amaç ve yöntem olmalıdır. Daha sonra da öykü olmalıdır. </a:t>
            </a:r>
            <a:r>
              <a:rPr lang="tr-TR" sz="2400" dirty="0" err="1" smtClean="0"/>
              <a:t>Forster</a:t>
            </a:r>
            <a:r>
              <a:rPr lang="tr-TR" sz="2400" dirty="0" smtClean="0"/>
              <a:t>, öyküyü “</a:t>
            </a:r>
            <a:r>
              <a:rPr lang="tr-TR" sz="2400" i="1" dirty="0" smtClean="0"/>
              <a:t>olayların zaman sırasına göre sıralanması”</a:t>
            </a:r>
            <a:r>
              <a:rPr lang="tr-TR" sz="2400" dirty="0" smtClean="0"/>
              <a:t> diye niteler ve öyküyü romanın temeli olarak görür. Hatta “</a:t>
            </a:r>
            <a:r>
              <a:rPr lang="tr-TR" sz="2400" i="1" dirty="0" smtClean="0"/>
              <a:t>öykü yoksa roman da yoktur”</a:t>
            </a:r>
            <a:r>
              <a:rPr lang="tr-TR" sz="2400" dirty="0" smtClean="0"/>
              <a:t> diyerek roman için öykünün önemini vurgulu şekilde belirtir. Roman kavramı şu şekilde tanımlanmaktadır: </a:t>
            </a:r>
            <a:r>
              <a:rPr lang="tr-TR" sz="2400" i="1" dirty="0" smtClean="0"/>
              <a:t>“Fantastik bir hikâye ile gerçek hayatın düzyazıya aktarımıdır ve özellikle erkek ve kadın karakterlerin hayatındaki duygusal karmaşayı betimler</a:t>
            </a:r>
            <a:r>
              <a:rPr lang="tr-TR" i="1" dirty="0" smtClean="0"/>
              <a:t>”</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264</Words>
  <Application>Microsoft Office PowerPoint</Application>
  <PresentationFormat>Ekran Gösterisi (4:3)</PresentationFormat>
  <Paragraphs>14</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Güven</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1</cp:revision>
  <dcterms:created xsi:type="dcterms:W3CDTF">2020-02-15T17:17:48Z</dcterms:created>
  <dcterms:modified xsi:type="dcterms:W3CDTF">2020-02-15T18:11:05Z</dcterms:modified>
</cp:coreProperties>
</file>