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76" r:id="rId3"/>
    <p:sldId id="288" r:id="rId4"/>
    <p:sldId id="289" r:id="rId5"/>
    <p:sldId id="296" r:id="rId6"/>
    <p:sldId id="297" r:id="rId7"/>
    <p:sldId id="298" r:id="rId8"/>
    <p:sldId id="29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69" autoAdjust="0"/>
    <p:restoredTop sz="94660"/>
  </p:normalViewPr>
  <p:slideViewPr>
    <p:cSldViewPr snapToGrid="0">
      <p:cViewPr varScale="1">
        <p:scale>
          <a:sx n="98" d="100"/>
          <a:sy n="98" d="100"/>
        </p:scale>
        <p:origin x="21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6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0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118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986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92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5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3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206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9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50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46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3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79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7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44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69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66912" y="2417099"/>
            <a:ext cx="8689976" cy="119287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895445" y="5188874"/>
            <a:ext cx="8689976" cy="1371599"/>
          </a:xfrm>
        </p:spPr>
        <p:txBody>
          <a:bodyPr>
            <a:normAutofit lnSpcReduction="10000"/>
          </a:bodyPr>
          <a:lstStyle/>
          <a:p>
            <a:r>
              <a:rPr lang="tr-TR" sz="3200" b="1" dirty="0">
                <a:solidFill>
                  <a:schemeClr val="tx1"/>
                </a:solidFill>
              </a:rPr>
              <a:t>Prof. Dr. Aytaç Akçay</a:t>
            </a:r>
          </a:p>
          <a:p>
            <a:r>
              <a:rPr lang="tr-TR" b="1" dirty="0"/>
              <a:t>ANKARA ÜNİVERİSTESİ VETERİNER FAKÜLTESİ</a:t>
            </a:r>
          </a:p>
          <a:p>
            <a:r>
              <a:rPr lang="tr-TR" b="1" dirty="0"/>
              <a:t> BİYOİSTATİSTİK ANABİLİM DALI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376" y="152400"/>
            <a:ext cx="2529032" cy="2529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297508"/>
            <a:ext cx="3876675" cy="2503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600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2350" y="275616"/>
            <a:ext cx="10364451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Anket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Formlarında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Kullanılan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Soru</a:t>
            </a:r>
            <a:r>
              <a:rPr lang="de-DE" sz="31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Türleri</a:t>
            </a:r>
            <a:br>
              <a:rPr lang="tr-TR" sz="44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4684" y="1073705"/>
            <a:ext cx="11430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YAPILANDIRILMIŞ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(Cevapları şıklar haline getirilmiş sorularla)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Cevabı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olan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sorular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Straightforward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listesi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(Checklist)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Sıralamalı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skala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(Rating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scale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Sıraya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dizmek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(Rank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order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Likert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tipi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skala</a:t>
            </a:r>
            <a:endParaRPr lang="tr-TR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Çoktan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seçmeli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Boşlukları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doldur</a:t>
            </a:r>
            <a:r>
              <a:rPr lang="tr-TR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Uygun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olan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ı / olanları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işaretle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</a:t>
            </a:r>
            <a:endParaRPr lang="de-DE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YAPILANDIRILMAMIŞ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(Bir kompozisyon halinde yazdırma veya serbestçe listeleme)</a:t>
            </a: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uçlu</a:t>
            </a:r>
            <a:r>
              <a:rPr lang="de-DE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</a:t>
            </a:r>
            <a:r>
              <a:rPr lang="tr-TR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</a:t>
            </a:r>
            <a:endParaRPr lang="tr-TR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77913" indent="-276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Yarı açık-yarı kapalı uçlu sorular</a:t>
            </a:r>
          </a:p>
        </p:txBody>
      </p:sp>
    </p:spTree>
    <p:extLst>
      <p:ext uri="{BB962C8B-B14F-4D97-AF65-F5344CB8AC3E}">
        <p14:creationId xmlns:p14="http://schemas.microsoft.com/office/powerpoint/2010/main" val="291912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90899" y="266700"/>
            <a:ext cx="10586702" cy="841983"/>
          </a:xfrm>
        </p:spPr>
        <p:txBody>
          <a:bodyPr>
            <a:noAutofit/>
          </a:bodyPr>
          <a:lstStyle/>
          <a:p>
            <a:r>
              <a:rPr lang="de-DE" sz="2800" b="1" i="1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YAPILANDIRILMAMIŞ</a:t>
            </a:r>
            <a:r>
              <a:rPr lang="tr-TR" sz="2800" b="1" i="1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(Bir kompozisyon halinde yazdırma veya serbestçe listeleme) </a:t>
            </a:r>
            <a:b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de-DE" sz="2800" b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uçlu</a:t>
            </a:r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b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sorular</a:t>
            </a:r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tr-T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90898" y="2035783"/>
            <a:ext cx="108089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Soruda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yanıtı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istenilen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konu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seçik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anlaşılır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dille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sorulur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kişi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kendi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ifadesi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kelimeleri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ile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yanıtlar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aynen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kaydedilir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Sorunun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beklenen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muhtemel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yanıtları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ankette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belirtilmez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 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SORU: 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Evde hayvan beslemenin faydaları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ne</a:t>
            </a:r>
            <a:r>
              <a:rPr lang="tr-TR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 ?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..........................................................................................................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SORU: 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Hayvanlardan insanlara geçen hastalıklar nelerdir?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..........................................................................................................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6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96939" y="933284"/>
            <a:ext cx="10364451" cy="1273401"/>
          </a:xfrm>
        </p:spPr>
        <p:txBody>
          <a:bodyPr>
            <a:normAutofit/>
          </a:bodyPr>
          <a:lstStyle/>
          <a:p>
            <a:r>
              <a:rPr lang="de-DE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Yarı </a:t>
            </a:r>
            <a:r>
              <a:rPr lang="de-DE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açık-yarı</a:t>
            </a:r>
            <a:r>
              <a:rPr lang="de-DE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kapalı</a:t>
            </a:r>
            <a:r>
              <a:rPr lang="de-DE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uçlu</a:t>
            </a:r>
            <a:r>
              <a:rPr lang="de-DE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sorular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4700" y="1675537"/>
            <a:ext cx="106432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Soruda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yanıtı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istenilen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sorunun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hem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seçenekleri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hem de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açıklamaları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vardır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 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SORU: 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Evcil hayvanınızı kısırlaştırdınız mı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Evet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ise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kaç yaşında kısırlaştırdınız?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1.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Evet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Açıklama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....................................................................)</a:t>
            </a:r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2. </a:t>
            </a:r>
            <a:r>
              <a:rPr lang="de-DE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Hayır</a:t>
            </a:r>
            <a:endParaRPr lang="tr-T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8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223C629-CA69-4542-8B75-0655B09DB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800" b="1" dirty="0">
                <a:solidFill>
                  <a:srgbClr val="FF9900"/>
                </a:solidFill>
              </a:rPr>
              <a:t>AÇIK UÇLU SORULARIN AVANTAJLARI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0E3458A-F66B-4339-ABA5-6EC5E63C529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dirty="0"/>
              <a:t>Bu tür sorulara verilen cevaplar araştırmacının düşünceleri ile sınırlı değildir,</a:t>
            </a:r>
          </a:p>
          <a:p>
            <a:pPr algn="just" eaLnBrk="1" hangingPunct="1"/>
            <a:r>
              <a:rPr lang="tr-TR" altLang="tr-TR" dirty="0"/>
              <a:t> Beklenmeyeni öğrenme fırsatı söz konusudur,</a:t>
            </a:r>
          </a:p>
          <a:p>
            <a:pPr algn="just" eaLnBrk="1" hangingPunct="1"/>
            <a:r>
              <a:rPr lang="tr-TR" altLang="tr-TR" dirty="0"/>
              <a:t> Açık uçlu soruların hazırlanması kolaydır,</a:t>
            </a:r>
          </a:p>
          <a:p>
            <a:pPr algn="just" eaLnBrk="1" hangingPunct="1"/>
            <a:r>
              <a:rPr lang="tr-TR" altLang="tr-TR" dirty="0"/>
              <a:t> Kapalı uçlu sorularda alınamayan bilgiler açık uçlu sorular kullanılarak elde edilebilir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76D7DA34-945F-4ED2-A5F0-FCFA4BB0A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5A2345-DA79-4998-B2F4-118CB55B384D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5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41E3BA0E-765F-485A-8303-D0CC70CF51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07225" y="787782"/>
            <a:ext cx="8911687" cy="6839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solidFill>
                  <a:srgbClr val="FF9900"/>
                </a:solidFill>
              </a:rPr>
              <a:t>AÇIK UÇLU SORULARIN DEZAVANTAJLARI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5BF35E4-845C-4806-87A9-40BAA436E56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Bir miktar ilgisiz ve tekrar niteliğinde cevap içermesi kaçınılmazdır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 Açık uçlu soruların eksiksiz doldurulabilmesi için, cevaplayıcının kendini ifade kabiliyetinin gelişmiş olması gerekir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 İstatistik analiz için açık uçlu sorularla elde edilen bilgilerin sınıflandırılması son derece teknik ve zaman alıcı bir faaliyettir.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 Açık uçlu soruların doldurulması, kapalı uçlu sorulara oranla daha fazla zaman ve emek gerektirir.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CF31CA31-9628-4804-BAB9-50BA31F1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5F85ADD-E6EB-4FE9-A3D6-B768AB9FC05F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6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81621D3-25A8-44BC-AC14-A94ED4C72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1" y="624110"/>
            <a:ext cx="9586912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b="1" dirty="0">
                <a:solidFill>
                  <a:srgbClr val="FF9900"/>
                </a:solidFill>
              </a:rPr>
              <a:t>KAPALI UÇLU SORULARIN SAĞLADIĞI AVANTAJLAR: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4968514-51BC-42C6-89D3-CC1D6F07249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400"/>
              <a:t>Cevap seçeneklerinin her bir cevaplayıcı için aynı olması,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/>
              <a:t> Cevap seçeneklerinin soruları, cevaplayıcı için daha anlaşılır bir hale getirmesi,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/>
              <a:t> Bu cevap seçenekleri,cevaplayıcıların düşünemeyecekleri ya da unutmuş olabilecekleri alternatifleri hatırlamalarına yardımcı olabilir.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/>
              <a:t> Ayrıca cevaplayıcılar tarafından kişisel olarak değerlendirilebilecek hassas konularda kapalı uçlu soruların kullanılması daha sağlıklı sonuçlar verir.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/>
              <a:t> Ayrıca cevap seçeneklerinden birini seçmek, yeni bir cevap oluşturmaktan daha kolaydır.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E7E0011A-1260-4035-9D7D-B3DEC614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DE39D9-E864-43F0-8D75-13E9BE7F86F2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7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A42BDA58-E208-4313-B87B-CD7F506A3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84401" y="611410"/>
            <a:ext cx="9917112" cy="12808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solidFill>
                  <a:srgbClr val="FF9900"/>
                </a:solidFill>
              </a:rPr>
              <a:t>KAPALI UÇLU SORULARIN DEZAVANTAJLARI: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AB89213-EEB5-4ACC-B6E0-BAF569D31B78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/>
              <a:t> Cevaplayıcının cevapları rastgele işaretleme olasılığı her zaman var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/>
              <a:t> Soruyu yanlış anlayan bir cevaplayıcı asıl görüsünü yansıtmayan bir seçeneği işaretleyebilir.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/>
              <a:t> Seçenekler cevaplayıcının görüsünü yansıtmayabilir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/>
              <a:t> Kapalı uçlu sorular cevaplayıcıları ,asıl cevabı en iyi temsil ettiğini düşündükleri seçeneği işaretlemeye zorlar.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F937D779-F28D-4F65-BFA4-18B43B89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A38B8F0-B0C3-413A-9A2C-993CB33D8711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8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</TotalTime>
  <Words>452</Words>
  <Application>Microsoft Macintosh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Wingdings</vt:lpstr>
      <vt:lpstr>Wingdings 3</vt:lpstr>
      <vt:lpstr>Duman</vt:lpstr>
      <vt:lpstr>Anket Hazırlama Teknikleri</vt:lpstr>
      <vt:lpstr>Anket Formlarında Kullanılan Soru Türleri </vt:lpstr>
      <vt:lpstr>YAPILANDIRILMAMIŞ (Bir kompozisyon halinde yazdırma veya serbestçe listeleme)   Açık uçlu sorular </vt:lpstr>
      <vt:lpstr>Yarı açık-yarı kapalı uçlu sorular</vt:lpstr>
      <vt:lpstr>AÇIK UÇLU SORULARIN AVANTAJLARI</vt:lpstr>
      <vt:lpstr>AÇIK UÇLU SORULARIN DEZAVANTAJLARI</vt:lpstr>
      <vt:lpstr>KAPALI UÇLU SORULARIN SAĞLADIĞI AVANTAJLAR:</vt:lpstr>
      <vt:lpstr>KAPALI UÇLU SORULARIN DEZAVANTAJLARI: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BİYOİSTATİSTİK</dc:creator>
  <cp:lastModifiedBy>Ali Alparslan Sayım</cp:lastModifiedBy>
  <cp:revision>19</cp:revision>
  <dcterms:created xsi:type="dcterms:W3CDTF">2020-11-02T21:20:02Z</dcterms:created>
  <dcterms:modified xsi:type="dcterms:W3CDTF">2025-09-02T20:05:50Z</dcterms:modified>
</cp:coreProperties>
</file>