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6" r:id="rId4"/>
    <p:sldId id="267" r:id="rId5"/>
    <p:sldId id="268" r:id="rId6"/>
    <p:sldId id="265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72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5F3178A-B714-4180-ADD7-23764C5C85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FBEA2CD-7885-465F-B700-B6DFEB1C60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6C0BE1C-294D-4B76-817A-F33630330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A8BFA1E-B58A-46B3-8B6F-0D448785C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89D9CF6-D38D-4180-800D-94801F9F8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8628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77E2AD3-354F-4AF8-8BA7-7ECB35621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B53BAD5-4EF7-4624-98A4-714E401410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9A530D9-7033-42A3-8450-1EBE2E842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E76D053-CBBD-46F9-841C-64FBAAFC6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D7270D6-75A7-46E2-9218-780A2866D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8930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FBA764BD-A410-4B68-9FD5-0BC5FA4AA7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8EA0C56-BCA5-4D40-9070-42A0871B1B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71484C4-EA0E-4193-805D-2AEBDBB55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96E3E85-DA08-4603-8EBA-B1CAFED3E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43AF616-B803-449B-A709-5F053A734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8808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53D72A0-1076-476F-8139-6D0FEE2C3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B7D3512-BA09-4D05-8C75-2F3F7F7960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A42B284-1392-4838-8A9F-632632CAC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B87079C-E419-44BF-8E8A-1C5B5B91F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24CA0BD-6EC1-471C-9CFD-97A6E42B4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1223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27B0439-DEC3-4F8D-B5AE-4CEB01102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0E5E1A4-4400-4267-A946-42CA660CC3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6CFE75D-D71F-43E5-B0AE-EA0454E2C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DC72345-76C5-4836-89C8-F7B978145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2439D00-2223-45BA-B75B-800E0DAB6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7593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1A69674-716A-419E-9594-3FB0E8259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28864C0-9103-4E67-9773-5525A0062A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C08F7DC-4045-4F24-BC5D-5D928CAA48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CD4B981-8321-4AD8-8302-08DEF4CC9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ED21A27-2723-45BC-8F63-DEFB682B1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4ED46A5-71CD-4843-B599-0EEC1E23B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5022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554E618-952B-49AD-8D5F-440E89333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72DBD88-90A5-4116-8F65-4EBA90E4BD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CFF1485-101D-46CE-9C9C-31BBADD40D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14664515-59EA-4B08-B6D3-B82A53F137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66FEA889-0657-4F81-BA57-0CF7A66B9D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C673E8ED-5840-4354-A770-7A30AF14D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70317BC7-A3EC-4D91-A511-C05C07959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9C3E520C-A879-4346-8E0D-4E7B0E9D8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8290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B041B86-7710-4EE5-A648-11CA06CF1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9EAF51F-53E6-4DE4-B7B7-E1A03CC96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9466891A-1817-402C-B373-4C0470470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A111DB7F-7631-454F-8E33-6FA4C9693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4800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186B2D7E-0DCC-46D7-A1F7-10F368CB3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ED62C206-B3AC-4EA2-B0A9-2723D0110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1821AF53-1C37-4095-8491-599BBF177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5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A7B026-D8D1-4102-8D10-26137AC67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6023D75-CC4D-4E55-A922-2EEDE9FBBD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18FC8D7-EAD8-4529-A1A9-D59DA5FD05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71972A9-7012-4782-85B9-155C11470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406365E-F4E0-4561-9AC2-BDB06C574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B60CA91-913B-4F21-8AE4-F2B959119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627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AA4C213-4A55-4374-846C-6A4280A36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671AE7E8-FEC1-46F5-9D14-5EC675F60D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0CCD161-7576-428E-85FE-5E9A6F6D4A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CB1F7AB-E238-4CC0-AC62-3ED75359B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3E2BC2E-6A1A-4A9E-B60D-0EF923228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E054704-FA87-414E-8A9E-275C9E32D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1765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07EE16E6-1B2F-412D-9046-41CC73FA2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6016147-6705-425A-B93C-BF3A6D9F5B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7A0EBB4-C899-41B4-8AE4-1EE227C736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B92F7-222E-4C7B-B5DF-2C2BD3383265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F48031C-4578-4E14-BF0E-EB3651B13C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1BDBE5A-0C07-431B-9398-379D6A1BD4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3601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F12B10B-7D93-437E-87EB-C277D97093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E86B436-5E0C-4E96-977A-7E9D895F46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97388"/>
            <a:ext cx="9144000" cy="1655762"/>
          </a:xfrm>
        </p:spPr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961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Olgu 12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Bireysel Özellikler:</a:t>
            </a:r>
          </a:p>
          <a:p>
            <a:pPr lvl="1"/>
            <a:r>
              <a:rPr lang="tr-TR" dirty="0"/>
              <a:t>2 yaşında, dişi, İngiliz </a:t>
            </a:r>
            <a:r>
              <a:rPr lang="tr-TR" dirty="0" err="1"/>
              <a:t>Bulldog</a:t>
            </a:r>
            <a:r>
              <a:rPr lang="tr-TR" dirty="0"/>
              <a:t> köpek</a:t>
            </a:r>
          </a:p>
          <a:p>
            <a:r>
              <a:rPr lang="tr-TR" dirty="0"/>
              <a:t>Hikaye:  </a:t>
            </a:r>
          </a:p>
          <a:p>
            <a:pPr lvl="1"/>
            <a:r>
              <a:rPr lang="tr-TR" dirty="0"/>
              <a:t>Burun kanaması</a:t>
            </a:r>
          </a:p>
          <a:p>
            <a:pPr lvl="1"/>
            <a:r>
              <a:rPr lang="tr-TR" dirty="0"/>
              <a:t>Ağız mukozasında </a:t>
            </a:r>
            <a:r>
              <a:rPr lang="tr-TR" dirty="0" err="1"/>
              <a:t>ekimozlar</a:t>
            </a:r>
            <a:r>
              <a:rPr lang="tr-TR" dirty="0"/>
              <a:t> şeklinde kanama</a:t>
            </a:r>
          </a:p>
          <a:p>
            <a:pPr lvl="1"/>
            <a:r>
              <a:rPr lang="tr-TR" dirty="0" err="1"/>
              <a:t>Abdominal</a:t>
            </a:r>
            <a:r>
              <a:rPr lang="tr-TR" dirty="0"/>
              <a:t> ağrı (birkaç gündür)</a:t>
            </a:r>
          </a:p>
          <a:p>
            <a:pPr lvl="1"/>
            <a:r>
              <a:rPr lang="tr-TR" dirty="0"/>
              <a:t>24 saattir karında </a:t>
            </a:r>
            <a:r>
              <a:rPr lang="tr-TR" dirty="0" err="1"/>
              <a:t>palpe</a:t>
            </a:r>
            <a:r>
              <a:rPr lang="tr-TR" dirty="0"/>
              <a:t> edildiğinde ağrı</a:t>
            </a:r>
          </a:p>
        </p:txBody>
      </p:sp>
    </p:spTree>
    <p:extLst>
      <p:ext uri="{BB962C8B-B14F-4D97-AF65-F5344CB8AC3E}">
        <p14:creationId xmlns:p14="http://schemas.microsoft.com/office/powerpoint/2010/main" val="1946745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Hematoloji</a:t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1178673"/>
              </p:ext>
            </p:extLst>
          </p:nvPr>
        </p:nvGraphicFramePr>
        <p:xfrm>
          <a:off x="808893" y="1318848"/>
          <a:ext cx="7965830" cy="3686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29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40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88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0798">
                <a:tc>
                  <a:txBody>
                    <a:bodyPr/>
                    <a:lstStyle/>
                    <a:p>
                      <a:r>
                        <a:rPr lang="tr-TR" dirty="0"/>
                        <a:t>PCV</a:t>
                      </a:r>
                      <a:r>
                        <a:rPr lang="tr-TR" baseline="0" dirty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 err="1"/>
                        <a:t>Hb</a:t>
                      </a:r>
                      <a:r>
                        <a:rPr lang="tr-TR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/>
                        <a:t>Eritrosit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μ</a:t>
                      </a:r>
                      <a:r>
                        <a:rPr lang="tr-TR" dirty="0"/>
                        <a:t>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 err="1"/>
                        <a:t>Trombosit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/</a:t>
                      </a:r>
                      <a:r>
                        <a:rPr lang="el-GR" dirty="0"/>
                        <a:t>μ</a:t>
                      </a:r>
                      <a:r>
                        <a:rPr lang="tr-TR" dirty="0"/>
                        <a:t>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/>
                        <a:t>Plazma fibrinojeni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aseline="0" dirty="0"/>
                        <a:t>mg/dl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/>
                        <a:t>Plazma Protein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/>
                        <a:t>Lökosit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/</a:t>
                      </a:r>
                      <a:r>
                        <a:rPr lang="el-GR" dirty="0"/>
                        <a:t>μ</a:t>
                      </a:r>
                      <a:r>
                        <a:rPr lang="tr-TR" dirty="0"/>
                        <a:t>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0798">
                <a:tc gridSpan="3">
                  <a:txBody>
                    <a:bodyPr/>
                    <a:lstStyle/>
                    <a:p>
                      <a:r>
                        <a:rPr lang="tr-TR" dirty="0"/>
                        <a:t>Serum Biyokimya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Metin kutusu 2"/>
          <p:cNvSpPr txBox="1"/>
          <p:nvPr/>
        </p:nvSpPr>
        <p:spPr>
          <a:xfrm>
            <a:off x="861647" y="5117124"/>
            <a:ext cx="13771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Akyuvar</a:t>
            </a:r>
            <a:r>
              <a:rPr lang="tr-TR"/>
              <a:t>:  </a:t>
            </a:r>
            <a:r>
              <a:rPr lang="tr-TR" dirty="0"/>
              <a:t>/</a:t>
            </a:r>
            <a:r>
              <a:rPr lang="el-GR" dirty="0"/>
              <a:t>μ</a:t>
            </a:r>
            <a:r>
              <a:rPr lang="tr-TR" dirty="0"/>
              <a:t>l</a:t>
            </a:r>
          </a:p>
          <a:p>
            <a:r>
              <a:rPr lang="tr-T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91326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Serum Biyokimya</a:t>
            </a:r>
          </a:p>
        </p:txBody>
      </p:sp>
      <p:graphicFrame>
        <p:nvGraphicFramePr>
          <p:cNvPr id="4" name="Tablo 3"/>
          <p:cNvGraphicFramePr>
            <a:graphicFrameLocks noGrp="1"/>
          </p:cNvGraphicFramePr>
          <p:nvPr/>
        </p:nvGraphicFramePr>
        <p:xfrm>
          <a:off x="1645138" y="2231943"/>
          <a:ext cx="8128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BUN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mg/dl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Toplam Protein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8,3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/>
                        <a:t>Albumin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ALT (30</a:t>
                      </a:r>
                      <a:r>
                        <a:rPr lang="tr-TR" baseline="30000" dirty="0"/>
                        <a:t>O </a:t>
                      </a:r>
                      <a:r>
                        <a:rPr lang="tr-TR" baseline="0" dirty="0"/>
                        <a:t> C</a:t>
                      </a:r>
                      <a:r>
                        <a:rPr lang="tr-TR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mu/ml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ALP</a:t>
                      </a:r>
                      <a:r>
                        <a:rPr lang="tr-TR" baseline="0" dirty="0"/>
                        <a:t> (</a:t>
                      </a:r>
                      <a:r>
                        <a:rPr lang="tr-TR" dirty="0"/>
                        <a:t>30</a:t>
                      </a:r>
                      <a:r>
                        <a:rPr lang="tr-TR" baseline="30000" dirty="0"/>
                        <a:t>O </a:t>
                      </a:r>
                      <a:r>
                        <a:rPr lang="tr-TR" baseline="0" dirty="0"/>
                        <a:t> C)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mu/ml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Glikoz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mg/dl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Aşağı Ok 6"/>
          <p:cNvSpPr/>
          <p:nvPr/>
        </p:nvSpPr>
        <p:spPr>
          <a:xfrm>
            <a:off x="6359769" y="3036277"/>
            <a:ext cx="123092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8052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İdrar Analizi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Koyu sarı, berrak renkli idrar</a:t>
            </a:r>
          </a:p>
          <a:p>
            <a:r>
              <a:rPr lang="tr-TR" dirty="0" err="1"/>
              <a:t>Dansite</a:t>
            </a:r>
            <a:r>
              <a:rPr lang="tr-TR" dirty="0"/>
              <a:t>: 1,005</a:t>
            </a:r>
          </a:p>
          <a:p>
            <a:r>
              <a:rPr lang="tr-TR" dirty="0" err="1"/>
              <a:t>pH</a:t>
            </a:r>
            <a:r>
              <a:rPr lang="tr-TR" dirty="0"/>
              <a:t>: 6,0</a:t>
            </a:r>
          </a:p>
          <a:p>
            <a:r>
              <a:rPr lang="tr-TR" dirty="0"/>
              <a:t>Diğer: -</a:t>
            </a:r>
          </a:p>
          <a:p>
            <a:r>
              <a:rPr lang="tr-TR" dirty="0"/>
              <a:t>Ender </a:t>
            </a:r>
            <a:r>
              <a:rPr lang="tr-TR" dirty="0" err="1"/>
              <a:t>epitel</a:t>
            </a:r>
            <a:r>
              <a:rPr lang="tr-TR" dirty="0"/>
              <a:t>, amorf kristaller</a:t>
            </a:r>
          </a:p>
        </p:txBody>
      </p:sp>
    </p:spTree>
    <p:extLst>
      <p:ext uri="{BB962C8B-B14F-4D97-AF65-F5344CB8AC3E}">
        <p14:creationId xmlns:p14="http://schemas.microsoft.com/office/powerpoint/2010/main" val="3478851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Diabetes</a:t>
            </a:r>
            <a:r>
              <a:rPr lang="tr-TR" dirty="0"/>
              <a:t> </a:t>
            </a:r>
            <a:r>
              <a:rPr lang="tr-TR" dirty="0" err="1"/>
              <a:t>insipitus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12077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135</Words>
  <Application>Microsoft Office PowerPoint</Application>
  <PresentationFormat>Geniş ekran</PresentationFormat>
  <Paragraphs>51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PowerPoint Sunusu</vt:lpstr>
      <vt:lpstr>Olgu 12</vt:lpstr>
      <vt:lpstr>Hematoloji </vt:lpstr>
      <vt:lpstr>Serum Biyokimya</vt:lpstr>
      <vt:lpstr>İdrar Analizi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Veteriner Endokrinoloji</dc:title>
  <dc:creator>Efe</dc:creator>
  <cp:lastModifiedBy>Efe Kurtdede</cp:lastModifiedBy>
  <cp:revision>13</cp:revision>
  <dcterms:created xsi:type="dcterms:W3CDTF">2023-11-22T07:09:04Z</dcterms:created>
  <dcterms:modified xsi:type="dcterms:W3CDTF">2025-09-01T10:59:45Z</dcterms:modified>
</cp:coreProperties>
</file>