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13. </a:t>
            </a:r>
            <a:r>
              <a:rPr lang="tr-TR" dirty="0"/>
              <a:t>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İçerik Yer Tutucusu 44">
            <a:extLst>
              <a:ext uri="{FF2B5EF4-FFF2-40B4-BE49-F238E27FC236}">
                <a16:creationId xmlns:a16="http://schemas.microsoft.com/office/drawing/2014/main" id="{60297E72-DF6A-42A7-86EC-A45E6B711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6799" y="1825625"/>
            <a:ext cx="725840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0" name="İçerik Yer Tutucusu 49">
            <a:extLst>
              <a:ext uri="{FF2B5EF4-FFF2-40B4-BE49-F238E27FC236}">
                <a16:creationId xmlns:a16="http://schemas.microsoft.com/office/drawing/2014/main" id="{6F0D415D-33E6-4132-B724-9282AFAA5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5729" y="1825625"/>
            <a:ext cx="784054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İçerik Yer Tutucusu 54">
            <a:extLst>
              <a:ext uri="{FF2B5EF4-FFF2-40B4-BE49-F238E27FC236}">
                <a16:creationId xmlns:a16="http://schemas.microsoft.com/office/drawing/2014/main" id="{5EFEDF26-FBC0-4045-8215-FF65DE35C0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1640" y="1825625"/>
            <a:ext cx="768871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İçerik Yer Tutucusu 51">
            <a:extLst>
              <a:ext uri="{FF2B5EF4-FFF2-40B4-BE49-F238E27FC236}">
                <a16:creationId xmlns:a16="http://schemas.microsoft.com/office/drawing/2014/main" id="{D75379A6-D75D-4584-8E54-E014E42B41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4456" y="1825625"/>
            <a:ext cx="7963087" cy="4351338"/>
          </a:xfrm>
          <a:prstGeom prst="rect">
            <a:avLst/>
          </a:prstGeom>
        </p:spPr>
      </p:pic>
      <p:pic>
        <p:nvPicPr>
          <p:cNvPr id="53" name="Resim 52">
            <a:extLst>
              <a:ext uri="{FF2B5EF4-FFF2-40B4-BE49-F238E27FC236}">
                <a16:creationId xmlns:a16="http://schemas.microsoft.com/office/drawing/2014/main" id="{5956DA3C-770F-4A2B-89DC-7D0C12BEE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677" y="143036"/>
            <a:ext cx="7092379" cy="168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7" name="İçerik Yer Tutucusu 26">
            <a:extLst>
              <a:ext uri="{FF2B5EF4-FFF2-40B4-BE49-F238E27FC236}">
                <a16:creationId xmlns:a16="http://schemas.microsoft.com/office/drawing/2014/main" id="{AA386441-D4A4-4687-94F0-0513699E82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926" y="1825625"/>
            <a:ext cx="773814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17</cp:revision>
  <dcterms:created xsi:type="dcterms:W3CDTF">2023-01-03T16:36:10Z</dcterms:created>
  <dcterms:modified xsi:type="dcterms:W3CDTF">2023-01-03T17:21:06Z</dcterms:modified>
</cp:coreProperties>
</file>