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324" r:id="rId3"/>
    <p:sldId id="325" r:id="rId4"/>
    <p:sldId id="326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745" autoAdjust="0"/>
    <p:restoredTop sz="94660"/>
  </p:normalViewPr>
  <p:slideViewPr>
    <p:cSldViewPr snapToGrid="0">
      <p:cViewPr varScale="1">
        <p:scale>
          <a:sx n="40" d="100"/>
          <a:sy n="40" d="100"/>
        </p:scale>
        <p:origin x="66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F289A1-2B8A-4526-B5F1-593E953EBC13}" type="doc">
      <dgm:prSet loTypeId="urn:microsoft.com/office/officeart/2005/8/layout/hierarchy1" loCatId="hierarchy" qsTypeId="urn:microsoft.com/office/officeart/2005/8/quickstyle/simple5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227AC6FB-5C1E-4935-8243-8727B9D78D7F}">
      <dgm:prSet/>
      <dgm:spPr/>
      <dgm:t>
        <a:bodyPr/>
        <a:lstStyle/>
        <a:p>
          <a:r>
            <a:rPr lang="tr-TR" dirty="0"/>
            <a:t>Farklı ağlar arasında haberleşmenin sağlanabilmesi için </a:t>
          </a:r>
          <a:r>
            <a:rPr lang="tr-TR" dirty="0" err="1"/>
            <a:t>routing</a:t>
          </a:r>
          <a:r>
            <a:rPr lang="tr-TR" dirty="0"/>
            <a:t> yapılması gerekmektedir.</a:t>
          </a:r>
          <a:endParaRPr lang="en-US" dirty="0"/>
        </a:p>
      </dgm:t>
    </dgm:pt>
    <dgm:pt modelId="{29F10402-AB92-41D5-BF8C-DE40B68E68A7}" type="parTrans" cxnId="{23B0AE39-9C19-476A-9D56-2C50AEBA2BA0}">
      <dgm:prSet/>
      <dgm:spPr/>
      <dgm:t>
        <a:bodyPr/>
        <a:lstStyle/>
        <a:p>
          <a:endParaRPr lang="en-US"/>
        </a:p>
      </dgm:t>
    </dgm:pt>
    <dgm:pt modelId="{F6AFEF04-43CB-4912-B9B1-B551D85F6C8A}" type="sibTrans" cxnId="{23B0AE39-9C19-476A-9D56-2C50AEBA2BA0}">
      <dgm:prSet/>
      <dgm:spPr/>
      <dgm:t>
        <a:bodyPr/>
        <a:lstStyle/>
        <a:p>
          <a:endParaRPr lang="en-US"/>
        </a:p>
      </dgm:t>
    </dgm:pt>
    <dgm:pt modelId="{C9FFD2DD-0767-417F-9A87-50D82614B8CC}">
      <dgm:prSet/>
      <dgm:spPr/>
      <dgm:t>
        <a:bodyPr/>
        <a:lstStyle/>
        <a:p>
          <a:r>
            <a:rPr lang="tr-TR" dirty="0"/>
            <a:t>Başlıca </a:t>
          </a:r>
          <a:r>
            <a:rPr lang="tr-TR" dirty="0" err="1"/>
            <a:t>routing</a:t>
          </a:r>
          <a:r>
            <a:rPr lang="tr-TR" dirty="0"/>
            <a:t> işlemi </a:t>
          </a:r>
          <a:r>
            <a:rPr lang="tr-TR" dirty="0" err="1"/>
            <a:t>Static</a:t>
          </a:r>
          <a:r>
            <a:rPr lang="tr-TR" dirty="0"/>
            <a:t> </a:t>
          </a:r>
          <a:r>
            <a:rPr lang="tr-TR" dirty="0" err="1"/>
            <a:t>Route</a:t>
          </a:r>
          <a:r>
            <a:rPr lang="tr-TR" dirty="0"/>
            <a:t> işlemidir.</a:t>
          </a:r>
          <a:endParaRPr lang="en-US" dirty="0"/>
        </a:p>
      </dgm:t>
    </dgm:pt>
    <dgm:pt modelId="{94267A32-2F54-4DC2-82FA-7D7AE8F583BB}" type="parTrans" cxnId="{F9FA5909-8447-4A9E-8DA4-959045000F66}">
      <dgm:prSet/>
      <dgm:spPr/>
      <dgm:t>
        <a:bodyPr/>
        <a:lstStyle/>
        <a:p>
          <a:endParaRPr lang="en-US"/>
        </a:p>
      </dgm:t>
    </dgm:pt>
    <dgm:pt modelId="{3C763E2A-BC90-4AC8-A063-92509CEDB328}" type="sibTrans" cxnId="{F9FA5909-8447-4A9E-8DA4-959045000F66}">
      <dgm:prSet/>
      <dgm:spPr/>
      <dgm:t>
        <a:bodyPr/>
        <a:lstStyle/>
        <a:p>
          <a:endParaRPr lang="en-US"/>
        </a:p>
      </dgm:t>
    </dgm:pt>
    <dgm:pt modelId="{4CE6897C-90D6-4754-8A65-388610FB47DA}">
      <dgm:prSet/>
      <dgm:spPr/>
      <dgm:t>
        <a:bodyPr/>
        <a:lstStyle/>
        <a:p>
          <a:r>
            <a:rPr lang="tr-TR" dirty="0"/>
            <a:t>Ağ topolojisinin büyüklüğüne ve </a:t>
          </a:r>
          <a:r>
            <a:rPr lang="tr-TR" dirty="0" err="1"/>
            <a:t>gereksimine</a:t>
          </a:r>
          <a:r>
            <a:rPr lang="tr-TR" dirty="0"/>
            <a:t> göre Dinamik Routing Protokolleri de kullanılabilir. Başlıca dinamik </a:t>
          </a:r>
          <a:r>
            <a:rPr lang="tr-TR" dirty="0" err="1"/>
            <a:t>routing</a:t>
          </a:r>
          <a:r>
            <a:rPr lang="tr-TR" dirty="0"/>
            <a:t> protokoller: RIP, OSPF, EIGRP,BGP ‘</a:t>
          </a:r>
          <a:r>
            <a:rPr lang="tr-TR" dirty="0" err="1"/>
            <a:t>dir</a:t>
          </a:r>
          <a:r>
            <a:rPr lang="tr-TR" dirty="0"/>
            <a:t>.</a:t>
          </a:r>
          <a:endParaRPr lang="en-US" dirty="0"/>
        </a:p>
      </dgm:t>
    </dgm:pt>
    <dgm:pt modelId="{54F32BF5-1A24-402D-B253-E1A200B98479}" type="parTrans" cxnId="{9525B869-1D8F-4A4F-ABFF-DE8CBAD4C1B4}">
      <dgm:prSet/>
      <dgm:spPr/>
      <dgm:t>
        <a:bodyPr/>
        <a:lstStyle/>
        <a:p>
          <a:endParaRPr lang="en-US"/>
        </a:p>
      </dgm:t>
    </dgm:pt>
    <dgm:pt modelId="{21003644-8BB3-44E1-936D-F9945AF08129}" type="sibTrans" cxnId="{9525B869-1D8F-4A4F-ABFF-DE8CBAD4C1B4}">
      <dgm:prSet/>
      <dgm:spPr/>
      <dgm:t>
        <a:bodyPr/>
        <a:lstStyle/>
        <a:p>
          <a:endParaRPr lang="en-US"/>
        </a:p>
      </dgm:t>
    </dgm:pt>
    <dgm:pt modelId="{D6B866F1-725A-47D0-B5A8-AD3871E5C9EC}" type="pres">
      <dgm:prSet presAssocID="{F2F289A1-2B8A-4526-B5F1-593E953EBC1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459C90F-E073-4C70-8925-950E34759D33}" type="pres">
      <dgm:prSet presAssocID="{227AC6FB-5C1E-4935-8243-8727B9D78D7F}" presName="hierRoot1" presStyleCnt="0"/>
      <dgm:spPr/>
    </dgm:pt>
    <dgm:pt modelId="{E6DFCAF3-68FD-4219-88CE-12B2D05BE54E}" type="pres">
      <dgm:prSet presAssocID="{227AC6FB-5C1E-4935-8243-8727B9D78D7F}" presName="composite" presStyleCnt="0"/>
      <dgm:spPr/>
    </dgm:pt>
    <dgm:pt modelId="{2930EAFE-8311-4AD9-9C40-C01374AE07A8}" type="pres">
      <dgm:prSet presAssocID="{227AC6FB-5C1E-4935-8243-8727B9D78D7F}" presName="background" presStyleLbl="node0" presStyleIdx="0" presStyleCnt="3"/>
      <dgm:spPr/>
    </dgm:pt>
    <dgm:pt modelId="{3CCF8B2E-A64A-4D5E-A229-7147A51A7DDD}" type="pres">
      <dgm:prSet presAssocID="{227AC6FB-5C1E-4935-8243-8727B9D78D7F}" presName="text" presStyleLbl="fgAcc0" presStyleIdx="0" presStyleCnt="3">
        <dgm:presLayoutVars>
          <dgm:chPref val="3"/>
        </dgm:presLayoutVars>
      </dgm:prSet>
      <dgm:spPr/>
    </dgm:pt>
    <dgm:pt modelId="{BF464EE9-F6FB-4AF5-AACE-AEB310754B92}" type="pres">
      <dgm:prSet presAssocID="{227AC6FB-5C1E-4935-8243-8727B9D78D7F}" presName="hierChild2" presStyleCnt="0"/>
      <dgm:spPr/>
    </dgm:pt>
    <dgm:pt modelId="{CD8BAD05-B33E-4FA9-B1DF-34967D0D1D1C}" type="pres">
      <dgm:prSet presAssocID="{C9FFD2DD-0767-417F-9A87-50D82614B8CC}" presName="hierRoot1" presStyleCnt="0"/>
      <dgm:spPr/>
    </dgm:pt>
    <dgm:pt modelId="{CA7674BF-5421-42A4-9FB8-4CF7BA5BF369}" type="pres">
      <dgm:prSet presAssocID="{C9FFD2DD-0767-417F-9A87-50D82614B8CC}" presName="composite" presStyleCnt="0"/>
      <dgm:spPr/>
    </dgm:pt>
    <dgm:pt modelId="{FB71BFC5-23E1-49D9-87EB-CBB67A4BA3DD}" type="pres">
      <dgm:prSet presAssocID="{C9FFD2DD-0767-417F-9A87-50D82614B8CC}" presName="background" presStyleLbl="node0" presStyleIdx="1" presStyleCnt="3"/>
      <dgm:spPr/>
    </dgm:pt>
    <dgm:pt modelId="{60D99403-28B3-43B2-9632-1135D55B5C78}" type="pres">
      <dgm:prSet presAssocID="{C9FFD2DD-0767-417F-9A87-50D82614B8CC}" presName="text" presStyleLbl="fgAcc0" presStyleIdx="1" presStyleCnt="3">
        <dgm:presLayoutVars>
          <dgm:chPref val="3"/>
        </dgm:presLayoutVars>
      </dgm:prSet>
      <dgm:spPr/>
    </dgm:pt>
    <dgm:pt modelId="{B6495F51-1B4B-460B-8FC3-5A187C242312}" type="pres">
      <dgm:prSet presAssocID="{C9FFD2DD-0767-417F-9A87-50D82614B8CC}" presName="hierChild2" presStyleCnt="0"/>
      <dgm:spPr/>
    </dgm:pt>
    <dgm:pt modelId="{FB3D9E47-F8D5-4A47-B620-E2F16374A179}" type="pres">
      <dgm:prSet presAssocID="{4CE6897C-90D6-4754-8A65-388610FB47DA}" presName="hierRoot1" presStyleCnt="0"/>
      <dgm:spPr/>
    </dgm:pt>
    <dgm:pt modelId="{B3676ADC-3D91-4CC6-8BC9-6CC7D9C09838}" type="pres">
      <dgm:prSet presAssocID="{4CE6897C-90D6-4754-8A65-388610FB47DA}" presName="composite" presStyleCnt="0"/>
      <dgm:spPr/>
    </dgm:pt>
    <dgm:pt modelId="{E8A11A78-5711-44B5-A42E-72F5DB062FFA}" type="pres">
      <dgm:prSet presAssocID="{4CE6897C-90D6-4754-8A65-388610FB47DA}" presName="background" presStyleLbl="node0" presStyleIdx="2" presStyleCnt="3"/>
      <dgm:spPr/>
    </dgm:pt>
    <dgm:pt modelId="{1E5BC01C-F130-4451-B175-8F12E2A0F73F}" type="pres">
      <dgm:prSet presAssocID="{4CE6897C-90D6-4754-8A65-388610FB47DA}" presName="text" presStyleLbl="fgAcc0" presStyleIdx="2" presStyleCnt="3">
        <dgm:presLayoutVars>
          <dgm:chPref val="3"/>
        </dgm:presLayoutVars>
      </dgm:prSet>
      <dgm:spPr/>
    </dgm:pt>
    <dgm:pt modelId="{952DCE56-FF68-4D52-BB10-7A2D2C257218}" type="pres">
      <dgm:prSet presAssocID="{4CE6897C-90D6-4754-8A65-388610FB47DA}" presName="hierChild2" presStyleCnt="0"/>
      <dgm:spPr/>
    </dgm:pt>
  </dgm:ptLst>
  <dgm:cxnLst>
    <dgm:cxn modelId="{F9FA5909-8447-4A9E-8DA4-959045000F66}" srcId="{F2F289A1-2B8A-4526-B5F1-593E953EBC13}" destId="{C9FFD2DD-0767-417F-9A87-50D82614B8CC}" srcOrd="1" destOrd="0" parTransId="{94267A32-2F54-4DC2-82FA-7D7AE8F583BB}" sibTransId="{3C763E2A-BC90-4AC8-A063-92509CEDB328}"/>
    <dgm:cxn modelId="{ED7E1829-3333-4CD1-9097-BBAE03B154D5}" type="presOf" srcId="{F2F289A1-2B8A-4526-B5F1-593E953EBC13}" destId="{D6B866F1-725A-47D0-B5A8-AD3871E5C9EC}" srcOrd="0" destOrd="0" presId="urn:microsoft.com/office/officeart/2005/8/layout/hierarchy1"/>
    <dgm:cxn modelId="{23B0AE39-9C19-476A-9D56-2C50AEBA2BA0}" srcId="{F2F289A1-2B8A-4526-B5F1-593E953EBC13}" destId="{227AC6FB-5C1E-4935-8243-8727B9D78D7F}" srcOrd="0" destOrd="0" parTransId="{29F10402-AB92-41D5-BF8C-DE40B68E68A7}" sibTransId="{F6AFEF04-43CB-4912-B9B1-B551D85F6C8A}"/>
    <dgm:cxn modelId="{9525B869-1D8F-4A4F-ABFF-DE8CBAD4C1B4}" srcId="{F2F289A1-2B8A-4526-B5F1-593E953EBC13}" destId="{4CE6897C-90D6-4754-8A65-388610FB47DA}" srcOrd="2" destOrd="0" parTransId="{54F32BF5-1A24-402D-B253-E1A200B98479}" sibTransId="{21003644-8BB3-44E1-936D-F9945AF08129}"/>
    <dgm:cxn modelId="{502C84C7-F544-4110-8F7B-2CF0F4BA9311}" type="presOf" srcId="{227AC6FB-5C1E-4935-8243-8727B9D78D7F}" destId="{3CCF8B2E-A64A-4D5E-A229-7147A51A7DDD}" srcOrd="0" destOrd="0" presId="urn:microsoft.com/office/officeart/2005/8/layout/hierarchy1"/>
    <dgm:cxn modelId="{85EE01D3-419E-44E8-8201-DFE0036CAF81}" type="presOf" srcId="{C9FFD2DD-0767-417F-9A87-50D82614B8CC}" destId="{60D99403-28B3-43B2-9632-1135D55B5C78}" srcOrd="0" destOrd="0" presId="urn:microsoft.com/office/officeart/2005/8/layout/hierarchy1"/>
    <dgm:cxn modelId="{185557D8-2B75-4726-9C14-697A815AD714}" type="presOf" srcId="{4CE6897C-90D6-4754-8A65-388610FB47DA}" destId="{1E5BC01C-F130-4451-B175-8F12E2A0F73F}" srcOrd="0" destOrd="0" presId="urn:microsoft.com/office/officeart/2005/8/layout/hierarchy1"/>
    <dgm:cxn modelId="{CB06ED0A-D116-4924-ACB2-2287C0009197}" type="presParOf" srcId="{D6B866F1-725A-47D0-B5A8-AD3871E5C9EC}" destId="{C459C90F-E073-4C70-8925-950E34759D33}" srcOrd="0" destOrd="0" presId="urn:microsoft.com/office/officeart/2005/8/layout/hierarchy1"/>
    <dgm:cxn modelId="{58EC1A87-24AD-4C09-978B-1EC19E6E7D1D}" type="presParOf" srcId="{C459C90F-E073-4C70-8925-950E34759D33}" destId="{E6DFCAF3-68FD-4219-88CE-12B2D05BE54E}" srcOrd="0" destOrd="0" presId="urn:microsoft.com/office/officeart/2005/8/layout/hierarchy1"/>
    <dgm:cxn modelId="{40C3D256-15A4-430D-835D-C1B3C779BEE4}" type="presParOf" srcId="{E6DFCAF3-68FD-4219-88CE-12B2D05BE54E}" destId="{2930EAFE-8311-4AD9-9C40-C01374AE07A8}" srcOrd="0" destOrd="0" presId="urn:microsoft.com/office/officeart/2005/8/layout/hierarchy1"/>
    <dgm:cxn modelId="{9E912F3A-1040-4D79-8A8C-59CE1F2BEB1F}" type="presParOf" srcId="{E6DFCAF3-68FD-4219-88CE-12B2D05BE54E}" destId="{3CCF8B2E-A64A-4D5E-A229-7147A51A7DDD}" srcOrd="1" destOrd="0" presId="urn:microsoft.com/office/officeart/2005/8/layout/hierarchy1"/>
    <dgm:cxn modelId="{0779F4CC-6DA0-4C19-9884-49E78EA40CAC}" type="presParOf" srcId="{C459C90F-E073-4C70-8925-950E34759D33}" destId="{BF464EE9-F6FB-4AF5-AACE-AEB310754B92}" srcOrd="1" destOrd="0" presId="urn:microsoft.com/office/officeart/2005/8/layout/hierarchy1"/>
    <dgm:cxn modelId="{ADB3BDDF-FCCA-4D56-B1DE-4EAC1E8AB1B4}" type="presParOf" srcId="{D6B866F1-725A-47D0-B5A8-AD3871E5C9EC}" destId="{CD8BAD05-B33E-4FA9-B1DF-34967D0D1D1C}" srcOrd="1" destOrd="0" presId="urn:microsoft.com/office/officeart/2005/8/layout/hierarchy1"/>
    <dgm:cxn modelId="{9BA0697C-0138-4BB2-A6A2-92A0F41D4E6A}" type="presParOf" srcId="{CD8BAD05-B33E-4FA9-B1DF-34967D0D1D1C}" destId="{CA7674BF-5421-42A4-9FB8-4CF7BA5BF369}" srcOrd="0" destOrd="0" presId="urn:microsoft.com/office/officeart/2005/8/layout/hierarchy1"/>
    <dgm:cxn modelId="{662297A2-1035-4607-B107-8504847D8A05}" type="presParOf" srcId="{CA7674BF-5421-42A4-9FB8-4CF7BA5BF369}" destId="{FB71BFC5-23E1-49D9-87EB-CBB67A4BA3DD}" srcOrd="0" destOrd="0" presId="urn:microsoft.com/office/officeart/2005/8/layout/hierarchy1"/>
    <dgm:cxn modelId="{A98A3E92-5BDF-474E-B824-3EF549F1BA66}" type="presParOf" srcId="{CA7674BF-5421-42A4-9FB8-4CF7BA5BF369}" destId="{60D99403-28B3-43B2-9632-1135D55B5C78}" srcOrd="1" destOrd="0" presId="urn:microsoft.com/office/officeart/2005/8/layout/hierarchy1"/>
    <dgm:cxn modelId="{FC574820-DF89-4509-A052-CA1490073E24}" type="presParOf" srcId="{CD8BAD05-B33E-4FA9-B1DF-34967D0D1D1C}" destId="{B6495F51-1B4B-460B-8FC3-5A187C242312}" srcOrd="1" destOrd="0" presId="urn:microsoft.com/office/officeart/2005/8/layout/hierarchy1"/>
    <dgm:cxn modelId="{3A9C59EA-AE94-4FDC-A5D8-39CE97F65E5A}" type="presParOf" srcId="{D6B866F1-725A-47D0-B5A8-AD3871E5C9EC}" destId="{FB3D9E47-F8D5-4A47-B620-E2F16374A179}" srcOrd="2" destOrd="0" presId="urn:microsoft.com/office/officeart/2005/8/layout/hierarchy1"/>
    <dgm:cxn modelId="{939DF7E3-2E1E-4F30-9183-91831A8DA8F1}" type="presParOf" srcId="{FB3D9E47-F8D5-4A47-B620-E2F16374A179}" destId="{B3676ADC-3D91-4CC6-8BC9-6CC7D9C09838}" srcOrd="0" destOrd="0" presId="urn:microsoft.com/office/officeart/2005/8/layout/hierarchy1"/>
    <dgm:cxn modelId="{6409B24F-78BC-4CB4-BEA4-C48D8849315A}" type="presParOf" srcId="{B3676ADC-3D91-4CC6-8BC9-6CC7D9C09838}" destId="{E8A11A78-5711-44B5-A42E-72F5DB062FFA}" srcOrd="0" destOrd="0" presId="urn:microsoft.com/office/officeart/2005/8/layout/hierarchy1"/>
    <dgm:cxn modelId="{62B36D3F-8CEF-4F13-915A-C28702F89254}" type="presParOf" srcId="{B3676ADC-3D91-4CC6-8BC9-6CC7D9C09838}" destId="{1E5BC01C-F130-4451-B175-8F12E2A0F73F}" srcOrd="1" destOrd="0" presId="urn:microsoft.com/office/officeart/2005/8/layout/hierarchy1"/>
    <dgm:cxn modelId="{70C24380-C775-4B93-8E51-A9EB11F0D8CA}" type="presParOf" srcId="{FB3D9E47-F8D5-4A47-B620-E2F16374A179}" destId="{952DCE56-FF68-4D52-BB10-7A2D2C25721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30EAFE-8311-4AD9-9C40-C01374AE07A8}">
      <dsp:nvSpPr>
        <dsp:cNvPr id="0" name=""/>
        <dsp:cNvSpPr/>
      </dsp:nvSpPr>
      <dsp:spPr>
        <a:xfrm>
          <a:off x="0" y="1061330"/>
          <a:ext cx="3067049" cy="194757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CCF8B2E-A64A-4D5E-A229-7147A51A7DDD}">
      <dsp:nvSpPr>
        <dsp:cNvPr id="0" name=""/>
        <dsp:cNvSpPr/>
      </dsp:nvSpPr>
      <dsp:spPr>
        <a:xfrm>
          <a:off x="340783" y="1385074"/>
          <a:ext cx="3067049" cy="1947576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Farklı ağlar arasında haberleşmenin sağlanabilmesi için </a:t>
          </a:r>
          <a:r>
            <a:rPr lang="tr-TR" sz="1800" kern="1200" dirty="0" err="1"/>
            <a:t>routing</a:t>
          </a:r>
          <a:r>
            <a:rPr lang="tr-TR" sz="1800" kern="1200" dirty="0"/>
            <a:t> yapılması gerekmektedir.</a:t>
          </a:r>
          <a:endParaRPr lang="en-US" sz="1800" kern="1200" dirty="0"/>
        </a:p>
      </dsp:txBody>
      <dsp:txXfrm>
        <a:off x="397826" y="1442117"/>
        <a:ext cx="2952963" cy="1833490"/>
      </dsp:txXfrm>
    </dsp:sp>
    <dsp:sp modelId="{FB71BFC5-23E1-49D9-87EB-CBB67A4BA3DD}">
      <dsp:nvSpPr>
        <dsp:cNvPr id="0" name=""/>
        <dsp:cNvSpPr/>
      </dsp:nvSpPr>
      <dsp:spPr>
        <a:xfrm>
          <a:off x="3748616" y="1061330"/>
          <a:ext cx="3067049" cy="194757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0D99403-28B3-43B2-9632-1135D55B5C78}">
      <dsp:nvSpPr>
        <dsp:cNvPr id="0" name=""/>
        <dsp:cNvSpPr/>
      </dsp:nvSpPr>
      <dsp:spPr>
        <a:xfrm>
          <a:off x="4089399" y="1385074"/>
          <a:ext cx="3067049" cy="1947576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Başlıca </a:t>
          </a:r>
          <a:r>
            <a:rPr lang="tr-TR" sz="1800" kern="1200" dirty="0" err="1"/>
            <a:t>routing</a:t>
          </a:r>
          <a:r>
            <a:rPr lang="tr-TR" sz="1800" kern="1200" dirty="0"/>
            <a:t> işlemi </a:t>
          </a:r>
          <a:r>
            <a:rPr lang="tr-TR" sz="1800" kern="1200" dirty="0" err="1"/>
            <a:t>Static</a:t>
          </a:r>
          <a:r>
            <a:rPr lang="tr-TR" sz="1800" kern="1200" dirty="0"/>
            <a:t> </a:t>
          </a:r>
          <a:r>
            <a:rPr lang="tr-TR" sz="1800" kern="1200" dirty="0" err="1"/>
            <a:t>Route</a:t>
          </a:r>
          <a:r>
            <a:rPr lang="tr-TR" sz="1800" kern="1200" dirty="0"/>
            <a:t> işlemidir.</a:t>
          </a:r>
          <a:endParaRPr lang="en-US" sz="1800" kern="1200" dirty="0"/>
        </a:p>
      </dsp:txBody>
      <dsp:txXfrm>
        <a:off x="4146442" y="1442117"/>
        <a:ext cx="2952963" cy="1833490"/>
      </dsp:txXfrm>
    </dsp:sp>
    <dsp:sp modelId="{E8A11A78-5711-44B5-A42E-72F5DB062FFA}">
      <dsp:nvSpPr>
        <dsp:cNvPr id="0" name=""/>
        <dsp:cNvSpPr/>
      </dsp:nvSpPr>
      <dsp:spPr>
        <a:xfrm>
          <a:off x="7497232" y="1061330"/>
          <a:ext cx="3067049" cy="194757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E5BC01C-F130-4451-B175-8F12E2A0F73F}">
      <dsp:nvSpPr>
        <dsp:cNvPr id="0" name=""/>
        <dsp:cNvSpPr/>
      </dsp:nvSpPr>
      <dsp:spPr>
        <a:xfrm>
          <a:off x="7838016" y="1385074"/>
          <a:ext cx="3067049" cy="1947576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Ağ topolojisinin büyüklüğüne ve </a:t>
          </a:r>
          <a:r>
            <a:rPr lang="tr-TR" sz="1800" kern="1200" dirty="0" err="1"/>
            <a:t>gereksimine</a:t>
          </a:r>
          <a:r>
            <a:rPr lang="tr-TR" sz="1800" kern="1200" dirty="0"/>
            <a:t> göre Dinamik Routing Protokolleri de kullanılabilir. Başlıca dinamik </a:t>
          </a:r>
          <a:r>
            <a:rPr lang="tr-TR" sz="1800" kern="1200" dirty="0" err="1"/>
            <a:t>routing</a:t>
          </a:r>
          <a:r>
            <a:rPr lang="tr-TR" sz="1800" kern="1200" dirty="0"/>
            <a:t> protokoller: RIP, OSPF, EIGRP,BGP ‘</a:t>
          </a:r>
          <a:r>
            <a:rPr lang="tr-TR" sz="1800" kern="1200" dirty="0" err="1"/>
            <a:t>dir</a:t>
          </a:r>
          <a:r>
            <a:rPr lang="tr-TR" sz="1800" kern="1200" dirty="0"/>
            <a:t>.</a:t>
          </a:r>
          <a:endParaRPr lang="en-US" sz="1800" kern="1200" dirty="0"/>
        </a:p>
      </dsp:txBody>
      <dsp:txXfrm>
        <a:off x="7895059" y="1442117"/>
        <a:ext cx="2952963" cy="18334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B149D1-90CE-4DC7-BA8F-7B91DD45BDA0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F6658A-961A-41D7-96B5-3242BBB6A64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3754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8BD078B-AD26-4276-BD73-059DDE5E8B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22D5A5C-B0E1-47DC-8287-BEA911E1C7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9162D09-C5C9-40A0-BDE7-B1E250751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A308483-EE9C-4A5C-80B9-D53F2F7FD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3A47AF7-B6B0-45C2-8D0B-AFE5AEAE4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184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797A647-7121-4E0E-BFDD-AA86CE244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A952D1F-28D8-41E0-B60B-D4E4087D3A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9CECBE5-66EF-4EED-B774-EFDA42FDF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7E52E15-6221-4143-81F3-C9D7B596C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8DA035-CF34-43D4-83D4-04E971C9E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15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B651D413-0BD9-4CAE-BDD0-4E1955360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5B33B03-4E26-48DE-94F3-63CC816E60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DFB8B9-6109-4459-870C-BFF187A10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F1A55B0-A0CC-4BF8-A0CA-F2C74AEF7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E05C02B-2EC4-4729-B74F-DC2B31C82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2893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6D3E71F-5960-49EE-AA86-C49519F9D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DB9048-E19F-4E3A-80E1-95ED095CA2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6F7118E-8504-4253-9F2E-7BAF01BD7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354E49E-4508-4BA1-B9B5-834E1497B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D8012D3-1AF2-46CB-95FD-87BB071FB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8454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F97F3B6-FC37-4EF7-AEEF-0B0EC20DC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06F62F-79FB-4774-811A-A28BDBFAE5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B2C01C3-80F8-4B6C-A5DA-215CEC388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A84AE8D-4DEE-44CD-A10F-86930BEBF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16FA6B-4B96-45FD-B7D3-92C1A606F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0630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5D265D5-2571-4CC1-AA41-433EF889B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AF22C56-33E2-49D0-B1BE-1160BB1B0A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88F0082-183B-4635-AE27-E0DF5EBE05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B8FC009-0516-4560-BCD9-4C61F5548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1AF2206-2A4C-407E-A37C-BBDF646C6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F4C66E5-B2FC-48D9-81F2-607C57CDB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5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3D7578-73A9-494D-93A9-E03CB2A8CA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32EB2F1-63D4-4469-8DA2-409F3496B5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83507F3D-299A-454C-97E9-63997219D6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BAC82015-275A-44C8-862F-70DFFA0F49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08E2BBAD-34C8-400F-A65A-A705E15B2C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014974E3-6141-49CE-8D8A-77DC22C1A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C7E090D0-21BC-4F0A-8FB6-F6BD2FFA7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E6BE0E12-424C-4E5B-B714-D46724614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6270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5268F44-A594-4112-B49E-D3942632A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22BC05F-F539-43EA-BC4F-E9BD20C17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83FECA2-3628-4FF9-AF54-DC2A24C1F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24573B6-86D0-4662-A4F0-57D7F3A7C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3608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F6944D75-847B-41C9-9D1A-95EA5068C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D327895C-E638-4DBF-9C73-0037872DE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63015292-A4B2-479A-8872-D7F6D2CD5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6262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C3619D8-2DF8-483C-B6DD-C09313595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814A8D-8FC0-4B64-9621-42F03FB8C3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0573A6D-687C-48FC-B709-6DD5C8CED5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0CD889B-5161-4BF7-BECC-E950C2B7D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2BB38BB-8B57-4FF3-AC3F-A6B0F167C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FBFB8DD-5076-4014-BE00-34CFD51F0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6858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0139941-6BE6-4FC7-BB16-6E26B8B63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BC1E9248-65E3-4156-9A11-1C4F2B81B9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97AC467-CDE9-41BE-92F6-8458E94A3B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CAFB968-F1AB-48BC-9238-CA61B5D55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3D0B802-0124-4B6F-A8A7-D2A4D0849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3436958-588E-4FD4-B713-E3BE3F964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4917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A388081C-2DE7-425A-8727-E05DD05DD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C293625-1543-4814-98CE-FFEC0776F9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D9EE9E3-A9E8-4DF2-BA15-C166B49D64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EA8F07-0DF1-4064-9065-58B90FF74A28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86E458D-36D9-4334-A8DC-AA972FB443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C05583C-1B0C-4B1F-A472-EDA4327361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6AF6A-EF2E-47F4-9F1E-F793381025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1802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4" name="Rectangle 45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5" name="Freeform: Shape 47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66" name="Freeform: Shape 49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AB0F650E-B6A9-4CBE-A405-BEEAFBC03E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3" y="1999615"/>
            <a:ext cx="9144000" cy="2764028"/>
          </a:xfrm>
        </p:spPr>
        <p:txBody>
          <a:bodyPr anchor="ctr">
            <a:normAutofit/>
          </a:bodyPr>
          <a:lstStyle/>
          <a:p>
            <a:r>
              <a:rPr lang="tr-TR" sz="7200" b="1" dirty="0">
                <a:latin typeface="+mn-lt"/>
              </a:rPr>
              <a:t>TEMEL NETWORK </a:t>
            </a:r>
          </a:p>
        </p:txBody>
      </p:sp>
      <p:sp>
        <p:nvSpPr>
          <p:cNvPr id="67" name="Rectangle 51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0" name="Resim 29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23E5148E-06EA-4983-AB65-CC81C270FD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" y="6017818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951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EE39DFCF-9247-4DE5-BB93-074BFAF07A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42B652E-D499-4CDA-8F7A-60469EDBCB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1632" y="996662"/>
            <a:ext cx="4864676" cy="4864676"/>
          </a:xfrm>
          <a:custGeom>
            <a:avLst/>
            <a:gdLst>
              <a:gd name="connsiteX0" fmla="*/ 0 w 4864676"/>
              <a:gd name="connsiteY0" fmla="*/ 0 h 4864676"/>
              <a:gd name="connsiteX1" fmla="*/ 4864676 w 4864676"/>
              <a:gd name="connsiteY1" fmla="*/ 0 h 4864676"/>
              <a:gd name="connsiteX2" fmla="*/ 4864676 w 4864676"/>
              <a:gd name="connsiteY2" fmla="*/ 4864676 h 4864676"/>
              <a:gd name="connsiteX3" fmla="*/ 1281101 w 4864676"/>
              <a:gd name="connsiteY3" fmla="*/ 4864676 h 4864676"/>
              <a:gd name="connsiteX4" fmla="*/ 0 w 4864676"/>
              <a:gd name="connsiteY4" fmla="*/ 3583575 h 4864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64676" h="4864676">
                <a:moveTo>
                  <a:pt x="0" y="0"/>
                </a:moveTo>
                <a:lnTo>
                  <a:pt x="4864676" y="0"/>
                </a:lnTo>
                <a:lnTo>
                  <a:pt x="4864676" y="4864676"/>
                </a:lnTo>
                <a:lnTo>
                  <a:pt x="1281101" y="4864676"/>
                </a:lnTo>
                <a:lnTo>
                  <a:pt x="0" y="358357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484A22B8-F5B6-47C2-B88E-DADAF3791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7225693" y="996662"/>
            <a:ext cx="4864676" cy="4864676"/>
          </a:xfrm>
          <a:custGeom>
            <a:avLst/>
            <a:gdLst>
              <a:gd name="connsiteX0" fmla="*/ 0 w 4864676"/>
              <a:gd name="connsiteY0" fmla="*/ 0 h 4864676"/>
              <a:gd name="connsiteX1" fmla="*/ 3583574 w 4864676"/>
              <a:gd name="connsiteY1" fmla="*/ 0 h 4864676"/>
              <a:gd name="connsiteX2" fmla="*/ 4864676 w 4864676"/>
              <a:gd name="connsiteY2" fmla="*/ 1281103 h 4864676"/>
              <a:gd name="connsiteX3" fmla="*/ 4864676 w 4864676"/>
              <a:gd name="connsiteY3" fmla="*/ 4864676 h 4864676"/>
              <a:gd name="connsiteX4" fmla="*/ 0 w 4864676"/>
              <a:gd name="connsiteY4" fmla="*/ 4864676 h 4864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64676" h="4864676">
                <a:moveTo>
                  <a:pt x="0" y="0"/>
                </a:moveTo>
                <a:lnTo>
                  <a:pt x="3583574" y="0"/>
                </a:lnTo>
                <a:lnTo>
                  <a:pt x="4864676" y="1281103"/>
                </a:lnTo>
                <a:lnTo>
                  <a:pt x="4864676" y="4864676"/>
                </a:lnTo>
                <a:lnTo>
                  <a:pt x="0" y="4864676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A987C18C-164D-4263-B486-4647A98E88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2789020" y="1"/>
            <a:ext cx="6613961" cy="3286380"/>
          </a:xfrm>
          <a:prstGeom prst="triangle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E7E98B39-04C6-408B-92FD-7686287406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09286" y="3571620"/>
            <a:ext cx="6613961" cy="3286380"/>
          </a:xfrm>
          <a:prstGeom prst="triangle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81C8C27-2457-421F-BDC4-7B4EA3C782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401311" y="734311"/>
            <a:ext cx="5389379" cy="5389379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EA13C66-82C1-44AF-972B-8F5CCA41B6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271208" y="5287803"/>
            <a:ext cx="955808" cy="95580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9DB36437-FE59-457E-91A7-396BBD3C9C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00283" y="33283"/>
            <a:ext cx="6791435" cy="6791435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Başlık 3">
            <a:extLst>
              <a:ext uri="{FF2B5EF4-FFF2-40B4-BE49-F238E27FC236}">
                <a16:creationId xmlns:a16="http://schemas.microsoft.com/office/drawing/2014/main" id="{E639EAA4-9304-46BF-A1B2-2CFE97FFB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4642" y="2353641"/>
            <a:ext cx="5782716" cy="2150719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b="1" kern="1200" dirty="0">
                <a:solidFill>
                  <a:srgbClr val="080808"/>
                </a:solidFill>
                <a:latin typeface="+mn-lt"/>
                <a:ea typeface="+mj-ea"/>
                <a:cs typeface="+mj-cs"/>
              </a:rPr>
              <a:t>ROUTING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44D3693-2EFE-4667-89D5-47E2D59209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42846" y="410171"/>
            <a:ext cx="1321281" cy="1321281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C21FD796-9CD0-404D-8DF5-5274C0BCC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30319" y="1508609"/>
            <a:ext cx="700047" cy="700047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440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CF1F39C-DD21-4292-A392-1041704A71C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l="2633"/>
          <a:stretch/>
        </p:blipFill>
        <p:spPr>
          <a:xfrm>
            <a:off x="-4243" y="10"/>
            <a:ext cx="12196243" cy="6857990"/>
          </a:xfrm>
          <a:prstGeom prst="rect">
            <a:avLst/>
          </a:prstGeom>
        </p:spPr>
      </p:pic>
      <p:sp>
        <p:nvSpPr>
          <p:cNvPr id="3" name="Başlık 2">
            <a:extLst>
              <a:ext uri="{FF2B5EF4-FFF2-40B4-BE49-F238E27FC236}">
                <a16:creationId xmlns:a16="http://schemas.microsoft.com/office/drawing/2014/main" id="{CD7CAC74-493A-4B08-884D-C58BC3B68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tr-TR" sz="3600" b="1" dirty="0">
                <a:latin typeface="+mn-lt"/>
              </a:rPr>
              <a:t>ROUTING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Isosceles Triangle 35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İçerik Yer Tutucusu 3">
            <a:extLst>
              <a:ext uri="{FF2B5EF4-FFF2-40B4-BE49-F238E27FC236}">
                <a16:creationId xmlns:a16="http://schemas.microsoft.com/office/drawing/2014/main" id="{8D336392-6375-454F-9614-6EFEE38D70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018345"/>
              </p:ext>
            </p:extLst>
          </p:nvPr>
        </p:nvGraphicFramePr>
        <p:xfrm>
          <a:off x="643467" y="1782981"/>
          <a:ext cx="10905066" cy="4393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8" name="Resim 17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2380A70D-C9BD-4C24-81BC-3057889933C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17818"/>
            <a:ext cx="1831660" cy="840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084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D6CDB20-394C-4D51-9C5B-8751E2133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tx1"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Rounded Rectangle 3">
            <a:extLst>
              <a:ext uri="{FF2B5EF4-FFF2-40B4-BE49-F238E27FC236}">
                <a16:creationId xmlns:a16="http://schemas.microsoft.com/office/drawing/2014/main" id="{46DFD1E0-DCA7-47E6-B78B-6ECDDF873D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6745" y="640080"/>
            <a:ext cx="10920415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AAB0B1E-BB97-40E0-8DCD-D1197A0E1D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8024" y="960109"/>
            <a:ext cx="10277856" cy="49377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8BAB9B6F-E295-4DF7-A69F-04D87FBD9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8059" y="1371599"/>
            <a:ext cx="3382449" cy="2453205"/>
          </a:xfrm>
        </p:spPr>
        <p:txBody>
          <a:bodyPr anchor="b">
            <a:normAutofit/>
          </a:bodyPr>
          <a:lstStyle/>
          <a:p>
            <a:pPr algn="r"/>
            <a:r>
              <a:rPr lang="tr-TR" b="1" dirty="0">
                <a:latin typeface="+mn-lt"/>
              </a:rPr>
              <a:t>ROUTING</a:t>
            </a:r>
            <a:endParaRPr lang="tr-TR" dirty="0">
              <a:latin typeface="+mn-lt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492F8DF-EE34-4FC5-9FFE-76EB2E3B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rot="5400000">
            <a:off x="3340208" y="3429000"/>
            <a:ext cx="32004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İçerik Yer Tutucusu 18">
            <a:extLst>
              <a:ext uri="{FF2B5EF4-FFF2-40B4-BE49-F238E27FC236}">
                <a16:creationId xmlns:a16="http://schemas.microsoft.com/office/drawing/2014/main" id="{0437B53A-C42A-4FAF-AF04-50944DB36F99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10309" y="2166426"/>
            <a:ext cx="5582207" cy="2153602"/>
          </a:xfrm>
          <a:prstGeom prst="rect">
            <a:avLst/>
          </a:prstGeom>
        </p:spPr>
      </p:pic>
      <p:sp>
        <p:nvSpPr>
          <p:cNvPr id="9" name="Dikdörtgen 8">
            <a:extLst>
              <a:ext uri="{FF2B5EF4-FFF2-40B4-BE49-F238E27FC236}">
                <a16:creationId xmlns:a16="http://schemas.microsoft.com/office/drawing/2014/main" id="{BDCE599A-A208-44D0-A72B-CBAF823E07DD}"/>
              </a:ext>
            </a:extLst>
          </p:cNvPr>
          <p:cNvSpPr/>
          <p:nvPr/>
        </p:nvSpPr>
        <p:spPr>
          <a:xfrm>
            <a:off x="6009505" y="4452281"/>
            <a:ext cx="4309641" cy="4070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DGS-1210 </a:t>
            </a:r>
            <a:r>
              <a:rPr lang="tr-TR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Static</a:t>
            </a:r>
            <a:r>
              <a:rPr lang="tr-TR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sz="20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Route</a:t>
            </a:r>
            <a:r>
              <a:rPr lang="tr-TR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Yapılandırılması</a:t>
            </a:r>
            <a:endParaRPr lang="tr-TR" sz="2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1" name="Resim 20" descr="işaret, saat içeren bir resim&#10;&#10;Açıklama otomatik olarak oluşturuldu">
            <a:extLst>
              <a:ext uri="{FF2B5EF4-FFF2-40B4-BE49-F238E27FC236}">
                <a16:creationId xmlns:a16="http://schemas.microsoft.com/office/drawing/2014/main" id="{E7C90FDE-B63C-4A96-A478-1C0DBF307C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9808"/>
            <a:ext cx="1434905" cy="658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366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53</Words>
  <Application>Microsoft Office PowerPoint</Application>
  <PresentationFormat>Geniş ekran</PresentationFormat>
  <Paragraphs>8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TEMEL NETWORK </vt:lpstr>
      <vt:lpstr>ROUTING</vt:lpstr>
      <vt:lpstr>ROUTING</vt:lpstr>
      <vt:lpstr>ROUTING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NETWORK</dc:title>
  <dc:creator>Ruken KART</dc:creator>
  <cp:lastModifiedBy>Windows Kullanıcısı</cp:lastModifiedBy>
  <cp:revision>9</cp:revision>
  <dcterms:created xsi:type="dcterms:W3CDTF">2020-04-08T22:15:49Z</dcterms:created>
  <dcterms:modified xsi:type="dcterms:W3CDTF">2020-05-14T12:08:58Z</dcterms:modified>
</cp:coreProperties>
</file>