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4" r:id="rId3"/>
    <p:sldId id="325" r:id="rId4"/>
    <p:sldId id="32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289A1-2B8A-4526-B5F1-593E953EBC13}" type="doc">
      <dgm:prSet loTypeId="urn:microsoft.com/office/officeart/2005/8/layout/hierarchy1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27AC6FB-5C1E-4935-8243-8727B9D78D7F}">
      <dgm:prSet/>
      <dgm:spPr/>
      <dgm:t>
        <a:bodyPr/>
        <a:lstStyle/>
        <a:p>
          <a:r>
            <a:rPr lang="tr-TR" dirty="0"/>
            <a:t>Farklı ağlar arasında haberleşmenin sağlanabilmesi için </a:t>
          </a:r>
          <a:r>
            <a:rPr lang="tr-TR" dirty="0" err="1"/>
            <a:t>routing</a:t>
          </a:r>
          <a:r>
            <a:rPr lang="tr-TR" dirty="0"/>
            <a:t> yapılması gerekmektedir.</a:t>
          </a:r>
          <a:endParaRPr lang="en-US" dirty="0"/>
        </a:p>
      </dgm:t>
    </dgm:pt>
    <dgm:pt modelId="{29F10402-AB92-41D5-BF8C-DE40B68E68A7}" type="parTrans" cxnId="{23B0AE39-9C19-476A-9D56-2C50AEBA2BA0}">
      <dgm:prSet/>
      <dgm:spPr/>
      <dgm:t>
        <a:bodyPr/>
        <a:lstStyle/>
        <a:p>
          <a:endParaRPr lang="en-US"/>
        </a:p>
      </dgm:t>
    </dgm:pt>
    <dgm:pt modelId="{F6AFEF04-43CB-4912-B9B1-B551D85F6C8A}" type="sibTrans" cxnId="{23B0AE39-9C19-476A-9D56-2C50AEBA2BA0}">
      <dgm:prSet/>
      <dgm:spPr/>
      <dgm:t>
        <a:bodyPr/>
        <a:lstStyle/>
        <a:p>
          <a:endParaRPr lang="en-US"/>
        </a:p>
      </dgm:t>
    </dgm:pt>
    <dgm:pt modelId="{C9FFD2DD-0767-417F-9A87-50D82614B8CC}">
      <dgm:prSet/>
      <dgm:spPr/>
      <dgm:t>
        <a:bodyPr/>
        <a:lstStyle/>
        <a:p>
          <a:r>
            <a:rPr lang="tr-TR" dirty="0"/>
            <a:t>Başlıca </a:t>
          </a:r>
          <a:r>
            <a:rPr lang="tr-TR" dirty="0" err="1"/>
            <a:t>routing</a:t>
          </a:r>
          <a:r>
            <a:rPr lang="tr-TR" dirty="0"/>
            <a:t> işlemi </a:t>
          </a:r>
          <a:r>
            <a:rPr lang="tr-TR" dirty="0" err="1"/>
            <a:t>Static</a:t>
          </a:r>
          <a:r>
            <a:rPr lang="tr-TR" dirty="0"/>
            <a:t> </a:t>
          </a:r>
          <a:r>
            <a:rPr lang="tr-TR" dirty="0" err="1"/>
            <a:t>Route</a:t>
          </a:r>
          <a:r>
            <a:rPr lang="tr-TR" dirty="0"/>
            <a:t> işlemidir.</a:t>
          </a:r>
          <a:endParaRPr lang="en-US" dirty="0"/>
        </a:p>
      </dgm:t>
    </dgm:pt>
    <dgm:pt modelId="{94267A32-2F54-4DC2-82FA-7D7AE8F583BB}" type="parTrans" cxnId="{F9FA5909-8447-4A9E-8DA4-959045000F66}">
      <dgm:prSet/>
      <dgm:spPr/>
      <dgm:t>
        <a:bodyPr/>
        <a:lstStyle/>
        <a:p>
          <a:endParaRPr lang="en-US"/>
        </a:p>
      </dgm:t>
    </dgm:pt>
    <dgm:pt modelId="{3C763E2A-BC90-4AC8-A063-92509CEDB328}" type="sibTrans" cxnId="{F9FA5909-8447-4A9E-8DA4-959045000F66}">
      <dgm:prSet/>
      <dgm:spPr/>
      <dgm:t>
        <a:bodyPr/>
        <a:lstStyle/>
        <a:p>
          <a:endParaRPr lang="en-US"/>
        </a:p>
      </dgm:t>
    </dgm:pt>
    <dgm:pt modelId="{4CE6897C-90D6-4754-8A65-388610FB47DA}">
      <dgm:prSet/>
      <dgm:spPr/>
      <dgm:t>
        <a:bodyPr/>
        <a:lstStyle/>
        <a:p>
          <a:r>
            <a:rPr lang="tr-TR" dirty="0"/>
            <a:t>Ağ topolojisinin büyüklüğüne ve </a:t>
          </a:r>
          <a:r>
            <a:rPr lang="tr-TR" dirty="0" err="1"/>
            <a:t>gereksimine</a:t>
          </a:r>
          <a:r>
            <a:rPr lang="tr-TR" dirty="0"/>
            <a:t> göre Dinamik Routing Protokolleri de kullanılabilir. Başlıca dinamik </a:t>
          </a:r>
          <a:r>
            <a:rPr lang="tr-TR" dirty="0" err="1"/>
            <a:t>routing</a:t>
          </a:r>
          <a:r>
            <a:rPr lang="tr-TR" dirty="0"/>
            <a:t> protokoller: RIP, OSPF, EIGRP,BGP ‘</a:t>
          </a:r>
          <a:r>
            <a:rPr lang="tr-TR" dirty="0" err="1"/>
            <a:t>dir</a:t>
          </a:r>
          <a:r>
            <a:rPr lang="tr-TR" dirty="0"/>
            <a:t>.</a:t>
          </a:r>
          <a:endParaRPr lang="en-US" dirty="0"/>
        </a:p>
      </dgm:t>
    </dgm:pt>
    <dgm:pt modelId="{54F32BF5-1A24-402D-B253-E1A200B98479}" type="parTrans" cxnId="{9525B869-1D8F-4A4F-ABFF-DE8CBAD4C1B4}">
      <dgm:prSet/>
      <dgm:spPr/>
      <dgm:t>
        <a:bodyPr/>
        <a:lstStyle/>
        <a:p>
          <a:endParaRPr lang="en-US"/>
        </a:p>
      </dgm:t>
    </dgm:pt>
    <dgm:pt modelId="{21003644-8BB3-44E1-936D-F9945AF08129}" type="sibTrans" cxnId="{9525B869-1D8F-4A4F-ABFF-DE8CBAD4C1B4}">
      <dgm:prSet/>
      <dgm:spPr/>
      <dgm:t>
        <a:bodyPr/>
        <a:lstStyle/>
        <a:p>
          <a:endParaRPr lang="en-US"/>
        </a:p>
      </dgm:t>
    </dgm:pt>
    <dgm:pt modelId="{D6B866F1-725A-47D0-B5A8-AD3871E5C9EC}" type="pres">
      <dgm:prSet presAssocID="{F2F289A1-2B8A-4526-B5F1-593E953EBC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59C90F-E073-4C70-8925-950E34759D33}" type="pres">
      <dgm:prSet presAssocID="{227AC6FB-5C1E-4935-8243-8727B9D78D7F}" presName="hierRoot1" presStyleCnt="0"/>
      <dgm:spPr/>
    </dgm:pt>
    <dgm:pt modelId="{E6DFCAF3-68FD-4219-88CE-12B2D05BE54E}" type="pres">
      <dgm:prSet presAssocID="{227AC6FB-5C1E-4935-8243-8727B9D78D7F}" presName="composite" presStyleCnt="0"/>
      <dgm:spPr/>
    </dgm:pt>
    <dgm:pt modelId="{2930EAFE-8311-4AD9-9C40-C01374AE07A8}" type="pres">
      <dgm:prSet presAssocID="{227AC6FB-5C1E-4935-8243-8727B9D78D7F}" presName="background" presStyleLbl="node0" presStyleIdx="0" presStyleCnt="3"/>
      <dgm:spPr/>
    </dgm:pt>
    <dgm:pt modelId="{3CCF8B2E-A64A-4D5E-A229-7147A51A7DDD}" type="pres">
      <dgm:prSet presAssocID="{227AC6FB-5C1E-4935-8243-8727B9D78D7F}" presName="text" presStyleLbl="fgAcc0" presStyleIdx="0" presStyleCnt="3">
        <dgm:presLayoutVars>
          <dgm:chPref val="3"/>
        </dgm:presLayoutVars>
      </dgm:prSet>
      <dgm:spPr/>
    </dgm:pt>
    <dgm:pt modelId="{BF464EE9-F6FB-4AF5-AACE-AEB310754B92}" type="pres">
      <dgm:prSet presAssocID="{227AC6FB-5C1E-4935-8243-8727B9D78D7F}" presName="hierChild2" presStyleCnt="0"/>
      <dgm:spPr/>
    </dgm:pt>
    <dgm:pt modelId="{CD8BAD05-B33E-4FA9-B1DF-34967D0D1D1C}" type="pres">
      <dgm:prSet presAssocID="{C9FFD2DD-0767-417F-9A87-50D82614B8CC}" presName="hierRoot1" presStyleCnt="0"/>
      <dgm:spPr/>
    </dgm:pt>
    <dgm:pt modelId="{CA7674BF-5421-42A4-9FB8-4CF7BA5BF369}" type="pres">
      <dgm:prSet presAssocID="{C9FFD2DD-0767-417F-9A87-50D82614B8CC}" presName="composite" presStyleCnt="0"/>
      <dgm:spPr/>
    </dgm:pt>
    <dgm:pt modelId="{FB71BFC5-23E1-49D9-87EB-CBB67A4BA3DD}" type="pres">
      <dgm:prSet presAssocID="{C9FFD2DD-0767-417F-9A87-50D82614B8CC}" presName="background" presStyleLbl="node0" presStyleIdx="1" presStyleCnt="3"/>
      <dgm:spPr/>
    </dgm:pt>
    <dgm:pt modelId="{60D99403-28B3-43B2-9632-1135D55B5C78}" type="pres">
      <dgm:prSet presAssocID="{C9FFD2DD-0767-417F-9A87-50D82614B8CC}" presName="text" presStyleLbl="fgAcc0" presStyleIdx="1" presStyleCnt="3">
        <dgm:presLayoutVars>
          <dgm:chPref val="3"/>
        </dgm:presLayoutVars>
      </dgm:prSet>
      <dgm:spPr/>
    </dgm:pt>
    <dgm:pt modelId="{B6495F51-1B4B-460B-8FC3-5A187C242312}" type="pres">
      <dgm:prSet presAssocID="{C9FFD2DD-0767-417F-9A87-50D82614B8CC}" presName="hierChild2" presStyleCnt="0"/>
      <dgm:spPr/>
    </dgm:pt>
    <dgm:pt modelId="{FB3D9E47-F8D5-4A47-B620-E2F16374A179}" type="pres">
      <dgm:prSet presAssocID="{4CE6897C-90D6-4754-8A65-388610FB47DA}" presName="hierRoot1" presStyleCnt="0"/>
      <dgm:spPr/>
    </dgm:pt>
    <dgm:pt modelId="{B3676ADC-3D91-4CC6-8BC9-6CC7D9C09838}" type="pres">
      <dgm:prSet presAssocID="{4CE6897C-90D6-4754-8A65-388610FB47DA}" presName="composite" presStyleCnt="0"/>
      <dgm:spPr/>
    </dgm:pt>
    <dgm:pt modelId="{E8A11A78-5711-44B5-A42E-72F5DB062FFA}" type="pres">
      <dgm:prSet presAssocID="{4CE6897C-90D6-4754-8A65-388610FB47DA}" presName="background" presStyleLbl="node0" presStyleIdx="2" presStyleCnt="3"/>
      <dgm:spPr/>
    </dgm:pt>
    <dgm:pt modelId="{1E5BC01C-F130-4451-B175-8F12E2A0F73F}" type="pres">
      <dgm:prSet presAssocID="{4CE6897C-90D6-4754-8A65-388610FB47DA}" presName="text" presStyleLbl="fgAcc0" presStyleIdx="2" presStyleCnt="3">
        <dgm:presLayoutVars>
          <dgm:chPref val="3"/>
        </dgm:presLayoutVars>
      </dgm:prSet>
      <dgm:spPr/>
    </dgm:pt>
    <dgm:pt modelId="{952DCE56-FF68-4D52-BB10-7A2D2C257218}" type="pres">
      <dgm:prSet presAssocID="{4CE6897C-90D6-4754-8A65-388610FB47DA}" presName="hierChild2" presStyleCnt="0"/>
      <dgm:spPr/>
    </dgm:pt>
  </dgm:ptLst>
  <dgm:cxnLst>
    <dgm:cxn modelId="{F9FA5909-8447-4A9E-8DA4-959045000F66}" srcId="{F2F289A1-2B8A-4526-B5F1-593E953EBC13}" destId="{C9FFD2DD-0767-417F-9A87-50D82614B8CC}" srcOrd="1" destOrd="0" parTransId="{94267A32-2F54-4DC2-82FA-7D7AE8F583BB}" sibTransId="{3C763E2A-BC90-4AC8-A063-92509CEDB328}"/>
    <dgm:cxn modelId="{ED7E1829-3333-4CD1-9097-BBAE03B154D5}" type="presOf" srcId="{F2F289A1-2B8A-4526-B5F1-593E953EBC13}" destId="{D6B866F1-725A-47D0-B5A8-AD3871E5C9EC}" srcOrd="0" destOrd="0" presId="urn:microsoft.com/office/officeart/2005/8/layout/hierarchy1"/>
    <dgm:cxn modelId="{23B0AE39-9C19-476A-9D56-2C50AEBA2BA0}" srcId="{F2F289A1-2B8A-4526-B5F1-593E953EBC13}" destId="{227AC6FB-5C1E-4935-8243-8727B9D78D7F}" srcOrd="0" destOrd="0" parTransId="{29F10402-AB92-41D5-BF8C-DE40B68E68A7}" sibTransId="{F6AFEF04-43CB-4912-B9B1-B551D85F6C8A}"/>
    <dgm:cxn modelId="{9525B869-1D8F-4A4F-ABFF-DE8CBAD4C1B4}" srcId="{F2F289A1-2B8A-4526-B5F1-593E953EBC13}" destId="{4CE6897C-90D6-4754-8A65-388610FB47DA}" srcOrd="2" destOrd="0" parTransId="{54F32BF5-1A24-402D-B253-E1A200B98479}" sibTransId="{21003644-8BB3-44E1-936D-F9945AF08129}"/>
    <dgm:cxn modelId="{502C84C7-F544-4110-8F7B-2CF0F4BA9311}" type="presOf" srcId="{227AC6FB-5C1E-4935-8243-8727B9D78D7F}" destId="{3CCF8B2E-A64A-4D5E-A229-7147A51A7DDD}" srcOrd="0" destOrd="0" presId="urn:microsoft.com/office/officeart/2005/8/layout/hierarchy1"/>
    <dgm:cxn modelId="{85EE01D3-419E-44E8-8201-DFE0036CAF81}" type="presOf" srcId="{C9FFD2DD-0767-417F-9A87-50D82614B8CC}" destId="{60D99403-28B3-43B2-9632-1135D55B5C78}" srcOrd="0" destOrd="0" presId="urn:microsoft.com/office/officeart/2005/8/layout/hierarchy1"/>
    <dgm:cxn modelId="{185557D8-2B75-4726-9C14-697A815AD714}" type="presOf" srcId="{4CE6897C-90D6-4754-8A65-388610FB47DA}" destId="{1E5BC01C-F130-4451-B175-8F12E2A0F73F}" srcOrd="0" destOrd="0" presId="urn:microsoft.com/office/officeart/2005/8/layout/hierarchy1"/>
    <dgm:cxn modelId="{CB06ED0A-D116-4924-ACB2-2287C0009197}" type="presParOf" srcId="{D6B866F1-725A-47D0-B5A8-AD3871E5C9EC}" destId="{C459C90F-E073-4C70-8925-950E34759D33}" srcOrd="0" destOrd="0" presId="urn:microsoft.com/office/officeart/2005/8/layout/hierarchy1"/>
    <dgm:cxn modelId="{58EC1A87-24AD-4C09-978B-1EC19E6E7D1D}" type="presParOf" srcId="{C459C90F-E073-4C70-8925-950E34759D33}" destId="{E6DFCAF3-68FD-4219-88CE-12B2D05BE54E}" srcOrd="0" destOrd="0" presId="urn:microsoft.com/office/officeart/2005/8/layout/hierarchy1"/>
    <dgm:cxn modelId="{40C3D256-15A4-430D-835D-C1B3C779BEE4}" type="presParOf" srcId="{E6DFCAF3-68FD-4219-88CE-12B2D05BE54E}" destId="{2930EAFE-8311-4AD9-9C40-C01374AE07A8}" srcOrd="0" destOrd="0" presId="urn:microsoft.com/office/officeart/2005/8/layout/hierarchy1"/>
    <dgm:cxn modelId="{9E912F3A-1040-4D79-8A8C-59CE1F2BEB1F}" type="presParOf" srcId="{E6DFCAF3-68FD-4219-88CE-12B2D05BE54E}" destId="{3CCF8B2E-A64A-4D5E-A229-7147A51A7DDD}" srcOrd="1" destOrd="0" presId="urn:microsoft.com/office/officeart/2005/8/layout/hierarchy1"/>
    <dgm:cxn modelId="{0779F4CC-6DA0-4C19-9884-49E78EA40CAC}" type="presParOf" srcId="{C459C90F-E073-4C70-8925-950E34759D33}" destId="{BF464EE9-F6FB-4AF5-AACE-AEB310754B92}" srcOrd="1" destOrd="0" presId="urn:microsoft.com/office/officeart/2005/8/layout/hierarchy1"/>
    <dgm:cxn modelId="{ADB3BDDF-FCCA-4D56-B1DE-4EAC1E8AB1B4}" type="presParOf" srcId="{D6B866F1-725A-47D0-B5A8-AD3871E5C9EC}" destId="{CD8BAD05-B33E-4FA9-B1DF-34967D0D1D1C}" srcOrd="1" destOrd="0" presId="urn:microsoft.com/office/officeart/2005/8/layout/hierarchy1"/>
    <dgm:cxn modelId="{9BA0697C-0138-4BB2-A6A2-92A0F41D4E6A}" type="presParOf" srcId="{CD8BAD05-B33E-4FA9-B1DF-34967D0D1D1C}" destId="{CA7674BF-5421-42A4-9FB8-4CF7BA5BF369}" srcOrd="0" destOrd="0" presId="urn:microsoft.com/office/officeart/2005/8/layout/hierarchy1"/>
    <dgm:cxn modelId="{662297A2-1035-4607-B107-8504847D8A05}" type="presParOf" srcId="{CA7674BF-5421-42A4-9FB8-4CF7BA5BF369}" destId="{FB71BFC5-23E1-49D9-87EB-CBB67A4BA3DD}" srcOrd="0" destOrd="0" presId="urn:microsoft.com/office/officeart/2005/8/layout/hierarchy1"/>
    <dgm:cxn modelId="{A98A3E92-5BDF-474E-B824-3EF549F1BA66}" type="presParOf" srcId="{CA7674BF-5421-42A4-9FB8-4CF7BA5BF369}" destId="{60D99403-28B3-43B2-9632-1135D55B5C78}" srcOrd="1" destOrd="0" presId="urn:microsoft.com/office/officeart/2005/8/layout/hierarchy1"/>
    <dgm:cxn modelId="{FC574820-DF89-4509-A052-CA1490073E24}" type="presParOf" srcId="{CD8BAD05-B33E-4FA9-B1DF-34967D0D1D1C}" destId="{B6495F51-1B4B-460B-8FC3-5A187C242312}" srcOrd="1" destOrd="0" presId="urn:microsoft.com/office/officeart/2005/8/layout/hierarchy1"/>
    <dgm:cxn modelId="{3A9C59EA-AE94-4FDC-A5D8-39CE97F65E5A}" type="presParOf" srcId="{D6B866F1-725A-47D0-B5A8-AD3871E5C9EC}" destId="{FB3D9E47-F8D5-4A47-B620-E2F16374A179}" srcOrd="2" destOrd="0" presId="urn:microsoft.com/office/officeart/2005/8/layout/hierarchy1"/>
    <dgm:cxn modelId="{939DF7E3-2E1E-4F30-9183-91831A8DA8F1}" type="presParOf" srcId="{FB3D9E47-F8D5-4A47-B620-E2F16374A179}" destId="{B3676ADC-3D91-4CC6-8BC9-6CC7D9C09838}" srcOrd="0" destOrd="0" presId="urn:microsoft.com/office/officeart/2005/8/layout/hierarchy1"/>
    <dgm:cxn modelId="{6409B24F-78BC-4CB4-BEA4-C48D8849315A}" type="presParOf" srcId="{B3676ADC-3D91-4CC6-8BC9-6CC7D9C09838}" destId="{E8A11A78-5711-44B5-A42E-72F5DB062FFA}" srcOrd="0" destOrd="0" presId="urn:microsoft.com/office/officeart/2005/8/layout/hierarchy1"/>
    <dgm:cxn modelId="{62B36D3F-8CEF-4F13-915A-C28702F89254}" type="presParOf" srcId="{B3676ADC-3D91-4CC6-8BC9-6CC7D9C09838}" destId="{1E5BC01C-F130-4451-B175-8F12E2A0F73F}" srcOrd="1" destOrd="0" presId="urn:microsoft.com/office/officeart/2005/8/layout/hierarchy1"/>
    <dgm:cxn modelId="{70C24380-C775-4B93-8E51-A9EB11F0D8CA}" type="presParOf" srcId="{FB3D9E47-F8D5-4A47-B620-E2F16374A179}" destId="{952DCE56-FF68-4D52-BB10-7A2D2C2572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0EAFE-8311-4AD9-9C40-C01374AE07A8}">
      <dsp:nvSpPr>
        <dsp:cNvPr id="0" name=""/>
        <dsp:cNvSpPr/>
      </dsp:nvSpPr>
      <dsp:spPr>
        <a:xfrm>
          <a:off x="0" y="1061330"/>
          <a:ext cx="3067049" cy="1947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CF8B2E-A64A-4D5E-A229-7147A51A7DDD}">
      <dsp:nvSpPr>
        <dsp:cNvPr id="0" name=""/>
        <dsp:cNvSpPr/>
      </dsp:nvSpPr>
      <dsp:spPr>
        <a:xfrm>
          <a:off x="340783" y="1385074"/>
          <a:ext cx="3067049" cy="19475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Farklı ağlar arasında haberleşmenin sağlanabilmesi için </a:t>
          </a:r>
          <a:r>
            <a:rPr lang="tr-TR" sz="1800" kern="1200" dirty="0" err="1"/>
            <a:t>routing</a:t>
          </a:r>
          <a:r>
            <a:rPr lang="tr-TR" sz="1800" kern="1200" dirty="0"/>
            <a:t> yapılması gerekmektedir.</a:t>
          </a:r>
          <a:endParaRPr lang="en-US" sz="1800" kern="1200" dirty="0"/>
        </a:p>
      </dsp:txBody>
      <dsp:txXfrm>
        <a:off x="397826" y="1442117"/>
        <a:ext cx="2952963" cy="1833490"/>
      </dsp:txXfrm>
    </dsp:sp>
    <dsp:sp modelId="{FB71BFC5-23E1-49D9-87EB-CBB67A4BA3DD}">
      <dsp:nvSpPr>
        <dsp:cNvPr id="0" name=""/>
        <dsp:cNvSpPr/>
      </dsp:nvSpPr>
      <dsp:spPr>
        <a:xfrm>
          <a:off x="3748616" y="1061330"/>
          <a:ext cx="3067049" cy="1947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D99403-28B3-43B2-9632-1135D55B5C78}">
      <dsp:nvSpPr>
        <dsp:cNvPr id="0" name=""/>
        <dsp:cNvSpPr/>
      </dsp:nvSpPr>
      <dsp:spPr>
        <a:xfrm>
          <a:off x="4089399" y="1385074"/>
          <a:ext cx="3067049" cy="19475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Başlıca </a:t>
          </a:r>
          <a:r>
            <a:rPr lang="tr-TR" sz="1800" kern="1200" dirty="0" err="1"/>
            <a:t>routing</a:t>
          </a:r>
          <a:r>
            <a:rPr lang="tr-TR" sz="1800" kern="1200" dirty="0"/>
            <a:t> işlemi </a:t>
          </a:r>
          <a:r>
            <a:rPr lang="tr-TR" sz="1800" kern="1200" dirty="0" err="1"/>
            <a:t>Static</a:t>
          </a:r>
          <a:r>
            <a:rPr lang="tr-TR" sz="1800" kern="1200" dirty="0"/>
            <a:t> </a:t>
          </a:r>
          <a:r>
            <a:rPr lang="tr-TR" sz="1800" kern="1200" dirty="0" err="1"/>
            <a:t>Route</a:t>
          </a:r>
          <a:r>
            <a:rPr lang="tr-TR" sz="1800" kern="1200" dirty="0"/>
            <a:t> işlemidir.</a:t>
          </a:r>
          <a:endParaRPr lang="en-US" sz="1800" kern="1200" dirty="0"/>
        </a:p>
      </dsp:txBody>
      <dsp:txXfrm>
        <a:off x="4146442" y="1442117"/>
        <a:ext cx="2952963" cy="1833490"/>
      </dsp:txXfrm>
    </dsp:sp>
    <dsp:sp modelId="{E8A11A78-5711-44B5-A42E-72F5DB062FFA}">
      <dsp:nvSpPr>
        <dsp:cNvPr id="0" name=""/>
        <dsp:cNvSpPr/>
      </dsp:nvSpPr>
      <dsp:spPr>
        <a:xfrm>
          <a:off x="7497232" y="1061330"/>
          <a:ext cx="3067049" cy="1947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5BC01C-F130-4451-B175-8F12E2A0F73F}">
      <dsp:nvSpPr>
        <dsp:cNvPr id="0" name=""/>
        <dsp:cNvSpPr/>
      </dsp:nvSpPr>
      <dsp:spPr>
        <a:xfrm>
          <a:off x="7838016" y="1385074"/>
          <a:ext cx="3067049" cy="19475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Ağ topolojisinin büyüklüğüne ve </a:t>
          </a:r>
          <a:r>
            <a:rPr lang="tr-TR" sz="1800" kern="1200" dirty="0" err="1"/>
            <a:t>gereksimine</a:t>
          </a:r>
          <a:r>
            <a:rPr lang="tr-TR" sz="1800" kern="1200" dirty="0"/>
            <a:t> göre Dinamik Routing Protokolleri de kullanılabilir. Başlıca dinamik </a:t>
          </a:r>
          <a:r>
            <a:rPr lang="tr-TR" sz="1800" kern="1200" dirty="0" err="1"/>
            <a:t>routing</a:t>
          </a:r>
          <a:r>
            <a:rPr lang="tr-TR" sz="1800" kern="1200" dirty="0"/>
            <a:t> protokoller: RIP, OSPF, EIGRP,BGP ‘</a:t>
          </a:r>
          <a:r>
            <a:rPr lang="tr-TR" sz="1800" kern="1200" dirty="0" err="1"/>
            <a:t>dir</a:t>
          </a:r>
          <a:r>
            <a:rPr lang="tr-TR" sz="1800" kern="1200" dirty="0"/>
            <a:t>.</a:t>
          </a:r>
          <a:endParaRPr lang="en-US" sz="1800" kern="1200" dirty="0"/>
        </a:p>
      </dsp:txBody>
      <dsp:txXfrm>
        <a:off x="7895059" y="1442117"/>
        <a:ext cx="2952963" cy="1833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E639EAA4-9304-46BF-A1B2-2CFE97FF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080808"/>
                </a:solidFill>
                <a:latin typeface="+mn-lt"/>
                <a:ea typeface="+mj-ea"/>
                <a:cs typeface="+mj-cs"/>
              </a:rPr>
              <a:t>ROUTING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F1F39C-DD21-4292-A392-1041704A71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633"/>
          <a:stretch/>
        </p:blipFill>
        <p:spPr>
          <a:xfrm>
            <a:off x="-4243" y="10"/>
            <a:ext cx="12196243" cy="6857990"/>
          </a:xfrm>
          <a:prstGeom prst="rect">
            <a:avLst/>
          </a:prstGeom>
        </p:spPr>
      </p:pic>
      <p:sp>
        <p:nvSpPr>
          <p:cNvPr id="3" name="Başlık 2">
            <a:extLst>
              <a:ext uri="{FF2B5EF4-FFF2-40B4-BE49-F238E27FC236}">
                <a16:creationId xmlns:a16="http://schemas.microsoft.com/office/drawing/2014/main" id="{CD7CAC74-493A-4B08-884D-C58BC3B6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+mn-lt"/>
              </a:rPr>
              <a:t>ROUTING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İçerik Yer Tutucusu 3">
            <a:extLst>
              <a:ext uri="{FF2B5EF4-FFF2-40B4-BE49-F238E27FC236}">
                <a16:creationId xmlns:a16="http://schemas.microsoft.com/office/drawing/2014/main" id="{8D336392-6375-454F-9614-6EFEE38D7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18345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Resim 17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80A70D-C9BD-4C24-81BC-3057889933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8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BAB9B6F-E295-4DF7-A69F-04D87FBD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59" y="1371599"/>
            <a:ext cx="3382449" cy="2453205"/>
          </a:xfrm>
        </p:spPr>
        <p:txBody>
          <a:bodyPr anchor="b">
            <a:normAutofit/>
          </a:bodyPr>
          <a:lstStyle/>
          <a:p>
            <a:pPr algn="r"/>
            <a:r>
              <a:rPr lang="tr-TR" b="1" dirty="0">
                <a:latin typeface="+mn-lt"/>
              </a:rPr>
              <a:t>ROUTING</a:t>
            </a:r>
            <a:endParaRPr lang="tr-TR" dirty="0">
              <a:latin typeface="+mn-lt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340208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İçerik Yer Tutucusu 18">
            <a:extLst>
              <a:ext uri="{FF2B5EF4-FFF2-40B4-BE49-F238E27FC236}">
                <a16:creationId xmlns:a16="http://schemas.microsoft.com/office/drawing/2014/main" id="{0437B53A-C42A-4FAF-AF04-50944DB36F9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0309" y="2166426"/>
            <a:ext cx="5582207" cy="2153602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BDCE599A-A208-44D0-A72B-CBAF823E07DD}"/>
              </a:ext>
            </a:extLst>
          </p:cNvPr>
          <p:cNvSpPr/>
          <p:nvPr/>
        </p:nvSpPr>
        <p:spPr>
          <a:xfrm>
            <a:off x="6009505" y="4452281"/>
            <a:ext cx="4309641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DGS-1210 </a:t>
            </a:r>
            <a:r>
              <a:rPr lang="tr-T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tr-T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Route</a:t>
            </a:r>
            <a:r>
              <a:rPr lang="tr-T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Yapılandırılması</a:t>
            </a:r>
            <a:endParaRPr lang="tr-T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Resim 20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E7C90FDE-B63C-4A96-A478-1C0DBF307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9808"/>
            <a:ext cx="1434905" cy="65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6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53</Words>
  <Application>Microsoft Office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NETWORK </vt:lpstr>
      <vt:lpstr>ROUTING</vt:lpstr>
      <vt:lpstr>ROUTING</vt:lpstr>
      <vt:lpstr>ROUTING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9</cp:revision>
  <dcterms:created xsi:type="dcterms:W3CDTF">2020-04-08T22:15:49Z</dcterms:created>
  <dcterms:modified xsi:type="dcterms:W3CDTF">2020-05-14T12:08:58Z</dcterms:modified>
</cp:coreProperties>
</file>