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12.Hafta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Kolluk faaliyetinin amacı, kamu düzeninin sağlanmasıdır. Kamu düzeni, güvenlik, dirlik ve esenlik, sağlık öğelerinden oluşur.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728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Emniyet Teşkilatı Kanunu'nun 1. maddesine göre, genel kolluk silahlı bir kuvvet olarak polis ve jandarmadan oluşur.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1967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Özel idari kolluk, Emniyet Teşkilatı Kanunu'nun 3. maddesine göre, genel zabıta haricinde kalan ve özel kanunlara göre teşekkül edip özel görevleri olan kolluktur.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497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Kolluk makamları, kamu düzeninin korunması ve sağlanması için düzenleyici ve/veya bireysel işlemler tesis etmeye yetkili kılınmış bulunan mercilerdir. (Günday, s. 297)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8391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Kolluk makamları, kamu düzeninin korunması ve sağlanması için düzenleyici ve/veya bireysel işlemler tesis etmeye yetkili kılınmış bulunan </a:t>
            </a:r>
            <a:r>
              <a:rPr lang="tr-TR" dirty="0" smtClean="0"/>
              <a:t>mercilerdir</a:t>
            </a:r>
            <a:r>
              <a:rPr lang="tr-TR" dirty="0"/>
              <a:t> </a:t>
            </a:r>
            <a:r>
              <a:rPr lang="tr-TR" dirty="0" smtClean="0"/>
              <a:t>(Günday</a:t>
            </a:r>
            <a:r>
              <a:rPr lang="tr-TR" dirty="0"/>
              <a:t>, s. </a:t>
            </a:r>
            <a:r>
              <a:rPr lang="tr-TR"/>
              <a:t>297</a:t>
            </a:r>
            <a:r>
              <a:rPr lang="tr-TR" smtClean="0"/>
              <a:t>).</a:t>
            </a:r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809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Kolluk amirleri, kolluk makamlarının yapmış olduğu düzenleyici ve bireysel işlemleri uygulayan kolluk personeli üzerinde hiyerarşi yetkisine sahip bulunan görevlilerdir. (Günday, s. 299)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965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Kolluk personeli, kolluk konusunda işlem tesis etmeye yetkili olmayıp sadece kolluk makamlarınca tesis edilen işlemleri uygulamakla görevli görevlilerdir. (Günday, s. 301)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4879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176</Words>
  <Application>Microsoft Office PowerPoint</Application>
  <PresentationFormat>Ekran Gösterisi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12.Hafta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</dc:creator>
  <cp:lastModifiedBy>user</cp:lastModifiedBy>
  <cp:revision>6</cp:revision>
  <dcterms:created xsi:type="dcterms:W3CDTF">2020-03-27T12:18:14Z</dcterms:created>
  <dcterms:modified xsi:type="dcterms:W3CDTF">2020-04-29T22:39:03Z</dcterms:modified>
</cp:coreProperties>
</file>