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444" r:id="rId2"/>
    <p:sldId id="445" r:id="rId3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C3CFD6B-7959-47A2-B35F-9BC3A42264C4}" type="datetimeFigureOut">
              <a:rPr lang="tr-TR" smtClean="0"/>
              <a:t>1.4.2018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1C77E9F-B426-43E0-ABF1-C906BD23CBA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998275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B7B60-4572-424B-AE99-1169CBF196F0}" type="datetimeFigureOut">
              <a:rPr lang="tr-TR" smtClean="0"/>
              <a:t>1.4.2018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5ABE-3E08-4235-90B6-92B310CAFB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632046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B7B60-4572-424B-AE99-1169CBF196F0}" type="datetimeFigureOut">
              <a:rPr lang="tr-TR" smtClean="0"/>
              <a:t>1.4.2018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5ABE-3E08-4235-90B6-92B310CAFB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941698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B7B60-4572-424B-AE99-1169CBF196F0}" type="datetimeFigureOut">
              <a:rPr lang="tr-TR" smtClean="0"/>
              <a:t>1.4.2018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5ABE-3E08-4235-90B6-92B310CAFB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413093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B7B60-4572-424B-AE99-1169CBF196F0}" type="datetimeFigureOut">
              <a:rPr lang="tr-TR" smtClean="0"/>
              <a:t>1.4.2018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5ABE-3E08-4235-90B6-92B310CAFB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260486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B7B60-4572-424B-AE99-1169CBF196F0}" type="datetimeFigureOut">
              <a:rPr lang="tr-TR" smtClean="0"/>
              <a:t>1.4.2018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5ABE-3E08-4235-90B6-92B310CAFB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842669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B7B60-4572-424B-AE99-1169CBF196F0}" type="datetimeFigureOut">
              <a:rPr lang="tr-TR" smtClean="0"/>
              <a:t>1.4.2018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5ABE-3E08-4235-90B6-92B310CAFB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699991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B7B60-4572-424B-AE99-1169CBF196F0}" type="datetimeFigureOut">
              <a:rPr lang="tr-TR" smtClean="0"/>
              <a:t>1.4.2018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5ABE-3E08-4235-90B6-92B310CAFB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026580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B7B60-4572-424B-AE99-1169CBF196F0}" type="datetimeFigureOut">
              <a:rPr lang="tr-TR" smtClean="0"/>
              <a:t>1.4.2018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5ABE-3E08-4235-90B6-92B310CAFB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400339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B7B60-4572-424B-AE99-1169CBF196F0}" type="datetimeFigureOut">
              <a:rPr lang="tr-TR" smtClean="0"/>
              <a:t>1.4.2018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5ABE-3E08-4235-90B6-92B310CAFB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133664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B7B60-4572-424B-AE99-1169CBF196F0}" type="datetimeFigureOut">
              <a:rPr lang="tr-TR" smtClean="0"/>
              <a:t>1.4.2018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5ABE-3E08-4235-90B6-92B310CAFB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89324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B7B60-4572-424B-AE99-1169CBF196F0}" type="datetimeFigureOut">
              <a:rPr lang="tr-TR" smtClean="0"/>
              <a:t>1.4.2018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5ABE-3E08-4235-90B6-92B310CAFB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179238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0B7B60-4572-424B-AE99-1169CBF196F0}" type="datetimeFigureOut">
              <a:rPr lang="tr-TR" smtClean="0"/>
              <a:t>1.4.2018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845ABE-3E08-4235-90B6-92B310CAFB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572812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579549" y="1893194"/>
            <a:ext cx="10071279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tr-TR" sz="6000" dirty="0" err="1" smtClean="0">
                <a:solidFill>
                  <a:prstClr val="black"/>
                </a:solidFill>
                <a:latin typeface="Vladimir Script" panose="03050402040407070305" pitchFamily="66" charset="0"/>
              </a:rPr>
              <a:t>Ondördüncü</a:t>
            </a:r>
            <a:r>
              <a:rPr lang="tr-TR" sz="6000" smtClean="0">
                <a:solidFill>
                  <a:prstClr val="black"/>
                </a:solidFill>
                <a:latin typeface="Vladimir Script" panose="03050402040407070305" pitchFamily="66" charset="0"/>
              </a:rPr>
              <a:t> Hafta</a:t>
            </a:r>
            <a:r>
              <a:rPr lang="tr-TR" sz="6000" dirty="0" smtClean="0">
                <a:solidFill>
                  <a:prstClr val="black"/>
                </a:solidFill>
                <a:latin typeface="Vladimir Script" panose="03050402040407070305" pitchFamily="66" charset="0"/>
              </a:rPr>
              <a:t>: </a:t>
            </a:r>
          </a:p>
          <a:p>
            <a:pPr algn="ctr"/>
            <a:r>
              <a:rPr lang="tr-TR" sz="6000" dirty="0" smtClean="0">
                <a:solidFill>
                  <a:prstClr val="black"/>
                </a:solidFill>
                <a:latin typeface="Vladimir Script" panose="03050402040407070305" pitchFamily="66" charset="0"/>
              </a:rPr>
              <a:t>Değerlendirme</a:t>
            </a:r>
            <a:endParaRPr lang="tr-T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356057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927279" y="1390918"/>
            <a:ext cx="10341735" cy="49859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tr-TR" sz="6000" dirty="0" err="1" smtClean="0">
                <a:solidFill>
                  <a:srgbClr val="0070C0"/>
                </a:solidFill>
                <a:latin typeface="Vladimir Script" panose="03050402040407070305" pitchFamily="66" charset="0"/>
              </a:rPr>
              <a:t>Onaltıncı</a:t>
            </a:r>
            <a:r>
              <a:rPr lang="tr-TR" sz="6000" dirty="0" smtClean="0">
                <a:solidFill>
                  <a:srgbClr val="0070C0"/>
                </a:solidFill>
                <a:latin typeface="Vladimir Script" panose="03050402040407070305" pitchFamily="66" charset="0"/>
              </a:rPr>
              <a:t> Hafta:</a:t>
            </a:r>
          </a:p>
          <a:p>
            <a:pPr algn="ctr"/>
            <a:endParaRPr lang="tr-TR" sz="6000" dirty="0" smtClean="0">
              <a:solidFill>
                <a:prstClr val="black"/>
              </a:solidFill>
              <a:latin typeface="Vladimir Script" panose="03050402040407070305" pitchFamily="66" charset="0"/>
            </a:endParaRPr>
          </a:p>
          <a:p>
            <a:pPr algn="ctr"/>
            <a:r>
              <a:rPr lang="tr-TR" sz="6000" dirty="0" smtClean="0">
                <a:solidFill>
                  <a:prstClr val="black"/>
                </a:solidFill>
                <a:latin typeface="Vladimir Script" panose="03050402040407070305" pitchFamily="66" charset="0"/>
              </a:rPr>
              <a:t> </a:t>
            </a:r>
          </a:p>
          <a:p>
            <a:pPr algn="ctr"/>
            <a:endParaRPr lang="tr-TR" sz="6000" dirty="0" smtClean="0">
              <a:solidFill>
                <a:prstClr val="black"/>
              </a:solidFill>
              <a:latin typeface="Vladimir Script" panose="03050402040407070305" pitchFamily="66" charset="0"/>
            </a:endParaRPr>
          </a:p>
          <a:p>
            <a:pPr algn="ctr"/>
            <a:r>
              <a:rPr lang="tr-TR" sz="6000" dirty="0" smtClean="0">
                <a:solidFill>
                  <a:srgbClr val="0070C0"/>
                </a:solidFill>
                <a:latin typeface="Vladimir Script" panose="03050402040407070305" pitchFamily="66" charset="0"/>
              </a:rPr>
              <a:t>Dönem Sonu Sınavı</a:t>
            </a:r>
          </a:p>
          <a:p>
            <a:pPr algn="ctr"/>
            <a:endParaRPr lang="tr-TR" dirty="0">
              <a:solidFill>
                <a:prstClr val="black"/>
              </a:solidFill>
            </a:endParaRPr>
          </a:p>
        </p:txBody>
      </p:sp>
      <p:pic>
        <p:nvPicPr>
          <p:cNvPr id="3" name="Resim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96237" y="2500042"/>
            <a:ext cx="4842456" cy="2625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09922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1023</TotalTime>
  <Words>11</Words>
  <Application>Microsoft Office PowerPoint</Application>
  <PresentationFormat>Geniş ekran</PresentationFormat>
  <Paragraphs>7</Paragraphs>
  <Slides>2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Vladimir Script</vt:lpstr>
      <vt:lpstr>Office Teması</vt:lpstr>
      <vt:lpstr>PowerPoint Sunusu</vt:lpstr>
      <vt:lpstr>PowerPoint Sunusu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Hedef: Çevre okuryazarı olmak</dc:title>
  <dc:creator>rm</dc:creator>
  <cp:lastModifiedBy>rm_pc</cp:lastModifiedBy>
  <cp:revision>123</cp:revision>
  <dcterms:created xsi:type="dcterms:W3CDTF">2016-02-29T19:43:42Z</dcterms:created>
  <dcterms:modified xsi:type="dcterms:W3CDTF">2018-04-01T12:11:54Z</dcterms:modified>
  <cp:contentStatus>Tamamlandı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MarkAsFinal">
    <vt:bool>true</vt:bool>
  </property>
</Properties>
</file>