
<file path=[Content_Types].xml><?xml version="1.0" encoding="utf-8"?>
<Types xmlns="http://schemas.openxmlformats.org/package/2006/content-types">
  <Override PartName="/_rels/.rels" ContentType="application/vnd.openxmlformats-package.relationships+xml"/>
  <Override PartName="/ppt/slides/_rels/slide20.xml.rels" ContentType="application/vnd.openxmlformats-package.relationships+xml"/>
  <Override PartName="/ppt/slides/_rels/slide16.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9.xml.rels" ContentType="application/vnd.openxmlformats-package.relationships+xml"/>
  <Override PartName="/ppt/slides/_rels/slide12.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9.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2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31.png" ContentType="image/png"/>
  <Override PartName="/ppt/media/image30.png" ContentType="image/png"/>
  <Override PartName="/ppt/media/image29.png" ContentType="image/png"/>
  <Override PartName="/ppt/media/image28.png" ContentType="image/png"/>
  <Override PartName="/ppt/media/image27.png" ContentType="image/png"/>
  <Override PartName="/ppt/media/image26.jpeg" ContentType="image/jpeg"/>
  <Override PartName="/ppt/media/image25.jpeg" ContentType="image/jpeg"/>
  <Override PartName="/ppt/media/image24.png" ContentType="image/png"/>
  <Override PartName="/ppt/media/image9.png" ContentType="image/png"/>
  <Override PartName="/ppt/media/image10.png" ContentType="image/png"/>
  <Override PartName="/ppt/media/image23.png" ContentType="image/png"/>
  <Override PartName="/ppt/media/image8.png" ContentType="image/png"/>
  <Override PartName="/ppt/media/image7.png" ContentType="image/png"/>
  <Override PartName="/ppt/media/image22.jpeg" ContentType="image/jpeg"/>
  <Override PartName="/ppt/media/image4.png" ContentType="image/png"/>
  <Override PartName="/ppt/media/image3.png" ContentType="image/png"/>
  <Override PartName="/ppt/media/image2.png" ContentType="image/png"/>
  <Override PartName="/ppt/media/image1.png" ContentType="image/png"/>
  <Override PartName="/ppt/media/image6.png" ContentType="image/png"/>
  <Override PartName="/ppt/media/image21.png" ContentType="image/png"/>
  <Override PartName="/ppt/media/image11.png" ContentType="image/png"/>
  <Override PartName="/ppt/media/image12.png" ContentType="image/png"/>
  <Override PartName="/ppt/media/image13.png" ContentType="image/png"/>
  <Override PartName="/ppt/media/image14.png" ContentType="image/png"/>
  <Override PartName="/ppt/media/image15.png" ContentType="image/png"/>
  <Override PartName="/ppt/media/image16.png" ContentType="image/png"/>
  <Override PartName="/ppt/media/image17.png" ContentType="image/png"/>
  <Override PartName="/ppt/media/image18.png" ContentType="image/png"/>
  <Override PartName="/ppt/media/image19.png" ContentType="image/png"/>
  <Override PartName="/ppt/media/image5.png" ContentType="image/png"/>
  <Override PartName="/ppt/media/image20.png" ContentType="image/png"/>
  <Override PartName="/ppt/slideLayouts/slideLayout84.xml" ContentType="application/vnd.openxmlformats-officedocument.presentationml.slideLayout+xml"/>
  <Override PartName="/ppt/slideLayouts/slideLayout83.xml" ContentType="application/vnd.openxmlformats-officedocument.presentationml.slideLayout+xml"/>
  <Override PartName="/ppt/slideLayouts/slideLayout82.xml" ContentType="application/vnd.openxmlformats-officedocument.presentationml.slideLayout+xml"/>
  <Override PartName="/ppt/slideLayouts/slideLayout81.xml" ContentType="application/vnd.openxmlformats-officedocument.presentationml.slideLayout+xml"/>
  <Override PartName="/ppt/slideLayouts/slideLayout80.xml" ContentType="application/vnd.openxmlformats-officedocument.presentationml.slideLayout+xml"/>
  <Override PartName="/ppt/slideLayouts/slideLayout78.xml" ContentType="application/vnd.openxmlformats-officedocument.presentationml.slideLayout+xml"/>
  <Override PartName="/ppt/slideLayouts/slideLayout77.xml" ContentType="application/vnd.openxmlformats-officedocument.presentationml.slideLayout+xml"/>
  <Override PartName="/ppt/slideLayouts/slideLayout76.xml" ContentType="application/vnd.openxmlformats-officedocument.presentationml.slideLayout+xml"/>
  <Override PartName="/ppt/slideLayouts/slideLayout75.xml" ContentType="application/vnd.openxmlformats-officedocument.presentationml.slideLayout+xml"/>
  <Override PartName="/ppt/slideLayouts/slideLayout74.xml" ContentType="application/vnd.openxmlformats-officedocument.presentationml.slideLayout+xml"/>
  <Override PartName="/ppt/slideLayouts/slideLayout73.xml" ContentType="application/vnd.openxmlformats-officedocument.presentationml.slideLayout+xml"/>
  <Override PartName="/ppt/slideLayouts/slideLayout72.xml" ContentType="application/vnd.openxmlformats-officedocument.presentationml.slideLayout+xml"/>
  <Override PartName="/ppt/slideLayouts/slideLayout71.xml" ContentType="application/vnd.openxmlformats-officedocument.presentationml.slideLayout+xml"/>
  <Override PartName="/ppt/slideLayouts/slideLayout70.xml" ContentType="application/vnd.openxmlformats-officedocument.presentationml.slideLayout+xml"/>
  <Override PartName="/ppt/slideLayouts/slideLayout68.xml" ContentType="application/vnd.openxmlformats-officedocument.presentationml.slideLayout+xml"/>
  <Override PartName="/ppt/slideLayouts/slideLayout67.xml" ContentType="application/vnd.openxmlformats-officedocument.presentationml.slideLayout+xml"/>
  <Override PartName="/ppt/slideLayouts/slideLayout66.xml" ContentType="application/vnd.openxmlformats-officedocument.presentationml.slideLayout+xml"/>
  <Override PartName="/ppt/slideLayouts/slideLayout65.xml" ContentType="application/vnd.openxmlformats-officedocument.presentationml.slideLayout+xml"/>
  <Override PartName="/ppt/slideLayouts/slideLayout64.xml" ContentType="application/vnd.openxmlformats-officedocument.presentationml.slideLayout+xml"/>
  <Override PartName="/ppt/slideLayouts/slideLayout63.xml" ContentType="application/vnd.openxmlformats-officedocument.presentationml.slideLayout+xml"/>
  <Override PartName="/ppt/slideLayouts/slideLayout62.xml" ContentType="application/vnd.openxmlformats-officedocument.presentationml.slideLayout+xml"/>
  <Override PartName="/ppt/slideLayouts/slideLayout61.xml" ContentType="application/vnd.openxmlformats-officedocument.presentationml.slideLayout+xml"/>
  <Override PartName="/ppt/slideLayouts/slideLayout60.xml" ContentType="application/vnd.openxmlformats-officedocument.presentationml.slideLayout+xml"/>
  <Override PartName="/ppt/slideLayouts/slideLayout59.xml" ContentType="application/vnd.openxmlformats-officedocument.presentationml.slideLayout+xml"/>
  <Override PartName="/ppt/slideLayouts/slideLayout58.xml" ContentType="application/vnd.openxmlformats-officedocument.presentationml.slideLayout+xml"/>
  <Override PartName="/ppt/slideLayouts/slideLayout57.xml" ContentType="application/vnd.openxmlformats-officedocument.presentationml.slideLayout+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_rels/slideLayout84.xml.rels" ContentType="application/vnd.openxmlformats-package.relationships+xml"/>
  <Override PartName="/ppt/slideLayouts/_rels/slideLayout78.xml.rels" ContentType="application/vnd.openxmlformats-package.relationships+xml"/>
  <Override PartName="/ppt/slideLayouts/_rels/slideLayout76.xml.rels" ContentType="application/vnd.openxmlformats-package.relationships+xml"/>
  <Override PartName="/ppt/slideLayouts/_rels/slideLayout75.xml.rels" ContentType="application/vnd.openxmlformats-package.relationships+xml"/>
  <Override PartName="/ppt/slideLayouts/_rels/slideLayout74.xml.rels" ContentType="application/vnd.openxmlformats-package.relationships+xml"/>
  <Override PartName="/ppt/slideLayouts/_rels/slideLayout73.xml.rels" ContentType="application/vnd.openxmlformats-package.relationships+xml"/>
  <Override PartName="/ppt/slideLayouts/_rels/slideLayout72.xml.rels" ContentType="application/vnd.openxmlformats-package.relationships+xml"/>
  <Override PartName="/ppt/slideLayouts/_rels/slideLayout71.xml.rels" ContentType="application/vnd.openxmlformats-package.relationships+xml"/>
  <Override PartName="/ppt/slideLayouts/_rels/slideLayout63.xml.rels" ContentType="application/vnd.openxmlformats-package.relationships+xml"/>
  <Override PartName="/ppt/slideLayouts/_rels/slideLayout62.xml.rels" ContentType="application/vnd.openxmlformats-package.relationships+xml"/>
  <Override PartName="/ppt/slideLayouts/_rels/slideLayout61.xml.rels" ContentType="application/vnd.openxmlformats-package.relationships+xml"/>
  <Override PartName="/ppt/slideLayouts/_rels/slideLayout79.xml.rels" ContentType="application/vnd.openxmlformats-package.relationships+xml"/>
  <Override PartName="/ppt/slideLayouts/_rels/slideLayout60.xml.rels" ContentType="application/vnd.openxmlformats-package.relationships+xml"/>
  <Override PartName="/ppt/slideLayouts/_rels/slideLayout59.xml.rels" ContentType="application/vnd.openxmlformats-package.relationships+xml"/>
  <Override PartName="/ppt/slideLayouts/_rels/slideLayout70.xml.rels" ContentType="application/vnd.openxmlformats-package.relationships+xml"/>
  <Override PartName="/ppt/slideLayouts/_rels/slideLayout57.xml.rels" ContentType="application/vnd.openxmlformats-package.relationships+xml"/>
  <Override PartName="/ppt/slideLayouts/_rels/slideLayout56.xml.rels" ContentType="application/vnd.openxmlformats-package.relationships+xml"/>
  <Override PartName="/ppt/slideLayouts/_rels/slideLayout55.xml.rels" ContentType="application/vnd.openxmlformats-package.relationships+xml"/>
  <Override PartName="/ppt/slideLayouts/_rels/slideLayout83.xml.rels" ContentType="application/vnd.openxmlformats-package.relationships+xml"/>
  <Override PartName="/ppt/slideLayouts/_rels/slideLayout51.xml.rels" ContentType="application/vnd.openxmlformats-package.relationships+xml"/>
  <Override PartName="/ppt/slideLayouts/_rels/slideLayout49.xml.rels" ContentType="application/vnd.openxmlformats-package.relationships+xml"/>
  <Override PartName="/ppt/slideLayouts/_rels/slideLayout48.xml.rels" ContentType="application/vnd.openxmlformats-package.relationships+xml"/>
  <Override PartName="/ppt/slideLayouts/_rels/slideLayout47.xml.rels" ContentType="application/vnd.openxmlformats-package.relationships+xml"/>
  <Override PartName="/ppt/slideLayouts/_rels/slideLayout21.xml.rels" ContentType="application/vnd.openxmlformats-package.relationships+xml"/>
  <Override PartName="/ppt/slideLayouts/_rels/slideLayout64.xml.rels" ContentType="application/vnd.openxmlformats-package.relationships+xml"/>
  <Override PartName="/ppt/slideLayouts/_rels/slideLayout32.xml.rels" ContentType="application/vnd.openxmlformats-package.relationships+xml"/>
  <Override PartName="/ppt/slideLayouts/_rels/slideLayout31.xml.rels" ContentType="application/vnd.openxmlformats-package.relationships+xml"/>
  <Override PartName="/ppt/slideLayouts/_rels/slideLayout16.xml.rels" ContentType="application/vnd.openxmlformats-package.relationships+xml"/>
  <Override PartName="/ppt/slideLayouts/_rels/slideLayout15.xml.rels" ContentType="application/vnd.openxmlformats-package.relationships+xml"/>
  <Override PartName="/ppt/slideLayouts/_rels/slideLayout80.xml.rels" ContentType="application/vnd.openxmlformats-package.relationships+xml"/>
  <Override PartName="/ppt/slideLayouts/_rels/slideLayout22.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27.xml.rels" ContentType="application/vnd.openxmlformats-package.relationships+xml"/>
  <Override PartName="/ppt/slideLayouts/_rels/slideLayout19.xml.rels" ContentType="application/vnd.openxmlformats-package.relationships+xml"/>
  <Override PartName="/ppt/slideLayouts/_rels/slideLayout12.xml.rels" ContentType="application/vnd.openxmlformats-package.relationships+xml"/>
  <Override PartName="/ppt/slideLayouts/_rels/slideLayout18.xml.rels" ContentType="application/vnd.openxmlformats-package.relationships+xml"/>
  <Override PartName="/ppt/slideLayouts/_rels/slideLayout11.xml.rels" ContentType="application/vnd.openxmlformats-package.relationships+xml"/>
  <Override PartName="/ppt/slideLayouts/_rels/slideLayout67.xml.rels" ContentType="application/vnd.openxmlformats-package.relationships+xml"/>
  <Override PartName="/ppt/slideLayouts/_rels/slideLayout3.xml.rels" ContentType="application/vnd.openxmlformats-package.relationships+xml"/>
  <Override PartName="/ppt/slideLayouts/_rels/slideLayout68.xml.rels" ContentType="application/vnd.openxmlformats-package.relationships+xml"/>
  <Override PartName="/ppt/slideLayouts/_rels/slideLayout4.xml.rels" ContentType="application/vnd.openxmlformats-package.relationships+xml"/>
  <Override PartName="/ppt/slideLayouts/_rels/slideLayout69.xml.rels" ContentType="application/vnd.openxmlformats-package.relationships+xml"/>
  <Override PartName="/ppt/slideLayouts/_rels/slideLayout50.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1.xml.rels" ContentType="application/vnd.openxmlformats-package.relationships+xml"/>
  <Override PartName="/ppt/slideLayouts/_rels/slideLayout52.xml.rels" ContentType="application/vnd.openxmlformats-package.relationships+xml"/>
  <Override PartName="/ppt/slideLayouts/_rels/slideLayout7.xml.rels" ContentType="application/vnd.openxmlformats-package.relationships+xml"/>
  <Override PartName="/ppt/slideLayouts/_rels/slideLayout42.xml.rels" ContentType="application/vnd.openxmlformats-package.relationships+xml"/>
  <Override PartName="/ppt/slideLayouts/_rels/slideLayout65.xml.rels" ContentType="application/vnd.openxmlformats-package.relationships+xml"/>
  <Override PartName="/ppt/slideLayouts/_rels/slideLayout1.xml.rels" ContentType="application/vnd.openxmlformats-package.relationships+xml"/>
  <Override PartName="/ppt/slideLayouts/_rels/slideLayout53.xml.rels" ContentType="application/vnd.openxmlformats-package.relationships+xml"/>
  <Override PartName="/ppt/slideLayouts/_rels/slideLayout8.xml.rels" ContentType="application/vnd.openxmlformats-package.relationships+xml"/>
  <Override PartName="/ppt/slideLayouts/_rels/slideLayout43.xml.rels" ContentType="application/vnd.openxmlformats-package.relationships+xml"/>
  <Override PartName="/ppt/slideLayouts/_rels/slideLayout66.xml.rels" ContentType="application/vnd.openxmlformats-package.relationships+xml"/>
  <Override PartName="/ppt/slideLayouts/_rels/slideLayout2.xml.rels" ContentType="application/vnd.openxmlformats-package.relationships+xml"/>
  <Override PartName="/ppt/slideLayouts/_rels/slideLayout54.xml.rels" ContentType="application/vnd.openxmlformats-package.relationships+xml"/>
  <Override PartName="/ppt/slideLayouts/_rels/slideLayout9.xml.rels" ContentType="application/vnd.openxmlformats-package.relationships+xml"/>
  <Override PartName="/ppt/slideLayouts/_rels/slideLayout33.xml.rels" ContentType="application/vnd.openxmlformats-package.relationships+xml"/>
  <Override PartName="/ppt/slideLayouts/_rels/slideLayout44.xml.rels" ContentType="application/vnd.openxmlformats-package.relationships+xml"/>
  <Override PartName="/ppt/slideLayouts/_rels/slideLayout17.xml.rels" ContentType="application/vnd.openxmlformats-package.relationships+xml"/>
  <Override PartName="/ppt/slideLayouts/_rels/slideLayout81.xml.rels" ContentType="application/vnd.openxmlformats-package.relationships+xml"/>
  <Override PartName="/ppt/slideLayouts/_rels/slideLayout23.xml.rels" ContentType="application/vnd.openxmlformats-package.relationships+xml"/>
  <Override PartName="/ppt/slideLayouts/_rels/slideLayout82.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0.xml.rels" ContentType="application/vnd.openxmlformats-package.relationships+xml"/>
  <Override PartName="/ppt/slideLayouts/_rels/slideLayout39.xml.rels" ContentType="application/vnd.openxmlformats-package.relationships+xml"/>
  <Override PartName="/ppt/slideLayouts/_rels/slideLayout58.xml.rels" ContentType="application/vnd.openxmlformats-package.relationships+xml"/>
  <Override PartName="/ppt/slideLayouts/_rels/slideLayout26.xml.rels" ContentType="application/vnd.openxmlformats-package.relationships+xml"/>
  <Override PartName="/ppt/slideLayouts/_rels/slideLayout28.xml.rels" ContentType="application/vnd.openxmlformats-package.relationships+xml"/>
  <Override PartName="/ppt/slideLayouts/_rels/slideLayout10.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Layouts/_rels/slideLayout34.xml.rels" ContentType="application/vnd.openxmlformats-package.relationships+xml"/>
  <Override PartName="/ppt/slideLayouts/_rels/slideLayout77.xml.rels" ContentType="application/vnd.openxmlformats-package.relationships+xml"/>
  <Override PartName="/ppt/slideLayouts/_rels/slideLayout45.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slideLayouts/_rels/slideLayout37.xml.rels" ContentType="application/vnd.openxmlformats-package.relationships+xml"/>
  <Override PartName="/ppt/slideLayouts/_rels/slideLayout38.xml.rels" ContentType="application/vnd.openxmlformats-package.relationships+xml"/>
  <Override PartName="/ppt/slideLayouts/_rels/slideLayout40.xml.rels" ContentType="application/vnd.openxmlformats-package.relationships+xml"/>
  <Override PartName="/ppt/slideLayouts/_rels/slideLayout46.xml.rels" ContentType="application/vnd.openxmlformats-package.relationships+xml"/>
  <Override PartName="/ppt/slideLayouts/slideLayout50.xml" ContentType="application/vnd.openxmlformats-officedocument.presentationml.slideLayout+xml"/>
  <Override PartName="/ppt/slideLayouts/slideLayout22.xml" ContentType="application/vnd.openxmlformats-officedocument.presentationml.slideLayout+xml"/>
  <Override PartName="/ppt/slideLayouts/slideLayout16.xml" ContentType="application/vnd.openxmlformats-officedocument.presentationml.slideLayout+xml"/>
  <Override PartName="/ppt/slideLayouts/slideLayout48.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47.xml" ContentType="application/vnd.openxmlformats-officedocument.presentationml.slideLayout+xml"/>
  <Override PartName="/ppt/slideLayouts/slideLayout6.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7.xml" ContentType="application/vnd.openxmlformats-officedocument.presentationml.slideLayout+xml"/>
  <Override PartName="/ppt/slideLayouts/slideLayout49.xml" ContentType="application/vnd.openxmlformats-officedocument.presentationml.slideLayout+xml"/>
  <Override PartName="/ppt/slideLayouts/slideLayout8.xml" ContentType="application/vnd.openxmlformats-officedocument.presentationml.slideLayout+xml"/>
  <Override PartName="/ppt/slideLayouts/slideLayout69.xml" ContentType="application/vnd.openxmlformats-officedocument.presentationml.slideLayout+xml"/>
  <Override PartName="/ppt/slideLayouts/slideLayout10.xml" ContentType="application/vnd.openxmlformats-officedocument.presentationml.slideLayout+xml"/>
  <Override PartName="/ppt/slideLayouts/slideLayout18.xml" ContentType="application/vnd.openxmlformats-officedocument.presentationml.slideLayout+xml"/>
  <Override PartName="/ppt/slideLayouts/slideLayout9.xml" ContentType="application/vnd.openxmlformats-officedocument.presentationml.slideLayout+xml"/>
  <Override PartName="/ppt/slideLayouts/slideLayout19.xml" ContentType="application/vnd.openxmlformats-officedocument.presentationml.slideLayout+xml"/>
  <Override PartName="/ppt/slideLayouts/slideLayout7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1.xml" ContentType="application/vnd.openxmlformats-officedocument.presentationml.slideLayout+xml"/>
  <Override PartName="/ppt/slideLayouts/slideLayout42.xml" ContentType="application/vnd.openxmlformats-officedocument.presentationml.slideLayout+xml"/>
  <Override PartName="/ppt/slideLayouts/slideLayout2.xml" ContentType="application/vnd.openxmlformats-officedocument.presentationml.slideLayout+xml"/>
  <Override PartName="/ppt/slideLayouts/slideLayout43.xml" ContentType="application/vnd.openxmlformats-officedocument.presentationml.slideLayout+xml"/>
  <Override PartName="/ppt/slideLayouts/slideLayout3.xml" ContentType="application/vnd.openxmlformats-officedocument.presentationml.slideLayout+xml"/>
  <Override PartName="/ppt/slideLayouts/slideLayout44.xml" ContentType="application/vnd.openxmlformats-officedocument.presentationml.slideLayout+xml"/>
  <Override PartName="/ppt/slideLayouts/slideLayout4.xml" ContentType="application/vnd.openxmlformats-officedocument.presentationml.slideLayout+xml"/>
  <Override PartName="/ppt/slideLayouts/slideLayout45.xml" ContentType="application/vnd.openxmlformats-officedocument.presentationml.slideLayout+xml"/>
  <Override PartName="/ppt/slideLayouts/slideLayout5.xml" ContentType="application/vnd.openxmlformats-officedocument.presentationml.slideLayout+xml"/>
  <Override PartName="/ppt/slideLayouts/slideLayout46.xml" ContentType="application/vnd.openxmlformats-officedocument.presentationml.slideLayout+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 id="2147483687" r:id="rId5"/>
    <p:sldMasterId id="2147483700" r:id="rId6"/>
    <p:sldMasterId id="2147483713" r:id="rId7"/>
    <p:sldMasterId id="2147483726" r:id="rId8"/>
  </p:sld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slide" Target="slides/slide15.xml"/><Relationship Id="rId24" Type="http://schemas.openxmlformats.org/officeDocument/2006/relationships/slide" Target="slides/slide16.xml"/><Relationship Id="rId25" Type="http://schemas.openxmlformats.org/officeDocument/2006/relationships/slide" Target="slides/slide17.xml"/><Relationship Id="rId26" Type="http://schemas.openxmlformats.org/officeDocument/2006/relationships/slide" Target="slides/slide18.xml"/><Relationship Id="rId27" Type="http://schemas.openxmlformats.org/officeDocument/2006/relationships/slide" Target="slides/slide19.xml"/><Relationship Id="rId28" Type="http://schemas.openxmlformats.org/officeDocument/2006/relationships/slide" Target="slides/slide2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6.png"/>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7.png"/><Relationship Id="rId3" Type="http://schemas.openxmlformats.org/officeDocument/2006/relationships/image" Target="../media/image8.png"/>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9.png"/><Relationship Id="rId3" Type="http://schemas.openxmlformats.org/officeDocument/2006/relationships/image" Target="../media/image10.png"/>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11.png"/><Relationship Id="rId3" Type="http://schemas.openxmlformats.org/officeDocument/2006/relationships/image" Target="../media/image12.png"/>
</Relationships>
</file>

<file path=ppt/slideLayouts/_rels/slideLayout7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5.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Relationship Id="rId1" Type="http://schemas.openxmlformats.org/officeDocument/2006/relationships/slideMaster" Target="../slideMasters/slideMaster7.xml"/><Relationship Id="rId2" Type="http://schemas.openxmlformats.org/officeDocument/2006/relationships/image" Target="../media/image13.png"/><Relationship Id="rId3" Type="http://schemas.openxmlformats.org/officeDocument/2006/relationships/image" Target="../media/image14.png"/>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4"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25"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7"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28"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29"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30"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32"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33"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34" name="" descr=""/>
          <p:cNvPicPr/>
          <p:nvPr/>
        </p:nvPicPr>
        <p:blipFill>
          <a:blip r:embed="rId2"/>
          <a:stretch/>
        </p:blipFill>
        <p:spPr>
          <a:xfrm>
            <a:off x="2292480" y="1768680"/>
            <a:ext cx="5494680" cy="4384080"/>
          </a:xfrm>
          <a:prstGeom prst="rect">
            <a:avLst/>
          </a:prstGeom>
          <a:ln>
            <a:noFill/>
          </a:ln>
        </p:spPr>
      </p:pic>
      <p:pic>
        <p:nvPicPr>
          <p:cNvPr id="35" name="" descr=""/>
          <p:cNvPicPr/>
          <p:nvPr/>
        </p:nvPicPr>
        <p:blipFill>
          <a:blip r:embed="rId3"/>
          <a:stretch/>
        </p:blipFill>
        <p:spPr>
          <a:xfrm>
            <a:off x="2292480" y="1768680"/>
            <a:ext cx="5494680" cy="43840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39"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41"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43"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44"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48"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49"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50"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3"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52"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53"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54"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56"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57"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58"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60"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61"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63"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64"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65"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66"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68"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69"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70" name="" descr=""/>
          <p:cNvPicPr/>
          <p:nvPr/>
        </p:nvPicPr>
        <p:blipFill>
          <a:blip r:embed="rId2"/>
          <a:stretch/>
        </p:blipFill>
        <p:spPr>
          <a:xfrm>
            <a:off x="2292480" y="1768680"/>
            <a:ext cx="5494680" cy="4384080"/>
          </a:xfrm>
          <a:prstGeom prst="rect">
            <a:avLst/>
          </a:prstGeom>
          <a:ln>
            <a:noFill/>
          </a:ln>
        </p:spPr>
      </p:pic>
      <p:pic>
        <p:nvPicPr>
          <p:cNvPr id="71" name="" descr=""/>
          <p:cNvPicPr/>
          <p:nvPr/>
        </p:nvPicPr>
        <p:blipFill>
          <a:blip r:embed="rId3"/>
          <a:stretch/>
        </p:blipFill>
        <p:spPr>
          <a:xfrm>
            <a:off x="2292480" y="1768680"/>
            <a:ext cx="5494680" cy="4384080"/>
          </a:xfrm>
          <a:prstGeom prst="rect">
            <a:avLst/>
          </a:prstGeom>
          <a:ln>
            <a:noFill/>
          </a:ln>
        </p:spPr>
      </p:pic>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74"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75"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77"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79"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80"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8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5"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82"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84"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85"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86"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88"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89"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90"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92"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93"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94"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96"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97"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99"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00"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01"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102"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04"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105"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106" name="" descr=""/>
          <p:cNvPicPr/>
          <p:nvPr/>
        </p:nvPicPr>
        <p:blipFill>
          <a:blip r:embed="rId2"/>
          <a:stretch/>
        </p:blipFill>
        <p:spPr>
          <a:xfrm>
            <a:off x="2292480" y="1768680"/>
            <a:ext cx="5494680" cy="4384080"/>
          </a:xfrm>
          <a:prstGeom prst="rect">
            <a:avLst/>
          </a:prstGeom>
          <a:ln>
            <a:noFill/>
          </a:ln>
        </p:spPr>
      </p:pic>
      <p:pic>
        <p:nvPicPr>
          <p:cNvPr id="107" name="" descr=""/>
          <p:cNvPicPr/>
          <p:nvPr/>
        </p:nvPicPr>
        <p:blipFill>
          <a:blip r:embed="rId3"/>
          <a:stretch/>
        </p:blipFill>
        <p:spPr>
          <a:xfrm>
            <a:off x="2292480" y="1768680"/>
            <a:ext cx="5494680" cy="4384080"/>
          </a:xfrm>
          <a:prstGeom prst="rect">
            <a:avLst/>
          </a:prstGeom>
          <a:ln>
            <a:noFill/>
          </a:ln>
        </p:spPr>
      </p:pic>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110"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11"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13"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7"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8"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15"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116"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1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18"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20"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21"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122"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24"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125"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26"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2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28"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29"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30"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32"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133"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35"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36"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37"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138"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13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40"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141"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142" name="" descr=""/>
          <p:cNvPicPr/>
          <p:nvPr/>
        </p:nvPicPr>
        <p:blipFill>
          <a:blip r:embed="rId2"/>
          <a:stretch/>
        </p:blipFill>
        <p:spPr>
          <a:xfrm>
            <a:off x="2292480" y="1768680"/>
            <a:ext cx="5494680" cy="4384080"/>
          </a:xfrm>
          <a:prstGeom prst="rect">
            <a:avLst/>
          </a:prstGeom>
          <a:ln>
            <a:noFill/>
          </a:ln>
        </p:spPr>
      </p:pic>
      <p:pic>
        <p:nvPicPr>
          <p:cNvPr id="143" name="" descr=""/>
          <p:cNvPicPr/>
          <p:nvPr/>
        </p:nvPicPr>
        <p:blipFill>
          <a:blip r:embed="rId3"/>
          <a:stretch/>
        </p:blipFill>
        <p:spPr>
          <a:xfrm>
            <a:off x="2292480" y="1768680"/>
            <a:ext cx="5494680" cy="4384080"/>
          </a:xfrm>
          <a:prstGeom prst="rect">
            <a:avLst/>
          </a:prstGeom>
          <a:ln>
            <a:noFill/>
          </a:ln>
        </p:spPr>
      </p:pic>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146"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47"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148"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49"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51"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152"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5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54"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5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56"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57"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158"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5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60"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161"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62"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6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64"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65"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66"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16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68"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169"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71"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72"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73"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174"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17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76"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177"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178" name="" descr=""/>
          <p:cNvPicPr/>
          <p:nvPr/>
        </p:nvPicPr>
        <p:blipFill>
          <a:blip r:embed="rId2"/>
          <a:stretch/>
        </p:blipFill>
        <p:spPr>
          <a:xfrm>
            <a:off x="2292480" y="1768680"/>
            <a:ext cx="5494680" cy="4384080"/>
          </a:xfrm>
          <a:prstGeom prst="rect">
            <a:avLst/>
          </a:prstGeom>
          <a:ln>
            <a:noFill/>
          </a:ln>
        </p:spPr>
      </p:pic>
      <p:pic>
        <p:nvPicPr>
          <p:cNvPr id="179" name="" descr=""/>
          <p:cNvPicPr/>
          <p:nvPr/>
        </p:nvPicPr>
        <p:blipFill>
          <a:blip r:embed="rId3"/>
          <a:stretch/>
        </p:blipFill>
        <p:spPr>
          <a:xfrm>
            <a:off x="2292480" y="1768680"/>
            <a:ext cx="5494680" cy="4384080"/>
          </a:xfrm>
          <a:prstGeom prst="rect">
            <a:avLst/>
          </a:prstGeom>
          <a:ln>
            <a:noFill/>
          </a:ln>
        </p:spPr>
      </p:pic>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18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83"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85"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86"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87"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188"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8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90"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9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92"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93"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194"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9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96"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197"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98"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9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00"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201"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202"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2"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3"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14"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04"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205"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06"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07"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208"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209"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210"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12"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213"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214" name="" descr=""/>
          <p:cNvPicPr/>
          <p:nvPr/>
        </p:nvPicPr>
        <p:blipFill>
          <a:blip r:embed="rId2"/>
          <a:stretch/>
        </p:blipFill>
        <p:spPr>
          <a:xfrm>
            <a:off x="2292480" y="1768680"/>
            <a:ext cx="5494680" cy="4384080"/>
          </a:xfrm>
          <a:prstGeom prst="rect">
            <a:avLst/>
          </a:prstGeom>
          <a:ln>
            <a:noFill/>
          </a:ln>
        </p:spPr>
      </p:pic>
      <p:pic>
        <p:nvPicPr>
          <p:cNvPr id="215" name="" descr=""/>
          <p:cNvPicPr/>
          <p:nvPr/>
        </p:nvPicPr>
        <p:blipFill>
          <a:blip r:embed="rId3"/>
          <a:stretch/>
        </p:blipFill>
        <p:spPr>
          <a:xfrm>
            <a:off x="2292480" y="1768680"/>
            <a:ext cx="5494680" cy="4384080"/>
          </a:xfrm>
          <a:prstGeom prst="rect">
            <a:avLst/>
          </a:prstGeom>
          <a:ln>
            <a:noFill/>
          </a:ln>
        </p:spPr>
      </p:pic>
    </p:spTree>
  </p:cSld>
</p:sldLayout>
</file>

<file path=ppt/slideLayouts/slideLayout7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7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218"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19"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7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220"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21"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7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22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23"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224"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7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22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7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226"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7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22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28"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229"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230"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6"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17"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8"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8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23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32"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233"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234"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8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3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36"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237"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238"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8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3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40"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241"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8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4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43"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244"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245"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246"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8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24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48"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249"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250" name="" descr=""/>
          <p:cNvPicPr/>
          <p:nvPr/>
        </p:nvPicPr>
        <p:blipFill>
          <a:blip r:embed="rId2"/>
          <a:stretch/>
        </p:blipFill>
        <p:spPr>
          <a:xfrm>
            <a:off x="2292480" y="1768680"/>
            <a:ext cx="5494680" cy="4384080"/>
          </a:xfrm>
          <a:prstGeom prst="rect">
            <a:avLst/>
          </a:prstGeom>
          <a:ln>
            <a:noFill/>
          </a:ln>
        </p:spPr>
      </p:pic>
      <p:pic>
        <p:nvPicPr>
          <p:cNvPr id="251" name="" descr=""/>
          <p:cNvPicPr/>
          <p:nvPr/>
        </p:nvPicPr>
        <p:blipFill>
          <a:blip r:embed="rId3"/>
          <a:stretch/>
        </p:blipFill>
        <p:spPr>
          <a:xfrm>
            <a:off x="2292480" y="1768680"/>
            <a:ext cx="5494680" cy="4384080"/>
          </a:xfrm>
          <a:prstGeom prst="rect">
            <a:avLst/>
          </a:prstGeom>
          <a:ln>
            <a:noFill/>
          </a:ln>
        </p:spPr>
      </p:pic>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0"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21"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22"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3.xml"/><Relationship Id="rId3" Type="http://schemas.openxmlformats.org/officeDocument/2006/relationships/slideLayout" Target="../slideLayouts/slideLayout74.xml"/><Relationship Id="rId4" Type="http://schemas.openxmlformats.org/officeDocument/2006/relationships/slideLayout" Target="../slideLayouts/slideLayout75.xml"/><Relationship Id="rId5" Type="http://schemas.openxmlformats.org/officeDocument/2006/relationships/slideLayout" Target="../slideLayouts/slideLayout76.xml"/><Relationship Id="rId6" Type="http://schemas.openxmlformats.org/officeDocument/2006/relationships/slideLayout" Target="../slideLayouts/slideLayout77.xml"/><Relationship Id="rId7" Type="http://schemas.openxmlformats.org/officeDocument/2006/relationships/slideLayout" Target="../slideLayouts/slideLayout78.xml"/><Relationship Id="rId8" Type="http://schemas.openxmlformats.org/officeDocument/2006/relationships/slideLayout" Target="../slideLayouts/slideLayout79.xml"/><Relationship Id="rId9" Type="http://schemas.openxmlformats.org/officeDocument/2006/relationships/slideLayout" Target="../slideLayouts/slideLayout80.xml"/><Relationship Id="rId10" Type="http://schemas.openxmlformats.org/officeDocument/2006/relationships/slideLayout" Target="../slideLayouts/slideLayout81.xml"/><Relationship Id="rId11" Type="http://schemas.openxmlformats.org/officeDocument/2006/relationships/slideLayout" Target="../slideLayouts/slideLayout82.xml"/><Relationship Id="rId12" Type="http://schemas.openxmlformats.org/officeDocument/2006/relationships/slideLayout" Target="../slideLayouts/slideLayout83.xml"/><Relationship Id="rId13" Type="http://schemas.openxmlformats.org/officeDocument/2006/relationships/slideLayout" Target="../slideLayouts/slideLayout8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1640" cy="1261440"/>
          </a:xfrm>
          <a:prstGeom prst="rect">
            <a:avLst/>
          </a:prstGeom>
        </p:spPr>
        <p:txBody>
          <a:bodyPr lIns="0" rIns="0" tIns="0" bIns="0" anchor="ctr"/>
          <a:p>
            <a:pPr algn="ctr"/>
            <a:endParaRPr/>
          </a:p>
        </p:txBody>
      </p:sp>
      <p:sp>
        <p:nvSpPr>
          <p:cNvPr id="1" name="PlaceHolder 2"/>
          <p:cNvSpPr>
            <a:spLocks noGrp="1"/>
          </p:cNvSpPr>
          <p:nvPr>
            <p:ph type="body"/>
          </p:nvPr>
        </p:nvSpPr>
        <p:spPr>
          <a:xfrm>
            <a:off x="504000" y="1768680"/>
            <a:ext cx="9071640" cy="4383720"/>
          </a:xfrm>
          <a:prstGeom prst="rect">
            <a:avLst/>
          </a:prstGeom>
        </p:spPr>
        <p:txBody>
          <a:bodyPr lIns="0" rIns="0" tIns="0" bIns="0"/>
          <a:p>
            <a:pPr marL="432000" indent="-324000">
              <a:buClr>
                <a:srgbClr val="ffffff"/>
              </a:buClr>
              <a:buSzPct val="45000"/>
              <a:buFont typeface="Wingdings" charset="2"/>
              <a:buChar char=""/>
            </a:pPr>
            <a:r>
              <a:rPr lang="tr-TR" sz="1800" spc="-1">
                <a:latin typeface="Arial"/>
              </a:rPr>
              <a:t>Click to edit the outline text format</a:t>
            </a:r>
            <a:endParaRPr/>
          </a:p>
          <a:p>
            <a:pPr lvl="1" marL="864000" indent="-324000">
              <a:buClr>
                <a:srgbClr val="ffffff"/>
              </a:buClr>
              <a:buSzPct val="75000"/>
              <a:buFont typeface="Symbol" charset="2"/>
              <a:buChar char=""/>
            </a:pPr>
            <a:r>
              <a:rPr lang="tr-TR" sz="1800" spc="-1">
                <a:latin typeface="Arial"/>
              </a:rPr>
              <a:t>Second Outline Level</a:t>
            </a:r>
            <a:endParaRPr/>
          </a:p>
          <a:p>
            <a:pPr lvl="2" marL="1296000" indent="-288000">
              <a:buClr>
                <a:srgbClr val="ffffff"/>
              </a:buClr>
              <a:buSzPct val="45000"/>
              <a:buFont typeface="Wingdings" charset="2"/>
              <a:buChar char=""/>
            </a:pPr>
            <a:r>
              <a:rPr lang="tr-TR" sz="1800" spc="-1">
                <a:latin typeface="Arial"/>
              </a:rPr>
              <a:t>Third Outline Level</a:t>
            </a:r>
            <a:endParaRPr/>
          </a:p>
          <a:p>
            <a:pPr lvl="3" marL="1728000" indent="-216000">
              <a:buClr>
                <a:srgbClr val="ffffff"/>
              </a:buClr>
              <a:buSzPct val="75000"/>
              <a:buFont typeface="Symbol" charset="2"/>
              <a:buChar char=""/>
            </a:pPr>
            <a:r>
              <a:rPr lang="tr-TR" sz="1800" spc="-1">
                <a:latin typeface="Arial"/>
              </a:rPr>
              <a:t>Fourth Outline Level</a:t>
            </a:r>
            <a:endParaRPr/>
          </a:p>
          <a:p>
            <a:pPr lvl="4" marL="2160000" indent="-216000">
              <a:buClr>
                <a:srgbClr val="ffffff"/>
              </a:buClr>
              <a:buSzPct val="45000"/>
              <a:buFont typeface="Wingdings" charset="2"/>
              <a:buChar char=""/>
            </a:pPr>
            <a:r>
              <a:rPr lang="tr-TR" sz="1800" spc="-1">
                <a:latin typeface="Arial"/>
              </a:rPr>
              <a:t>Fifth Outline Level</a:t>
            </a:r>
            <a:endParaRPr/>
          </a:p>
          <a:p>
            <a:pPr lvl="5" marL="2592000" indent="-216000">
              <a:buClr>
                <a:srgbClr val="ffffff"/>
              </a:buClr>
              <a:buSzPct val="45000"/>
              <a:buFont typeface="Wingdings" charset="2"/>
              <a:buChar char=""/>
            </a:pPr>
            <a:r>
              <a:rPr lang="tr-TR" sz="1800" spc="-1">
                <a:latin typeface="Arial"/>
              </a:rPr>
              <a:t>Sixth Outline Level</a:t>
            </a:r>
            <a:endParaRPr/>
          </a:p>
          <a:p>
            <a:pPr lvl="6" marL="3024000" indent="-216000">
              <a:buClr>
                <a:srgbClr val="ffffff"/>
              </a:buClr>
              <a:buSzPct val="45000"/>
              <a:buFont typeface="Wingdings" charset="2"/>
              <a:buChar char=""/>
            </a:pPr>
            <a:r>
              <a:rPr lang="tr-TR" sz="1800" spc="-1">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 name="PlaceHolder 1"/>
          <p:cNvSpPr>
            <a:spLocks noGrp="1"/>
          </p:cNvSpPr>
          <p:nvPr>
            <p:ph type="title"/>
          </p:nvPr>
        </p:nvSpPr>
        <p:spPr>
          <a:xfrm>
            <a:off x="504000" y="301320"/>
            <a:ext cx="9072000" cy="1261800"/>
          </a:xfrm>
          <a:prstGeom prst="rect">
            <a:avLst/>
          </a:prstGeom>
        </p:spPr>
        <p:txBody>
          <a:bodyPr lIns="0" rIns="0" tIns="0" bIns="0" anchor="ctr"/>
          <a:p>
            <a:pPr algn="ctr"/>
            <a:r>
              <a:rPr lang="tr-TR" sz="4400" spc="-1">
                <a:latin typeface="Arial"/>
              </a:rPr>
              <a:t>Click to edit the title text format</a:t>
            </a:r>
            <a:endParaRPr/>
          </a:p>
        </p:txBody>
      </p:sp>
      <p:sp>
        <p:nvSpPr>
          <p:cNvPr id="37" name="PlaceHolder 2"/>
          <p:cNvSpPr>
            <a:spLocks noGrp="1"/>
          </p:cNvSpPr>
          <p:nvPr>
            <p:ph type="body"/>
          </p:nvPr>
        </p:nvSpPr>
        <p:spPr>
          <a:xfrm>
            <a:off x="504000" y="1768680"/>
            <a:ext cx="9072000" cy="4384080"/>
          </a:xfrm>
          <a:prstGeom prst="rect">
            <a:avLst/>
          </a:prstGeom>
        </p:spPr>
        <p:txBody>
          <a:bodyPr lIns="0" rIns="0" tIns="0" bIns="0"/>
          <a:p>
            <a:pPr marL="432000" indent="-324000">
              <a:buClr>
                <a:srgbClr val="ffffff"/>
              </a:buClr>
              <a:buSzPct val="45000"/>
              <a:buFont typeface="Wingdings" charset="2"/>
              <a:buChar char=""/>
            </a:pPr>
            <a:r>
              <a:rPr lang="tr-TR" sz="3200" spc="-1">
                <a:latin typeface="Arial"/>
              </a:rPr>
              <a:t>Click to edit the outline text format</a:t>
            </a:r>
            <a:endParaRPr/>
          </a:p>
          <a:p>
            <a:pPr lvl="1" marL="864000" indent="-324000">
              <a:buClr>
                <a:srgbClr val="ffffff"/>
              </a:buClr>
              <a:buSzPct val="75000"/>
              <a:buFont typeface="Symbol" charset="2"/>
              <a:buChar char=""/>
            </a:pPr>
            <a:r>
              <a:rPr lang="tr-TR" sz="2800" spc="-1">
                <a:latin typeface="Arial"/>
              </a:rPr>
              <a:t>Second Outline Level</a:t>
            </a:r>
            <a:endParaRPr/>
          </a:p>
          <a:p>
            <a:pPr lvl="2" marL="1296000" indent="-288000">
              <a:buClr>
                <a:srgbClr val="ffffff"/>
              </a:buClr>
              <a:buSzPct val="45000"/>
              <a:buFont typeface="Wingdings" charset="2"/>
              <a:buChar char=""/>
            </a:pPr>
            <a:r>
              <a:rPr lang="tr-TR" sz="2400" spc="-1">
                <a:latin typeface="Arial"/>
              </a:rPr>
              <a:t>Third Outline Level</a:t>
            </a:r>
            <a:endParaRPr/>
          </a:p>
          <a:p>
            <a:pPr lvl="3" marL="1728000" indent="-216000">
              <a:buClr>
                <a:srgbClr val="ffffff"/>
              </a:buClr>
              <a:buSzPct val="75000"/>
              <a:buFont typeface="Symbol" charset="2"/>
              <a:buChar char=""/>
            </a:pPr>
            <a:r>
              <a:rPr lang="tr-TR" sz="2000" spc="-1">
                <a:latin typeface="Arial"/>
              </a:rPr>
              <a:t>Fourth Outline Level</a:t>
            </a:r>
            <a:endParaRPr/>
          </a:p>
          <a:p>
            <a:pPr lvl="4" marL="2160000" indent="-216000">
              <a:buClr>
                <a:srgbClr val="ffffff"/>
              </a:buClr>
              <a:buSzPct val="45000"/>
              <a:buFont typeface="Wingdings" charset="2"/>
              <a:buChar char=""/>
            </a:pPr>
            <a:r>
              <a:rPr lang="tr-TR" sz="2000" spc="-1">
                <a:latin typeface="Arial"/>
              </a:rPr>
              <a:t>Fifth Outline Level</a:t>
            </a:r>
            <a:endParaRPr/>
          </a:p>
          <a:p>
            <a:pPr lvl="5" marL="2592000" indent="-216000">
              <a:buClr>
                <a:srgbClr val="ffffff"/>
              </a:buClr>
              <a:buSzPct val="45000"/>
              <a:buFont typeface="Wingdings" charset="2"/>
              <a:buChar char=""/>
            </a:pPr>
            <a:r>
              <a:rPr lang="tr-TR" sz="2000" spc="-1">
                <a:latin typeface="Arial"/>
              </a:rPr>
              <a:t>Sixth Outline Level</a:t>
            </a:r>
            <a:endParaRPr/>
          </a:p>
          <a:p>
            <a:pPr lvl="6" marL="3024000" indent="-216000">
              <a:buClr>
                <a:srgbClr val="ffffff"/>
              </a:buClr>
              <a:buSzPct val="45000"/>
              <a:buFont typeface="Wingdings" charset="2"/>
              <a:buChar char=""/>
            </a:pPr>
            <a:r>
              <a:rPr lang="tr-TR" sz="2000" spc="-1">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2" name="PlaceHolder 1"/>
          <p:cNvSpPr>
            <a:spLocks noGrp="1"/>
          </p:cNvSpPr>
          <p:nvPr>
            <p:ph type="title"/>
          </p:nvPr>
        </p:nvSpPr>
        <p:spPr>
          <a:xfrm>
            <a:off x="504000" y="301320"/>
            <a:ext cx="9071640" cy="1261440"/>
          </a:xfrm>
          <a:prstGeom prst="rect">
            <a:avLst/>
          </a:prstGeom>
        </p:spPr>
        <p:txBody>
          <a:bodyPr lIns="0" rIns="0" tIns="0" bIns="0" anchor="ctr"/>
          <a:p>
            <a:pPr algn="ctr"/>
            <a:endParaRPr/>
          </a:p>
        </p:txBody>
      </p:sp>
      <p:sp>
        <p:nvSpPr>
          <p:cNvPr id="73" name="PlaceHolder 2"/>
          <p:cNvSpPr>
            <a:spLocks noGrp="1"/>
          </p:cNvSpPr>
          <p:nvPr>
            <p:ph type="body"/>
          </p:nvPr>
        </p:nvSpPr>
        <p:spPr>
          <a:xfrm>
            <a:off x="504000" y="1768680"/>
            <a:ext cx="9071640" cy="4383720"/>
          </a:xfrm>
          <a:prstGeom prst="rect">
            <a:avLst/>
          </a:prstGeom>
        </p:spPr>
        <p:txBody>
          <a:bodyPr lIns="0" rIns="0" tIns="0" bIns="0"/>
          <a:p>
            <a:pPr marL="432000" indent="-324000">
              <a:buClr>
                <a:srgbClr val="ffffff"/>
              </a:buClr>
              <a:buSzPct val="45000"/>
              <a:buFont typeface="Wingdings" charset="2"/>
              <a:buChar char=""/>
            </a:pPr>
            <a:r>
              <a:rPr lang="tr-TR" sz="1800" spc="-1">
                <a:latin typeface="Arial"/>
              </a:rPr>
              <a:t>Click to edit the outline text format</a:t>
            </a:r>
            <a:endParaRPr/>
          </a:p>
          <a:p>
            <a:pPr lvl="1" marL="864000" indent="-324000">
              <a:buClr>
                <a:srgbClr val="ffffff"/>
              </a:buClr>
              <a:buSzPct val="75000"/>
              <a:buFont typeface="Symbol" charset="2"/>
              <a:buChar char=""/>
            </a:pPr>
            <a:r>
              <a:rPr lang="tr-TR" sz="1800" spc="-1">
                <a:latin typeface="Arial"/>
              </a:rPr>
              <a:t>Second Outline Level</a:t>
            </a:r>
            <a:endParaRPr/>
          </a:p>
          <a:p>
            <a:pPr lvl="2" marL="1296000" indent="-288000">
              <a:buClr>
                <a:srgbClr val="ffffff"/>
              </a:buClr>
              <a:buSzPct val="45000"/>
              <a:buFont typeface="Wingdings" charset="2"/>
              <a:buChar char=""/>
            </a:pPr>
            <a:r>
              <a:rPr lang="tr-TR" sz="1800" spc="-1">
                <a:latin typeface="Arial"/>
              </a:rPr>
              <a:t>Third Outline Level</a:t>
            </a:r>
            <a:endParaRPr/>
          </a:p>
          <a:p>
            <a:pPr lvl="3" marL="1728000" indent="-216000">
              <a:buClr>
                <a:srgbClr val="ffffff"/>
              </a:buClr>
              <a:buSzPct val="75000"/>
              <a:buFont typeface="Symbol" charset="2"/>
              <a:buChar char=""/>
            </a:pPr>
            <a:r>
              <a:rPr lang="tr-TR" sz="1800" spc="-1">
                <a:latin typeface="Arial"/>
              </a:rPr>
              <a:t>Fourth Outline Level</a:t>
            </a:r>
            <a:endParaRPr/>
          </a:p>
          <a:p>
            <a:pPr lvl="4" marL="2160000" indent="-216000">
              <a:buClr>
                <a:srgbClr val="ffffff"/>
              </a:buClr>
              <a:buSzPct val="45000"/>
              <a:buFont typeface="Wingdings" charset="2"/>
              <a:buChar char=""/>
            </a:pPr>
            <a:r>
              <a:rPr lang="tr-TR" sz="1800" spc="-1">
                <a:latin typeface="Arial"/>
              </a:rPr>
              <a:t>Fifth Outline Level</a:t>
            </a:r>
            <a:endParaRPr/>
          </a:p>
          <a:p>
            <a:pPr lvl="5" marL="2592000" indent="-216000">
              <a:buClr>
                <a:srgbClr val="ffffff"/>
              </a:buClr>
              <a:buSzPct val="45000"/>
              <a:buFont typeface="Wingdings" charset="2"/>
              <a:buChar char=""/>
            </a:pPr>
            <a:r>
              <a:rPr lang="tr-TR" sz="1800" spc="-1">
                <a:latin typeface="Arial"/>
              </a:rPr>
              <a:t>Sixth Outline Level</a:t>
            </a:r>
            <a:endParaRPr/>
          </a:p>
          <a:p>
            <a:pPr lvl="6" marL="3024000" indent="-216000">
              <a:buClr>
                <a:srgbClr val="ffffff"/>
              </a:buClr>
              <a:buSzPct val="45000"/>
              <a:buFont typeface="Wingdings" charset="2"/>
              <a:buChar char=""/>
            </a:pPr>
            <a:r>
              <a:rPr lang="tr-TR" sz="1800" spc="-1">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504000" y="301320"/>
            <a:ext cx="9072000" cy="1261800"/>
          </a:xfrm>
          <a:prstGeom prst="rect">
            <a:avLst/>
          </a:prstGeom>
        </p:spPr>
        <p:txBody>
          <a:bodyPr lIns="0" rIns="0" tIns="0" bIns="0" anchor="ctr"/>
          <a:p>
            <a:pPr algn="ctr"/>
            <a:r>
              <a:rPr lang="tr-TR" sz="4400" spc="-1">
                <a:latin typeface="Arial"/>
              </a:rPr>
              <a:t>Click to edit the title text format</a:t>
            </a:r>
            <a:endParaRPr/>
          </a:p>
        </p:txBody>
      </p:sp>
      <p:sp>
        <p:nvSpPr>
          <p:cNvPr id="109" name="PlaceHolder 2"/>
          <p:cNvSpPr>
            <a:spLocks noGrp="1"/>
          </p:cNvSpPr>
          <p:nvPr>
            <p:ph type="body"/>
          </p:nvPr>
        </p:nvSpPr>
        <p:spPr>
          <a:xfrm>
            <a:off x="504000" y="1768680"/>
            <a:ext cx="9072000" cy="4384080"/>
          </a:xfrm>
          <a:prstGeom prst="rect">
            <a:avLst/>
          </a:prstGeom>
        </p:spPr>
        <p:txBody>
          <a:bodyPr lIns="0" rIns="0" tIns="0" bIns="0"/>
          <a:p>
            <a:pPr marL="432000" indent="-324000">
              <a:buClr>
                <a:srgbClr val="ffffff"/>
              </a:buClr>
              <a:buSzPct val="45000"/>
              <a:buFont typeface="Wingdings" charset="2"/>
              <a:buChar char=""/>
            </a:pPr>
            <a:r>
              <a:rPr lang="tr-TR" sz="3200" spc="-1">
                <a:latin typeface="Arial"/>
              </a:rPr>
              <a:t>Click to edit the outline text format</a:t>
            </a:r>
            <a:endParaRPr/>
          </a:p>
          <a:p>
            <a:pPr lvl="1" marL="864000" indent="-324000">
              <a:buClr>
                <a:srgbClr val="ffffff"/>
              </a:buClr>
              <a:buSzPct val="75000"/>
              <a:buFont typeface="Symbol" charset="2"/>
              <a:buChar char=""/>
            </a:pPr>
            <a:r>
              <a:rPr lang="tr-TR" sz="2800" spc="-1">
                <a:latin typeface="Arial"/>
              </a:rPr>
              <a:t>Second Outline Level</a:t>
            </a:r>
            <a:endParaRPr/>
          </a:p>
          <a:p>
            <a:pPr lvl="2" marL="1296000" indent="-288000">
              <a:buClr>
                <a:srgbClr val="ffffff"/>
              </a:buClr>
              <a:buSzPct val="45000"/>
              <a:buFont typeface="Wingdings" charset="2"/>
              <a:buChar char=""/>
            </a:pPr>
            <a:r>
              <a:rPr lang="tr-TR" sz="2400" spc="-1">
                <a:latin typeface="Arial"/>
              </a:rPr>
              <a:t>Third Outline Level</a:t>
            </a:r>
            <a:endParaRPr/>
          </a:p>
          <a:p>
            <a:pPr lvl="3" marL="1728000" indent="-216000">
              <a:buClr>
                <a:srgbClr val="ffffff"/>
              </a:buClr>
              <a:buSzPct val="75000"/>
              <a:buFont typeface="Symbol" charset="2"/>
              <a:buChar char=""/>
            </a:pPr>
            <a:r>
              <a:rPr lang="tr-TR" sz="2000" spc="-1">
                <a:latin typeface="Arial"/>
              </a:rPr>
              <a:t>Fourth Outline Level</a:t>
            </a:r>
            <a:endParaRPr/>
          </a:p>
          <a:p>
            <a:pPr lvl="4" marL="2160000" indent="-216000">
              <a:buClr>
                <a:srgbClr val="ffffff"/>
              </a:buClr>
              <a:buSzPct val="45000"/>
              <a:buFont typeface="Wingdings" charset="2"/>
              <a:buChar char=""/>
            </a:pPr>
            <a:r>
              <a:rPr lang="tr-TR" sz="2000" spc="-1">
                <a:latin typeface="Arial"/>
              </a:rPr>
              <a:t>Fifth Outline Level</a:t>
            </a:r>
            <a:endParaRPr/>
          </a:p>
          <a:p>
            <a:pPr lvl="5" marL="2592000" indent="-216000">
              <a:buClr>
                <a:srgbClr val="ffffff"/>
              </a:buClr>
              <a:buSzPct val="45000"/>
              <a:buFont typeface="Wingdings" charset="2"/>
              <a:buChar char=""/>
            </a:pPr>
            <a:r>
              <a:rPr lang="tr-TR" sz="2000" spc="-1">
                <a:latin typeface="Arial"/>
              </a:rPr>
              <a:t>Sixth Outline Level</a:t>
            </a:r>
            <a:endParaRPr/>
          </a:p>
          <a:p>
            <a:pPr lvl="6" marL="3024000" indent="-216000">
              <a:buClr>
                <a:srgbClr val="ffffff"/>
              </a:buClr>
              <a:buSzPct val="45000"/>
              <a:buFont typeface="Wingdings" charset="2"/>
              <a:buChar char=""/>
            </a:pPr>
            <a:r>
              <a:rPr lang="tr-TR" sz="2000" spc="-1">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4" name="PlaceHolder 1"/>
          <p:cNvSpPr>
            <a:spLocks noGrp="1"/>
          </p:cNvSpPr>
          <p:nvPr>
            <p:ph type="title"/>
          </p:nvPr>
        </p:nvSpPr>
        <p:spPr>
          <a:xfrm>
            <a:off x="504000" y="301320"/>
            <a:ext cx="9071640" cy="1261440"/>
          </a:xfrm>
          <a:prstGeom prst="rect">
            <a:avLst/>
          </a:prstGeom>
        </p:spPr>
        <p:txBody>
          <a:bodyPr lIns="0" rIns="0" tIns="0" bIns="0" anchor="ctr"/>
          <a:p>
            <a:pPr algn="ctr"/>
            <a:endParaRPr/>
          </a:p>
        </p:txBody>
      </p:sp>
      <p:sp>
        <p:nvSpPr>
          <p:cNvPr id="145" name="PlaceHolder 2"/>
          <p:cNvSpPr>
            <a:spLocks noGrp="1"/>
          </p:cNvSpPr>
          <p:nvPr>
            <p:ph type="body"/>
          </p:nvPr>
        </p:nvSpPr>
        <p:spPr>
          <a:xfrm>
            <a:off x="504000" y="1768680"/>
            <a:ext cx="9072000" cy="4384080"/>
          </a:xfrm>
          <a:prstGeom prst="rect">
            <a:avLst/>
          </a:prstGeom>
        </p:spPr>
        <p:txBody>
          <a:bodyPr lIns="0" rIns="0" tIns="0" bIns="0"/>
          <a:p>
            <a:pPr marL="432000" indent="-324000">
              <a:buClr>
                <a:srgbClr val="ffffff"/>
              </a:buClr>
              <a:buSzPct val="45000"/>
              <a:buFont typeface="Wingdings" charset="2"/>
              <a:buChar char=""/>
            </a:pPr>
            <a:r>
              <a:rPr lang="tr-TR" sz="3200" spc="-1">
                <a:latin typeface="Arial"/>
              </a:rPr>
              <a:t>Click to edit the outline text format</a:t>
            </a:r>
            <a:endParaRPr/>
          </a:p>
          <a:p>
            <a:pPr lvl="1" marL="864000" indent="-324000">
              <a:buClr>
                <a:srgbClr val="ffffff"/>
              </a:buClr>
              <a:buSzPct val="75000"/>
              <a:buFont typeface="Symbol" charset="2"/>
              <a:buChar char=""/>
            </a:pPr>
            <a:r>
              <a:rPr lang="tr-TR" sz="2800" spc="-1">
                <a:latin typeface="Arial"/>
              </a:rPr>
              <a:t>Second Outline Level</a:t>
            </a:r>
            <a:endParaRPr/>
          </a:p>
          <a:p>
            <a:pPr lvl="2" marL="1296000" indent="-288000">
              <a:buClr>
                <a:srgbClr val="ffffff"/>
              </a:buClr>
              <a:buSzPct val="45000"/>
              <a:buFont typeface="Wingdings" charset="2"/>
              <a:buChar char=""/>
            </a:pPr>
            <a:r>
              <a:rPr lang="tr-TR" sz="2400" spc="-1">
                <a:latin typeface="Arial"/>
              </a:rPr>
              <a:t>Third Outline Level</a:t>
            </a:r>
            <a:endParaRPr/>
          </a:p>
          <a:p>
            <a:pPr lvl="3" marL="1728000" indent="-216000">
              <a:buClr>
                <a:srgbClr val="ffffff"/>
              </a:buClr>
              <a:buSzPct val="75000"/>
              <a:buFont typeface="Symbol" charset="2"/>
              <a:buChar char=""/>
            </a:pPr>
            <a:r>
              <a:rPr lang="tr-TR" sz="2000" spc="-1">
                <a:latin typeface="Arial"/>
              </a:rPr>
              <a:t>Fourth Outline Level</a:t>
            </a:r>
            <a:endParaRPr/>
          </a:p>
          <a:p>
            <a:pPr lvl="4" marL="2160000" indent="-216000">
              <a:buClr>
                <a:srgbClr val="ffffff"/>
              </a:buClr>
              <a:buSzPct val="45000"/>
              <a:buFont typeface="Wingdings" charset="2"/>
              <a:buChar char=""/>
            </a:pPr>
            <a:r>
              <a:rPr lang="tr-TR" sz="2000" spc="-1">
                <a:latin typeface="Arial"/>
              </a:rPr>
              <a:t>Fifth Outline Level</a:t>
            </a:r>
            <a:endParaRPr/>
          </a:p>
          <a:p>
            <a:pPr lvl="5" marL="2592000" indent="-216000">
              <a:buClr>
                <a:srgbClr val="ffffff"/>
              </a:buClr>
              <a:buSzPct val="45000"/>
              <a:buFont typeface="Wingdings" charset="2"/>
              <a:buChar char=""/>
            </a:pPr>
            <a:r>
              <a:rPr lang="tr-TR" sz="2000" spc="-1">
                <a:latin typeface="Arial"/>
              </a:rPr>
              <a:t>Sixth Outline Level</a:t>
            </a:r>
            <a:endParaRPr/>
          </a:p>
          <a:p>
            <a:pPr lvl="6" marL="3024000" indent="-216000">
              <a:buClr>
                <a:srgbClr val="ffffff"/>
              </a:buClr>
              <a:buSzPct val="45000"/>
              <a:buFont typeface="Wingdings" charset="2"/>
              <a:buChar char=""/>
            </a:pPr>
            <a:r>
              <a:rPr lang="tr-TR" sz="2000" spc="-1">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0" name="PlaceHolder 1"/>
          <p:cNvSpPr>
            <a:spLocks noGrp="1"/>
          </p:cNvSpPr>
          <p:nvPr>
            <p:ph type="title"/>
          </p:nvPr>
        </p:nvSpPr>
        <p:spPr>
          <a:xfrm>
            <a:off x="504000" y="301320"/>
            <a:ext cx="9072000" cy="1261800"/>
          </a:xfrm>
          <a:prstGeom prst="rect">
            <a:avLst/>
          </a:prstGeom>
        </p:spPr>
        <p:txBody>
          <a:bodyPr lIns="0" rIns="0" tIns="0" bIns="0" anchor="ctr"/>
          <a:p>
            <a:pPr algn="ctr"/>
            <a:r>
              <a:rPr lang="tr-TR" sz="4400" spc="-1">
                <a:latin typeface="Arial"/>
              </a:rPr>
              <a:t>Click to edit the title text format</a:t>
            </a:r>
            <a:endParaRPr/>
          </a:p>
        </p:txBody>
      </p:sp>
      <p:sp>
        <p:nvSpPr>
          <p:cNvPr id="181" name="PlaceHolder 2"/>
          <p:cNvSpPr>
            <a:spLocks noGrp="1"/>
          </p:cNvSpPr>
          <p:nvPr>
            <p:ph type="body"/>
          </p:nvPr>
        </p:nvSpPr>
        <p:spPr>
          <a:xfrm>
            <a:off x="504000" y="1768680"/>
            <a:ext cx="9072000" cy="4384080"/>
          </a:xfrm>
          <a:prstGeom prst="rect">
            <a:avLst/>
          </a:prstGeom>
        </p:spPr>
        <p:txBody>
          <a:bodyPr lIns="0" rIns="0" tIns="0" bIns="0"/>
          <a:p>
            <a:pPr marL="432000" indent="-324000">
              <a:buClr>
                <a:srgbClr val="ffffff"/>
              </a:buClr>
              <a:buSzPct val="45000"/>
              <a:buFont typeface="Wingdings" charset="2"/>
              <a:buChar char=""/>
            </a:pPr>
            <a:r>
              <a:rPr lang="tr-TR" sz="3200" spc="-1">
                <a:latin typeface="Arial"/>
              </a:rPr>
              <a:t>Click to edit the outline text format</a:t>
            </a:r>
            <a:endParaRPr/>
          </a:p>
          <a:p>
            <a:pPr lvl="1" marL="864000" indent="-324000">
              <a:buClr>
                <a:srgbClr val="ffffff"/>
              </a:buClr>
              <a:buSzPct val="75000"/>
              <a:buFont typeface="Symbol" charset="2"/>
              <a:buChar char=""/>
            </a:pPr>
            <a:r>
              <a:rPr lang="tr-TR" sz="2800" spc="-1">
                <a:latin typeface="Arial"/>
              </a:rPr>
              <a:t>Second Outline Level</a:t>
            </a:r>
            <a:endParaRPr/>
          </a:p>
          <a:p>
            <a:pPr lvl="2" marL="1296000" indent="-288000">
              <a:buClr>
                <a:srgbClr val="ffffff"/>
              </a:buClr>
              <a:buSzPct val="45000"/>
              <a:buFont typeface="Wingdings" charset="2"/>
              <a:buChar char=""/>
            </a:pPr>
            <a:r>
              <a:rPr lang="tr-TR" sz="2400" spc="-1">
                <a:latin typeface="Arial"/>
              </a:rPr>
              <a:t>Third Outline Level</a:t>
            </a:r>
            <a:endParaRPr/>
          </a:p>
          <a:p>
            <a:pPr lvl="3" marL="1728000" indent="-216000">
              <a:buClr>
                <a:srgbClr val="ffffff"/>
              </a:buClr>
              <a:buSzPct val="75000"/>
              <a:buFont typeface="Symbol" charset="2"/>
              <a:buChar char=""/>
            </a:pPr>
            <a:r>
              <a:rPr lang="tr-TR" sz="2000" spc="-1">
                <a:latin typeface="Arial"/>
              </a:rPr>
              <a:t>Fourth Outline Level</a:t>
            </a:r>
            <a:endParaRPr/>
          </a:p>
          <a:p>
            <a:pPr lvl="4" marL="2160000" indent="-216000">
              <a:buClr>
                <a:srgbClr val="ffffff"/>
              </a:buClr>
              <a:buSzPct val="45000"/>
              <a:buFont typeface="Wingdings" charset="2"/>
              <a:buChar char=""/>
            </a:pPr>
            <a:r>
              <a:rPr lang="tr-TR" sz="2000" spc="-1">
                <a:latin typeface="Arial"/>
              </a:rPr>
              <a:t>Fifth Outline Level</a:t>
            </a:r>
            <a:endParaRPr/>
          </a:p>
          <a:p>
            <a:pPr lvl="5" marL="2592000" indent="-216000">
              <a:buClr>
                <a:srgbClr val="ffffff"/>
              </a:buClr>
              <a:buSzPct val="45000"/>
              <a:buFont typeface="Wingdings" charset="2"/>
              <a:buChar char=""/>
            </a:pPr>
            <a:r>
              <a:rPr lang="tr-TR" sz="2000" spc="-1">
                <a:latin typeface="Arial"/>
              </a:rPr>
              <a:t>Sixth Outline Level</a:t>
            </a:r>
            <a:endParaRPr/>
          </a:p>
          <a:p>
            <a:pPr lvl="6" marL="3024000" indent="-216000">
              <a:buClr>
                <a:srgbClr val="ffffff"/>
              </a:buClr>
              <a:buSzPct val="45000"/>
              <a:buFont typeface="Wingdings" charset="2"/>
              <a:buChar char=""/>
            </a:pPr>
            <a:r>
              <a:rPr lang="tr-TR" sz="2000" spc="-1">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p:cSld>
    <p:bg>
      <p:bgPr>
        <a:solidFill>
          <a:srgbClr val="ffffd9"/>
        </a:solidFill>
      </p:bgPr>
    </p:bg>
    <p:spTree>
      <p:nvGrpSpPr>
        <p:cNvPr id="1" name=""/>
        <p:cNvGrpSpPr/>
        <p:nvPr/>
      </p:nvGrpSpPr>
      <p:grpSpPr>
        <a:xfrm>
          <a:off x="0" y="0"/>
          <a:ext cx="0" cy="0"/>
          <a:chOff x="0" y="0"/>
          <a:chExt cx="0" cy="0"/>
        </a:xfrm>
      </p:grpSpPr>
      <p:sp>
        <p:nvSpPr>
          <p:cNvPr id="216" name="PlaceHolder 1"/>
          <p:cNvSpPr>
            <a:spLocks noGrp="1"/>
          </p:cNvSpPr>
          <p:nvPr>
            <p:ph type="title"/>
          </p:nvPr>
        </p:nvSpPr>
        <p:spPr>
          <a:xfrm>
            <a:off x="504000" y="301320"/>
            <a:ext cx="9072000" cy="1261800"/>
          </a:xfrm>
          <a:prstGeom prst="rect">
            <a:avLst/>
          </a:prstGeom>
        </p:spPr>
        <p:txBody>
          <a:bodyPr lIns="0" rIns="0" tIns="0" bIns="0" anchor="ctr"/>
          <a:p>
            <a:pPr algn="ctr"/>
            <a:r>
              <a:rPr lang="tr-TR" sz="4400" spc="-1">
                <a:latin typeface="Arial"/>
              </a:rPr>
              <a:t>Click to edit the title text format</a:t>
            </a:r>
            <a:endParaRPr/>
          </a:p>
        </p:txBody>
      </p:sp>
      <p:sp>
        <p:nvSpPr>
          <p:cNvPr id="217" name="PlaceHolder 2"/>
          <p:cNvSpPr>
            <a:spLocks noGrp="1"/>
          </p:cNvSpPr>
          <p:nvPr>
            <p:ph type="body"/>
          </p:nvPr>
        </p:nvSpPr>
        <p:spPr>
          <a:xfrm>
            <a:off x="504000" y="1768680"/>
            <a:ext cx="9072000" cy="4384080"/>
          </a:xfrm>
          <a:prstGeom prst="rect">
            <a:avLst/>
          </a:prstGeom>
        </p:spPr>
        <p:txBody>
          <a:bodyPr lIns="0" rIns="0" tIns="0" bIns="0"/>
          <a:p>
            <a:pPr marL="432000" indent="-324000">
              <a:buClr>
                <a:srgbClr val="ffffff"/>
              </a:buClr>
              <a:buSzPct val="45000"/>
              <a:buFont typeface="Wingdings" charset="2"/>
              <a:buChar char=""/>
            </a:pPr>
            <a:r>
              <a:rPr lang="tr-TR" sz="3200" spc="-1">
                <a:latin typeface="Arial"/>
              </a:rPr>
              <a:t>Click to edit the outline text format</a:t>
            </a:r>
            <a:endParaRPr/>
          </a:p>
          <a:p>
            <a:pPr lvl="1" marL="864000" indent="-324000">
              <a:buClr>
                <a:srgbClr val="ffffff"/>
              </a:buClr>
              <a:buSzPct val="75000"/>
              <a:buFont typeface="Symbol" charset="2"/>
              <a:buChar char=""/>
            </a:pPr>
            <a:r>
              <a:rPr lang="tr-TR" sz="2800" spc="-1">
                <a:latin typeface="Arial"/>
              </a:rPr>
              <a:t>Second Outline Level</a:t>
            </a:r>
            <a:endParaRPr/>
          </a:p>
          <a:p>
            <a:pPr lvl="2" marL="1296000" indent="-288000">
              <a:buClr>
                <a:srgbClr val="ffffff"/>
              </a:buClr>
              <a:buSzPct val="45000"/>
              <a:buFont typeface="Wingdings" charset="2"/>
              <a:buChar char=""/>
            </a:pPr>
            <a:r>
              <a:rPr lang="tr-TR" sz="2400" spc="-1">
                <a:latin typeface="Arial"/>
              </a:rPr>
              <a:t>Third Outline Level</a:t>
            </a:r>
            <a:endParaRPr/>
          </a:p>
          <a:p>
            <a:pPr lvl="3" marL="1728000" indent="-216000">
              <a:buClr>
                <a:srgbClr val="ffffff"/>
              </a:buClr>
              <a:buSzPct val="75000"/>
              <a:buFont typeface="Symbol" charset="2"/>
              <a:buChar char=""/>
            </a:pPr>
            <a:r>
              <a:rPr lang="tr-TR" sz="2000" spc="-1">
                <a:latin typeface="Arial"/>
              </a:rPr>
              <a:t>Fourth Outline Level</a:t>
            </a:r>
            <a:endParaRPr/>
          </a:p>
          <a:p>
            <a:pPr lvl="4" marL="2160000" indent="-216000">
              <a:buClr>
                <a:srgbClr val="ffffff"/>
              </a:buClr>
              <a:buSzPct val="45000"/>
              <a:buFont typeface="Wingdings" charset="2"/>
              <a:buChar char=""/>
            </a:pPr>
            <a:r>
              <a:rPr lang="tr-TR" sz="2000" spc="-1">
                <a:latin typeface="Arial"/>
              </a:rPr>
              <a:t>Fifth Outline Level</a:t>
            </a:r>
            <a:endParaRPr/>
          </a:p>
          <a:p>
            <a:pPr lvl="5" marL="2592000" indent="-216000">
              <a:buClr>
                <a:srgbClr val="ffffff"/>
              </a:buClr>
              <a:buSzPct val="45000"/>
              <a:buFont typeface="Wingdings" charset="2"/>
              <a:buChar char=""/>
            </a:pPr>
            <a:r>
              <a:rPr lang="tr-TR" sz="2000" spc="-1">
                <a:latin typeface="Arial"/>
              </a:rPr>
              <a:t>Sixth Outline Level</a:t>
            </a:r>
            <a:endParaRPr/>
          </a:p>
          <a:p>
            <a:pPr lvl="6" marL="3024000" indent="-216000">
              <a:buClr>
                <a:srgbClr val="ffffff"/>
              </a:buClr>
              <a:buSzPct val="45000"/>
              <a:buFont typeface="Wingdings" charset="2"/>
              <a:buChar char=""/>
            </a:pPr>
            <a:r>
              <a:rPr lang="tr-TR" sz="2000" spc="-1">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24.png"/><Relationship Id="rId2" Type="http://schemas.openxmlformats.org/officeDocument/2006/relationships/slideLayout" Target="../slideLayouts/slideLayout2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2.xml.rels><?xml version="1.0" encoding="UTF-8"?>
<Relationships xmlns="http://schemas.openxmlformats.org/package/2006/relationships"><Relationship Id="rId1" Type="http://schemas.openxmlformats.org/officeDocument/2006/relationships/image" Target="../media/image25.jpeg"/><Relationship Id="rId2" Type="http://schemas.openxmlformats.org/officeDocument/2006/relationships/slideLayout" Target="../slideLayouts/slideLayout37.xml"/>
</Relationships>
</file>

<file path=ppt/slides/_rels/slide13.xml.rels><?xml version="1.0" encoding="UTF-8"?>
<Relationships xmlns="http://schemas.openxmlformats.org/package/2006/relationships"><Relationship Id="rId1" Type="http://schemas.openxmlformats.org/officeDocument/2006/relationships/image" Target="../media/image26.jpeg"/><Relationship Id="rId2"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5.xml.rels><?xml version="1.0" encoding="UTF-8"?>
<Relationships xmlns="http://schemas.openxmlformats.org/package/2006/relationships"><Relationship Id="rId1" Type="http://schemas.openxmlformats.org/officeDocument/2006/relationships/image" Target="../media/image27.png"/><Relationship Id="rId2" Type="http://schemas.openxmlformats.org/officeDocument/2006/relationships/image" Target="../media/image28.png"/><Relationship Id="rId3" Type="http://schemas.openxmlformats.org/officeDocument/2006/relationships/slideLayout" Target="../slideLayouts/slideLayout37.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9.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9.xml"/>
</Relationships>
</file>

<file path=ppt/slides/_rels/slide18.xml.rels><?xml version="1.0" encoding="UTF-8"?>
<Relationships xmlns="http://schemas.openxmlformats.org/package/2006/relationships"><Relationship Id="rId1" Type="http://schemas.openxmlformats.org/officeDocument/2006/relationships/image" Target="../media/image29.png"/><Relationship Id="rId2" Type="http://schemas.openxmlformats.org/officeDocument/2006/relationships/slideLayout" Target="../slideLayouts/slideLayout39.xml"/>
</Relationships>
</file>

<file path=ppt/slides/_rels/slide19.xml.rels><?xml version="1.0" encoding="UTF-8"?>
<Relationships xmlns="http://schemas.openxmlformats.org/package/2006/relationships"><Relationship Id="rId1" Type="http://schemas.openxmlformats.org/officeDocument/2006/relationships/image" Target="../media/image30.png"/><Relationship Id="rId2" Type="http://schemas.openxmlformats.org/officeDocument/2006/relationships/slideLayout" Target="../slideLayouts/slideLayout39.xml"/>
</Relationships>
</file>

<file path=ppt/slides/_rels/slide2.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image" Target="../media/image16.png"/><Relationship Id="rId3"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39.xml"/>
</Relationships>
</file>

<file path=ppt/slides/_rels/slide3.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image" Target="../media/image18.png"/><Relationship Id="rId3"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19.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20.png"/><Relationship Id="rId2" Type="http://schemas.openxmlformats.org/officeDocument/2006/relationships/image" Target="../media/image21.png"/><Relationship Id="rId3"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22.jpe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23.png"/><Relationship Id="rId2"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2" name="CustomShape 1"/>
          <p:cNvSpPr/>
          <p:nvPr/>
        </p:nvSpPr>
        <p:spPr>
          <a:xfrm>
            <a:off x="576360" y="151200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solidFill>
                  <a:srgbClr val="000000"/>
                </a:solidFill>
                <a:uFill>
                  <a:solidFill>
                    <a:srgbClr val="ffffff"/>
                  </a:solidFill>
                </a:uFill>
                <a:latin typeface="Arial"/>
                <a:ea typeface="DejaVu Sans"/>
              </a:rPr>
              <a:t>Geometrik Optik</a:t>
            </a:r>
            <a:endParaRPr/>
          </a:p>
        </p:txBody>
      </p:sp>
      <p:sp>
        <p:nvSpPr>
          <p:cNvPr id="253" name="CustomShape 2"/>
          <p:cNvSpPr/>
          <p:nvPr/>
        </p:nvSpPr>
        <p:spPr>
          <a:xfrm>
            <a:off x="504000" y="1769040"/>
            <a:ext cx="9070920" cy="4383720"/>
          </a:xfrm>
          <a:prstGeom prst="rect">
            <a:avLst/>
          </a:prstGeom>
          <a:noFill/>
          <a:ln>
            <a:noFill/>
          </a:ln>
        </p:spPr>
        <p:style>
          <a:lnRef idx="0"/>
          <a:fillRef idx="0"/>
          <a:effectRef idx="0"/>
          <a:fontRef idx="minor"/>
        </p:style>
        <p:txBody>
          <a:bodyPr lIns="0" rIns="0" tIns="0" bIns="0" anchor="ctr"/>
          <a:p>
            <a:pPr algn="ctr">
              <a:lnSpc>
                <a:spcPct val="100000"/>
              </a:lnSpc>
            </a:pPr>
            <a:r>
              <a:rPr lang="tr-TR" sz="3200" spc="-1" strike="noStrike">
                <a:solidFill>
                  <a:srgbClr val="000000"/>
                </a:solidFill>
                <a:uFill>
                  <a:solidFill>
                    <a:srgbClr val="ffffff"/>
                  </a:solidFill>
                </a:uFill>
                <a:latin typeface="Arial"/>
                <a:ea typeface="DejaVu Sans"/>
              </a:rPr>
              <a:t>Kırılma ve Yansıma</a:t>
            </a:r>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06" name="CustomShape 1"/>
          <p:cNvSpPr/>
          <p:nvPr/>
        </p:nvSpPr>
        <p:spPr>
          <a:xfrm>
            <a:off x="504000" y="30132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uFill>
                  <a:solidFill>
                    <a:srgbClr val="ffffff"/>
                  </a:solidFill>
                </a:uFill>
                <a:latin typeface="Arial"/>
              </a:rPr>
              <a:t>Kırılma Ölçeği</a:t>
            </a:r>
            <a:endParaRPr/>
          </a:p>
        </p:txBody>
      </p:sp>
      <p:sp>
        <p:nvSpPr>
          <p:cNvPr id="307" name="CustomShape 2"/>
          <p:cNvSpPr/>
          <p:nvPr/>
        </p:nvSpPr>
        <p:spPr>
          <a:xfrm>
            <a:off x="504000" y="1769040"/>
            <a:ext cx="9070920" cy="4383720"/>
          </a:xfrm>
          <a:prstGeom prst="rect">
            <a:avLst/>
          </a:prstGeom>
          <a:noFill/>
          <a:ln>
            <a:noFill/>
          </a:ln>
        </p:spPr>
        <p:style>
          <a:lnRef idx="0"/>
          <a:fillRef idx="0"/>
          <a:effectRef idx="0"/>
          <a:fontRef idx="minor"/>
        </p:style>
        <p:txBody>
          <a:bodyPr lIns="0" rIns="0" tIns="0" bIns="0"/>
          <a:p>
            <a:pPr marL="432000" indent="-323640">
              <a:lnSpc>
                <a:spcPct val="100000"/>
              </a:lnSpc>
              <a:buClr>
                <a:srgbClr val="ffffff"/>
              </a:buClr>
              <a:buSzPct val="45000"/>
              <a:buFont typeface="Wingdings" charset="2"/>
              <a:buChar char=""/>
            </a:pPr>
            <a:r>
              <a:rPr lang="tr-TR" sz="3200" spc="-1" strike="noStrike">
                <a:uFill>
                  <a:solidFill>
                    <a:srgbClr val="ffffff"/>
                  </a:solidFill>
                </a:uFill>
                <a:latin typeface="Arial"/>
              </a:rPr>
              <a:t>Farklı ortamlara ait kırılma ölçeği</a:t>
            </a:r>
            <a:endParaRPr/>
          </a:p>
        </p:txBody>
      </p:sp>
      <p:pic>
        <p:nvPicPr>
          <p:cNvPr id="308" name="" descr=""/>
          <p:cNvPicPr/>
          <p:nvPr/>
        </p:nvPicPr>
        <p:blipFill>
          <a:blip r:embed="rId1"/>
          <a:stretch/>
        </p:blipFill>
        <p:spPr>
          <a:xfrm>
            <a:off x="210960" y="2215440"/>
            <a:ext cx="9694440" cy="3151440"/>
          </a:xfrm>
          <a:prstGeom prst="rect">
            <a:avLst/>
          </a:prstGeom>
          <a:ln>
            <a:noFill/>
          </a:ln>
        </p:spPr>
      </p:pic>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09" name="CustomShape 1"/>
          <p:cNvSpPr/>
          <p:nvPr/>
        </p:nvSpPr>
        <p:spPr>
          <a:xfrm>
            <a:off x="756000" y="2351520"/>
            <a:ext cx="8567280" cy="1619640"/>
          </a:xfrm>
          <a:prstGeom prst="rect">
            <a:avLst/>
          </a:prstGeom>
          <a:noFill/>
          <a:ln>
            <a:noFill/>
          </a:ln>
        </p:spPr>
        <p:style>
          <a:lnRef idx="0"/>
          <a:fillRef idx="0"/>
          <a:effectRef idx="0"/>
          <a:fontRef idx="minor"/>
        </p:style>
        <p:txBody>
          <a:bodyPr lIns="90000" rIns="90000" tIns="45000" bIns="45000" anchor="ctr"/>
          <a:p>
            <a:pPr algn="ctr">
              <a:lnSpc>
                <a:spcPct val="100000"/>
              </a:lnSpc>
            </a:pPr>
            <a:r>
              <a:rPr lang="tr-TR" sz="2000" spc="-1" strike="noStrike">
                <a:solidFill>
                  <a:srgbClr val="000000"/>
                </a:solidFill>
                <a:uFill>
                  <a:solidFill>
                    <a:srgbClr val="ffffff"/>
                  </a:solidFill>
                </a:uFill>
                <a:latin typeface="Arial"/>
                <a:ea typeface="DejaVu Sans"/>
              </a:rPr>
              <a:t> </a:t>
            </a:r>
            <a:endParaRPr/>
          </a:p>
        </p:txBody>
      </p:sp>
      <p:sp>
        <p:nvSpPr>
          <p:cNvPr id="310" name="CustomShape 2"/>
          <p:cNvSpPr/>
          <p:nvPr/>
        </p:nvSpPr>
        <p:spPr>
          <a:xfrm>
            <a:off x="1512000" y="4284000"/>
            <a:ext cx="7055280" cy="1931040"/>
          </a:xfrm>
          <a:prstGeom prst="rect">
            <a:avLst/>
          </a:prstGeom>
          <a:noFill/>
          <a:ln>
            <a:noFill/>
          </a:ln>
        </p:spPr>
        <p:style>
          <a:lnRef idx="0"/>
          <a:fillRef idx="0"/>
          <a:effectRef idx="0"/>
          <a:fontRef idx="minor"/>
        </p:style>
        <p:txBody>
          <a:bodyPr lIns="90000" rIns="90000" tIns="45000" bIns="45000"/>
          <a:p>
            <a:pPr algn="ctr">
              <a:lnSpc>
                <a:spcPct val="100000"/>
              </a:lnSpc>
            </a:pPr>
            <a:r>
              <a:rPr lang="tr-TR" sz="2000" spc="-1" strike="noStrike">
                <a:solidFill>
                  <a:srgbClr val="000000"/>
                </a:solidFill>
                <a:uFill>
                  <a:solidFill>
                    <a:srgbClr val="ffffff"/>
                  </a:solidFill>
                </a:uFill>
                <a:latin typeface="Arial"/>
                <a:ea typeface="DejaVu Sans"/>
              </a:rPr>
              <a:t>  </a:t>
            </a:r>
            <a:endParaRPr/>
          </a:p>
        </p:txBody>
      </p:sp>
      <p:sp>
        <p:nvSpPr>
          <p:cNvPr id="311" name="Line 3"/>
          <p:cNvSpPr/>
          <p:nvPr/>
        </p:nvSpPr>
        <p:spPr>
          <a:xfrm flipV="1">
            <a:off x="360" y="360"/>
            <a:ext cx="10080000" cy="7560000"/>
          </a:xfrm>
          <a:prstGeom prst="line">
            <a:avLst/>
          </a:prstGeom>
          <a:ln w="19080">
            <a:solidFill>
              <a:srgbClr val="000000"/>
            </a:solidFill>
            <a:miter/>
          </a:ln>
        </p:spPr>
        <p:style>
          <a:lnRef idx="0"/>
          <a:fillRef idx="0"/>
          <a:effectRef idx="0"/>
          <a:fontRef idx="minor"/>
        </p:style>
      </p:sp>
      <p:sp>
        <p:nvSpPr>
          <p:cNvPr id="312" name="CustomShape 4"/>
          <p:cNvSpPr/>
          <p:nvPr/>
        </p:nvSpPr>
        <p:spPr>
          <a:xfrm flipV="1" rot="10800000">
            <a:off x="30239640" y="22679280"/>
            <a:ext cx="10079280" cy="7559280"/>
          </a:xfrm>
          <a:solidFill>
            <a:srgbClr val="c0c0c0"/>
          </a:solidFill>
          <a:ln w="9360">
            <a:solidFill>
              <a:srgbClr val="000000"/>
            </a:solidFill>
            <a:miter/>
          </a:ln>
        </p:spPr>
        <p:style>
          <a:lnRef idx="0"/>
          <a:fillRef idx="0"/>
          <a:effectRef idx="0"/>
          <a:fontRef idx="minor"/>
        </p:style>
      </p:sp>
      <p:sp>
        <p:nvSpPr>
          <p:cNvPr id="313" name="CustomShape 5"/>
          <p:cNvSpPr/>
          <p:nvPr/>
        </p:nvSpPr>
        <p:spPr>
          <a:xfrm>
            <a:off x="252000" y="335880"/>
            <a:ext cx="151128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Hava</a:t>
            </a:r>
            <a:endParaRPr/>
          </a:p>
        </p:txBody>
      </p:sp>
      <p:sp>
        <p:nvSpPr>
          <p:cNvPr id="314" name="CustomShape 6"/>
          <p:cNvSpPr/>
          <p:nvPr/>
        </p:nvSpPr>
        <p:spPr>
          <a:xfrm>
            <a:off x="6048000" y="6048000"/>
            <a:ext cx="260316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Cam / Su</a:t>
            </a:r>
            <a:endParaRPr/>
          </a:p>
        </p:txBody>
      </p:sp>
      <p:sp>
        <p:nvSpPr>
          <p:cNvPr id="315" name="CustomShape 7"/>
          <p:cNvSpPr/>
          <p:nvPr/>
        </p:nvSpPr>
        <p:spPr>
          <a:xfrm>
            <a:off x="3695760" y="6635880"/>
            <a:ext cx="5795280" cy="398160"/>
          </a:xfrm>
          <a:noFill/>
          <a:ln>
            <a:noFill/>
          </a:ln>
        </p:spPr>
        <p:style>
          <a:lnRef idx="0"/>
          <a:fillRef idx="0"/>
          <a:effectRef idx="0"/>
          <a:fontRef idx="minor"/>
        </p:style>
        <p:txBody>
          <a:bodyPr lIns="90000" rIns="90000" tIns="46800" bIns="46800"/>
          <a:p>
            <a:pPr algn="ctr">
              <a:lnSpc>
                <a:spcPct val="100000"/>
              </a:lnSpc>
            </a:pPr>
            <a:r>
              <a:rPr b="1" lang="tr-TR" sz="2000" spc="-1" strike="noStrike">
                <a:solidFill>
                  <a:srgbClr val="000000"/>
                </a:solidFill>
                <a:uFill>
                  <a:solidFill>
                    <a:srgbClr val="ffffff"/>
                  </a:solidFill>
                </a:uFill>
                <a:latin typeface="Arial"/>
                <a:ea typeface="DejaVu Sans"/>
              </a:rPr>
              <a:t>                </a:t>
            </a:r>
            <a:r>
              <a:rPr b="1" lang="tr-TR" sz="2000" spc="-1" strike="noStrike">
                <a:solidFill>
                  <a:srgbClr val="000000"/>
                </a:solidFill>
                <a:uFill>
                  <a:solidFill>
                    <a:srgbClr val="ffffff"/>
                  </a:solidFill>
                </a:uFill>
                <a:latin typeface="Arial"/>
                <a:ea typeface="DejaVu Sans"/>
              </a:rPr>
              <a:t>Daha düşük hız</a:t>
            </a:r>
            <a:endParaRPr/>
          </a:p>
        </p:txBody>
      </p:sp>
      <p:sp>
        <p:nvSpPr>
          <p:cNvPr id="316" name="Line 8"/>
          <p:cNvSpPr/>
          <p:nvPr/>
        </p:nvSpPr>
        <p:spPr>
          <a:xfrm flipH="1" flipV="1">
            <a:off x="3443400" y="1091880"/>
            <a:ext cx="3948120" cy="4955760"/>
          </a:xfrm>
          <a:prstGeom prst="line">
            <a:avLst/>
          </a:prstGeom>
          <a:ln cap="rnd" w="19080">
            <a:solidFill>
              <a:srgbClr val="000000"/>
            </a:solidFill>
            <a:custDash>
              <a:ds d="300000" sp="200000"/>
            </a:custDash>
            <a:miter/>
            <a:headEnd len="med" type="arrow" w="med"/>
            <a:tailEnd len="med" type="arrow" w="med"/>
          </a:ln>
        </p:spPr>
        <p:style>
          <a:lnRef idx="0"/>
          <a:fillRef idx="0"/>
          <a:effectRef idx="0"/>
          <a:fontRef idx="minor"/>
        </p:style>
      </p:sp>
      <p:sp>
        <p:nvSpPr>
          <p:cNvPr id="317" name="CustomShape 9"/>
          <p:cNvSpPr/>
          <p:nvPr/>
        </p:nvSpPr>
        <p:spPr>
          <a:xfrm>
            <a:off x="2687760" y="671760"/>
            <a:ext cx="167940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NORMAL</a:t>
            </a:r>
            <a:endParaRPr/>
          </a:p>
        </p:txBody>
      </p:sp>
    </p:spTree>
  </p:cSld>
  <p:transition>
    <p:wipe dir="l"/>
  </p:transition>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18" name="CustomShape 1"/>
          <p:cNvSpPr/>
          <p:nvPr/>
        </p:nvSpPr>
        <p:spPr>
          <a:xfrm>
            <a:off x="756000" y="2351520"/>
            <a:ext cx="8567280" cy="1619640"/>
          </a:xfrm>
          <a:prstGeom prst="rect">
            <a:avLst/>
          </a:prstGeom>
          <a:noFill/>
          <a:ln>
            <a:noFill/>
          </a:ln>
        </p:spPr>
        <p:style>
          <a:lnRef idx="0"/>
          <a:fillRef idx="0"/>
          <a:effectRef idx="0"/>
          <a:fontRef idx="minor"/>
        </p:style>
        <p:txBody>
          <a:bodyPr lIns="90000" rIns="90000" tIns="45000" bIns="45000" anchor="ctr"/>
          <a:p>
            <a:pPr algn="ctr">
              <a:lnSpc>
                <a:spcPct val="100000"/>
              </a:lnSpc>
            </a:pPr>
            <a:r>
              <a:rPr lang="tr-TR" sz="2000" spc="-1" strike="noStrike">
                <a:solidFill>
                  <a:srgbClr val="000000"/>
                </a:solidFill>
                <a:uFill>
                  <a:solidFill>
                    <a:srgbClr val="ffffff"/>
                  </a:solidFill>
                </a:uFill>
                <a:latin typeface="Arial"/>
                <a:ea typeface="DejaVu Sans"/>
              </a:rPr>
              <a:t> </a:t>
            </a:r>
            <a:endParaRPr/>
          </a:p>
        </p:txBody>
      </p:sp>
      <p:sp>
        <p:nvSpPr>
          <p:cNvPr id="319" name="CustomShape 2"/>
          <p:cNvSpPr/>
          <p:nvPr/>
        </p:nvSpPr>
        <p:spPr>
          <a:xfrm>
            <a:off x="1512000" y="4284000"/>
            <a:ext cx="7055280" cy="1931040"/>
          </a:xfrm>
          <a:prstGeom prst="rect">
            <a:avLst/>
          </a:prstGeom>
          <a:noFill/>
          <a:ln>
            <a:noFill/>
          </a:ln>
        </p:spPr>
        <p:style>
          <a:lnRef idx="0"/>
          <a:fillRef idx="0"/>
          <a:effectRef idx="0"/>
          <a:fontRef idx="minor"/>
        </p:style>
        <p:txBody>
          <a:bodyPr lIns="90000" rIns="90000" tIns="45000" bIns="45000"/>
          <a:p>
            <a:pPr algn="ctr">
              <a:lnSpc>
                <a:spcPct val="100000"/>
              </a:lnSpc>
            </a:pPr>
            <a:r>
              <a:rPr lang="tr-TR" sz="2000" spc="-1" strike="noStrike">
                <a:solidFill>
                  <a:srgbClr val="000000"/>
                </a:solidFill>
                <a:uFill>
                  <a:solidFill>
                    <a:srgbClr val="ffffff"/>
                  </a:solidFill>
                </a:uFill>
                <a:latin typeface="Arial"/>
                <a:ea typeface="DejaVu Sans"/>
              </a:rPr>
              <a:t>  </a:t>
            </a:r>
            <a:endParaRPr/>
          </a:p>
        </p:txBody>
      </p:sp>
      <p:sp>
        <p:nvSpPr>
          <p:cNvPr id="320" name="Line 3"/>
          <p:cNvSpPr/>
          <p:nvPr/>
        </p:nvSpPr>
        <p:spPr>
          <a:xfrm flipV="1">
            <a:off x="360" y="360"/>
            <a:ext cx="10080000" cy="7560000"/>
          </a:xfrm>
          <a:prstGeom prst="line">
            <a:avLst/>
          </a:prstGeom>
          <a:ln w="19080">
            <a:solidFill>
              <a:srgbClr val="000000"/>
            </a:solidFill>
            <a:miter/>
          </a:ln>
        </p:spPr>
        <p:style>
          <a:lnRef idx="0"/>
          <a:fillRef idx="0"/>
          <a:effectRef idx="0"/>
          <a:fontRef idx="minor"/>
        </p:style>
      </p:sp>
      <p:sp>
        <p:nvSpPr>
          <p:cNvPr id="321" name="Line 4"/>
          <p:cNvSpPr/>
          <p:nvPr/>
        </p:nvSpPr>
        <p:spPr>
          <a:xfrm>
            <a:off x="3275640" y="2267640"/>
            <a:ext cx="3864240" cy="0"/>
          </a:xfrm>
          <a:prstGeom prst="line">
            <a:avLst/>
          </a:prstGeom>
          <a:ln w="9360">
            <a:solidFill>
              <a:srgbClr val="000000"/>
            </a:solidFill>
            <a:miter/>
          </a:ln>
        </p:spPr>
        <p:style>
          <a:lnRef idx="0"/>
          <a:fillRef idx="0"/>
          <a:effectRef idx="0"/>
          <a:fontRef idx="minor"/>
        </p:style>
      </p:sp>
      <p:sp>
        <p:nvSpPr>
          <p:cNvPr id="322" name="CustomShape 5"/>
          <p:cNvSpPr/>
          <p:nvPr/>
        </p:nvSpPr>
        <p:spPr>
          <a:xfrm flipV="1" rot="10800000">
            <a:off x="30239640" y="22679280"/>
            <a:ext cx="10079280" cy="7559280"/>
          </a:xfrm>
          <a:solidFill>
            <a:srgbClr val="c0c0c0"/>
          </a:solidFill>
          <a:ln w="9360">
            <a:solidFill>
              <a:srgbClr val="000000"/>
            </a:solidFill>
            <a:miter/>
          </a:ln>
        </p:spPr>
        <p:style>
          <a:lnRef idx="0"/>
          <a:fillRef idx="0"/>
          <a:effectRef idx="0"/>
          <a:fontRef idx="minor"/>
        </p:style>
      </p:sp>
      <p:sp>
        <p:nvSpPr>
          <p:cNvPr id="323" name="Line 6"/>
          <p:cNvSpPr/>
          <p:nvPr/>
        </p:nvSpPr>
        <p:spPr>
          <a:xfrm>
            <a:off x="360" y="2268000"/>
            <a:ext cx="7056000" cy="0"/>
          </a:xfrm>
          <a:prstGeom prst="line">
            <a:avLst/>
          </a:prstGeom>
          <a:ln w="25560">
            <a:solidFill>
              <a:srgbClr val="000000"/>
            </a:solidFill>
            <a:miter/>
          </a:ln>
        </p:spPr>
        <p:style>
          <a:lnRef idx="0"/>
          <a:fillRef idx="0"/>
          <a:effectRef idx="0"/>
          <a:fontRef idx="minor"/>
        </p:style>
      </p:sp>
      <p:sp>
        <p:nvSpPr>
          <p:cNvPr id="324" name="CustomShape 7"/>
          <p:cNvSpPr/>
          <p:nvPr/>
        </p:nvSpPr>
        <p:spPr>
          <a:xfrm>
            <a:off x="7560000" y="251640"/>
            <a:ext cx="151128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Hava</a:t>
            </a:r>
            <a:endParaRPr/>
          </a:p>
        </p:txBody>
      </p:sp>
      <p:sp>
        <p:nvSpPr>
          <p:cNvPr id="325" name="CustomShape 8"/>
          <p:cNvSpPr/>
          <p:nvPr/>
        </p:nvSpPr>
        <p:spPr>
          <a:xfrm>
            <a:off x="6048000" y="5292000"/>
            <a:ext cx="260316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Cam/Su</a:t>
            </a:r>
            <a:endParaRPr/>
          </a:p>
        </p:txBody>
      </p:sp>
      <p:sp>
        <p:nvSpPr>
          <p:cNvPr id="326" name="CustomShape 9"/>
          <p:cNvSpPr/>
          <p:nvPr/>
        </p:nvSpPr>
        <p:spPr>
          <a:xfrm>
            <a:off x="3695760" y="5897520"/>
            <a:ext cx="5795280" cy="398160"/>
          </a:xfrm>
          <a:noFill/>
          <a:ln>
            <a:noFill/>
          </a:ln>
        </p:spPr>
        <p:style>
          <a:lnRef idx="0"/>
          <a:fillRef idx="0"/>
          <a:effectRef idx="0"/>
          <a:fontRef idx="minor"/>
        </p:style>
        <p:txBody>
          <a:bodyPr lIns="90000" rIns="90000" tIns="46800" bIns="46800"/>
          <a:p>
            <a:pPr algn="ctr">
              <a:lnSpc>
                <a:spcPct val="100000"/>
              </a:lnSpc>
            </a:pPr>
            <a:r>
              <a:rPr b="1" lang="tr-TR" sz="2000" spc="-1" strike="noStrike">
                <a:solidFill>
                  <a:srgbClr val="000000"/>
                </a:solidFill>
                <a:uFill>
                  <a:solidFill>
                    <a:srgbClr val="ffffff"/>
                  </a:solidFill>
                </a:uFill>
                <a:latin typeface="Arial"/>
                <a:ea typeface="DejaVu Sans"/>
              </a:rPr>
              <a:t>                </a:t>
            </a:r>
            <a:r>
              <a:rPr b="1" lang="tr-TR" sz="2000" spc="-1" strike="noStrike">
                <a:solidFill>
                  <a:srgbClr val="000000"/>
                </a:solidFill>
                <a:uFill>
                  <a:solidFill>
                    <a:srgbClr val="ffffff"/>
                  </a:solidFill>
                </a:uFill>
                <a:latin typeface="Arial"/>
                <a:ea typeface="DejaVu Sans"/>
              </a:rPr>
              <a:t>Daha düşük hız</a:t>
            </a:r>
            <a:endParaRPr/>
          </a:p>
        </p:txBody>
      </p:sp>
      <p:pic>
        <p:nvPicPr>
          <p:cNvPr id="327" name="Picture 12" descr=""/>
          <p:cNvPicPr/>
          <p:nvPr/>
        </p:nvPicPr>
        <p:blipFill>
          <a:blip r:embed="rId1"/>
          <a:stretch/>
        </p:blipFill>
        <p:spPr>
          <a:xfrm>
            <a:off x="4199760" y="1764000"/>
            <a:ext cx="2435400" cy="981000"/>
          </a:xfrm>
          <a:prstGeom prst="rect">
            <a:avLst/>
          </a:prstGeom>
          <a:ln>
            <a:noFill/>
          </a:ln>
        </p:spPr>
      </p:pic>
      <p:sp>
        <p:nvSpPr>
          <p:cNvPr id="328" name="CustomShape 10"/>
          <p:cNvSpPr/>
          <p:nvPr/>
        </p:nvSpPr>
        <p:spPr>
          <a:xfrm>
            <a:off x="5039640" y="1231560"/>
            <a:ext cx="605160" cy="398160"/>
          </a:xfrm>
          <a:prstGeom prst="rect">
            <a:avLst/>
          </a:prstGeom>
          <a:noFill/>
          <a:ln>
            <a:noFill/>
          </a:ln>
        </p:spPr>
        <p:style>
          <a:lnRef idx="0"/>
          <a:fillRef idx="0"/>
          <a:effectRef idx="0"/>
          <a:fontRef idx="minor"/>
        </p:style>
        <p:txBody>
          <a:bodyPr wrap="none"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Araba</a:t>
            </a:r>
            <a:endParaRPr/>
          </a:p>
        </p:txBody>
      </p:sp>
      <p:sp>
        <p:nvSpPr>
          <p:cNvPr id="329" name="CustomShape 11"/>
          <p:cNvSpPr/>
          <p:nvPr/>
        </p:nvSpPr>
        <p:spPr>
          <a:xfrm>
            <a:off x="6131880" y="6383880"/>
            <a:ext cx="2603160" cy="398160"/>
          </a:xfrm>
          <a:noFill/>
          <a:ln>
            <a:noFill/>
          </a:ln>
        </p:spPr>
        <p:style>
          <a:lnRef idx="0"/>
          <a:fillRef idx="0"/>
          <a:effectRef idx="0"/>
          <a:fontRef idx="minor"/>
        </p:style>
      </p:sp>
      <p:sp>
        <p:nvSpPr>
          <p:cNvPr id="330" name="CustomShape 12"/>
          <p:cNvSpPr/>
          <p:nvPr/>
        </p:nvSpPr>
        <p:spPr>
          <a:xfrm>
            <a:off x="7391880" y="2268000"/>
            <a:ext cx="923040" cy="587160"/>
          </a:xfrm>
          <a:custGeom>
            <a:avLst/>
            <a:gdLst/>
            <a:ahLst/>
            <a:rect l="l" t="t" r="r" b="b"/>
            <a:pathLst>
              <a:path w="480" h="240">
                <a:moveTo>
                  <a:pt x="0" y="0"/>
                </a:moveTo>
                <a:cubicBezTo>
                  <a:pt x="128" y="4"/>
                  <a:pt x="256" y="8"/>
                  <a:pt x="336" y="48"/>
                </a:cubicBezTo>
                <a:cubicBezTo>
                  <a:pt x="416" y="88"/>
                  <a:pt x="448" y="164"/>
                  <a:pt x="480" y="240"/>
                </a:cubicBezTo>
              </a:path>
            </a:pathLst>
          </a:custGeom>
          <a:noFill/>
          <a:ln w="31680">
            <a:solidFill>
              <a:srgbClr val="000000"/>
            </a:solidFill>
            <a:round/>
            <a:tailEnd len="med" type="arrow" w="lg"/>
          </a:ln>
        </p:spPr>
        <p:style>
          <a:lnRef idx="0"/>
          <a:fillRef idx="0"/>
          <a:effectRef idx="0"/>
          <a:fontRef idx="minor"/>
        </p:style>
      </p:sp>
    </p:spTree>
  </p:cSld>
  <p:transition>
    <p:wipe dir="l"/>
  </p:transition>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31" name="CustomShape 1"/>
          <p:cNvSpPr/>
          <p:nvPr/>
        </p:nvSpPr>
        <p:spPr>
          <a:xfrm>
            <a:off x="3024000" y="302400"/>
            <a:ext cx="6551280" cy="1259280"/>
          </a:xfrm>
          <a:prstGeom prst="rect">
            <a:avLst/>
          </a:prstGeom>
          <a:noFill/>
          <a:ln>
            <a:noFill/>
          </a:ln>
        </p:spPr>
        <p:style>
          <a:lnRef idx="0"/>
          <a:fillRef idx="0"/>
          <a:effectRef idx="0"/>
          <a:fontRef idx="minor"/>
        </p:style>
        <p:txBody>
          <a:bodyPr lIns="90000" rIns="90000" tIns="45000" bIns="45000" anchor="ctr"/>
          <a:p>
            <a:pPr algn="ctr">
              <a:lnSpc>
                <a:spcPct val="100000"/>
              </a:lnSpc>
            </a:pPr>
            <a:r>
              <a:rPr lang="tr-TR" sz="2000" spc="-1" strike="noStrike">
                <a:solidFill>
                  <a:srgbClr val="000000"/>
                </a:solidFill>
                <a:uFill>
                  <a:solidFill>
                    <a:srgbClr val="ffffff"/>
                  </a:solidFill>
                </a:uFill>
                <a:latin typeface="Arial"/>
                <a:ea typeface="DejaVu Sans"/>
              </a:rPr>
              <a:t> </a:t>
            </a:r>
            <a:endParaRPr/>
          </a:p>
        </p:txBody>
      </p:sp>
      <p:sp>
        <p:nvSpPr>
          <p:cNvPr id="332" name="Line 2"/>
          <p:cNvSpPr/>
          <p:nvPr/>
        </p:nvSpPr>
        <p:spPr>
          <a:xfrm flipV="1">
            <a:off x="360" y="360"/>
            <a:ext cx="10080000" cy="7560000"/>
          </a:xfrm>
          <a:prstGeom prst="line">
            <a:avLst/>
          </a:prstGeom>
          <a:ln w="19080">
            <a:solidFill>
              <a:srgbClr val="000000"/>
            </a:solidFill>
            <a:miter/>
          </a:ln>
        </p:spPr>
        <p:style>
          <a:lnRef idx="0"/>
          <a:fillRef idx="0"/>
          <a:effectRef idx="0"/>
          <a:fontRef idx="minor"/>
        </p:style>
      </p:sp>
      <p:sp>
        <p:nvSpPr>
          <p:cNvPr id="333" name="CustomShape 3"/>
          <p:cNvSpPr/>
          <p:nvPr/>
        </p:nvSpPr>
        <p:spPr>
          <a:xfrm flipV="1" rot="10800000">
            <a:off x="30239640" y="22679280"/>
            <a:ext cx="10079280" cy="7559280"/>
          </a:xfrm>
          <a:solidFill>
            <a:srgbClr val="c0c0c0"/>
          </a:solidFill>
          <a:ln w="9360">
            <a:solidFill>
              <a:srgbClr val="000000"/>
            </a:solidFill>
            <a:miter/>
          </a:ln>
        </p:spPr>
        <p:style>
          <a:lnRef idx="0"/>
          <a:fillRef idx="0"/>
          <a:effectRef idx="0"/>
          <a:fontRef idx="minor"/>
        </p:style>
      </p:sp>
      <p:sp>
        <p:nvSpPr>
          <p:cNvPr id="334" name="Line 4"/>
          <p:cNvSpPr/>
          <p:nvPr/>
        </p:nvSpPr>
        <p:spPr>
          <a:xfrm>
            <a:off x="360" y="3528000"/>
            <a:ext cx="5375880" cy="0"/>
          </a:xfrm>
          <a:prstGeom prst="line">
            <a:avLst/>
          </a:prstGeom>
          <a:ln w="25560">
            <a:solidFill>
              <a:srgbClr val="000000"/>
            </a:solidFill>
            <a:miter/>
          </a:ln>
        </p:spPr>
        <p:style>
          <a:lnRef idx="0"/>
          <a:fillRef idx="0"/>
          <a:effectRef idx="0"/>
          <a:fontRef idx="minor"/>
        </p:style>
      </p:sp>
      <p:sp>
        <p:nvSpPr>
          <p:cNvPr id="335" name="CustomShape 5"/>
          <p:cNvSpPr/>
          <p:nvPr/>
        </p:nvSpPr>
        <p:spPr>
          <a:xfrm>
            <a:off x="4620240" y="419760"/>
            <a:ext cx="151128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Hava</a:t>
            </a:r>
            <a:endParaRPr/>
          </a:p>
        </p:txBody>
      </p:sp>
      <p:sp>
        <p:nvSpPr>
          <p:cNvPr id="336" name="CustomShape 6"/>
          <p:cNvSpPr/>
          <p:nvPr/>
        </p:nvSpPr>
        <p:spPr>
          <a:xfrm>
            <a:off x="6048000" y="6131880"/>
            <a:ext cx="260316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Cam/Su</a:t>
            </a:r>
            <a:endParaRPr/>
          </a:p>
        </p:txBody>
      </p:sp>
      <p:sp>
        <p:nvSpPr>
          <p:cNvPr id="337" name="CustomShape 7"/>
          <p:cNvSpPr/>
          <p:nvPr/>
        </p:nvSpPr>
        <p:spPr>
          <a:xfrm>
            <a:off x="3695760" y="6552000"/>
            <a:ext cx="5795280" cy="398160"/>
          </a:xfrm>
          <a:noFill/>
          <a:ln>
            <a:noFill/>
          </a:ln>
        </p:spPr>
        <p:style>
          <a:lnRef idx="0"/>
          <a:fillRef idx="0"/>
          <a:effectRef idx="0"/>
          <a:fontRef idx="minor"/>
        </p:style>
        <p:txBody>
          <a:bodyPr lIns="90000" rIns="90000" tIns="46800" bIns="46800"/>
          <a:p>
            <a:pPr algn="ctr">
              <a:lnSpc>
                <a:spcPct val="100000"/>
              </a:lnSpc>
            </a:pPr>
            <a:r>
              <a:rPr b="1" lang="tr-TR" sz="2000" spc="-1" strike="noStrike">
                <a:solidFill>
                  <a:srgbClr val="000000"/>
                </a:solidFill>
                <a:uFill>
                  <a:solidFill>
                    <a:srgbClr val="ffffff"/>
                  </a:solidFill>
                </a:uFill>
                <a:latin typeface="Arial"/>
                <a:ea typeface="DejaVu Sans"/>
              </a:rPr>
              <a:t>Daha düşük hız</a:t>
            </a:r>
            <a:endParaRPr/>
          </a:p>
        </p:txBody>
      </p:sp>
      <p:sp>
        <p:nvSpPr>
          <p:cNvPr id="338" name="Line 8"/>
          <p:cNvSpPr/>
          <p:nvPr/>
        </p:nvSpPr>
        <p:spPr>
          <a:xfrm>
            <a:off x="5375880" y="3528000"/>
            <a:ext cx="4703760" cy="1931760"/>
          </a:xfrm>
          <a:prstGeom prst="line">
            <a:avLst/>
          </a:prstGeom>
          <a:ln w="9360">
            <a:solidFill>
              <a:srgbClr val="000000"/>
            </a:solidFill>
            <a:miter/>
          </a:ln>
        </p:spPr>
        <p:style>
          <a:lnRef idx="0"/>
          <a:fillRef idx="0"/>
          <a:effectRef idx="0"/>
          <a:fontRef idx="minor"/>
        </p:style>
      </p:sp>
      <p:pic>
        <p:nvPicPr>
          <p:cNvPr id="339" name="Picture 11" descr=""/>
          <p:cNvPicPr/>
          <p:nvPr/>
        </p:nvPicPr>
        <p:blipFill>
          <a:blip r:embed="rId1"/>
          <a:stretch/>
        </p:blipFill>
        <p:spPr>
          <a:xfrm rot="1339200">
            <a:off x="6047280" y="3779280"/>
            <a:ext cx="2603160" cy="1049760"/>
          </a:xfrm>
          <a:prstGeom prst="rect">
            <a:avLst/>
          </a:prstGeom>
          <a:ln>
            <a:noFill/>
          </a:ln>
        </p:spPr>
      </p:pic>
      <p:sp>
        <p:nvSpPr>
          <p:cNvPr id="340" name="CustomShape 9"/>
          <p:cNvSpPr/>
          <p:nvPr/>
        </p:nvSpPr>
        <p:spPr>
          <a:xfrm rot="1324800">
            <a:off x="7402680" y="3328920"/>
            <a:ext cx="605160" cy="398160"/>
          </a:xfrm>
          <a:prstGeom prst="rect">
            <a:avLst/>
          </a:prstGeom>
          <a:noFill/>
          <a:ln>
            <a:noFill/>
          </a:ln>
        </p:spPr>
        <p:style>
          <a:lnRef idx="0"/>
          <a:fillRef idx="0"/>
          <a:effectRef idx="0"/>
          <a:fontRef idx="minor"/>
        </p:style>
        <p:txBody>
          <a:bodyPr wrap="none"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Araba</a:t>
            </a:r>
            <a:endParaRPr/>
          </a:p>
        </p:txBody>
      </p:sp>
      <p:sp>
        <p:nvSpPr>
          <p:cNvPr id="341" name="CustomShape 10"/>
          <p:cNvSpPr/>
          <p:nvPr/>
        </p:nvSpPr>
        <p:spPr>
          <a:xfrm>
            <a:off x="6131880" y="6944040"/>
            <a:ext cx="2115360" cy="398160"/>
          </a:xfrm>
          <a:prstGeom prst="rect">
            <a:avLst/>
          </a:prstGeom>
          <a:noFill/>
          <a:ln>
            <a:noFill/>
          </a:ln>
        </p:spPr>
        <p:style>
          <a:lnRef idx="0"/>
          <a:fillRef idx="0"/>
          <a:effectRef idx="0"/>
          <a:fontRef idx="minor"/>
        </p:style>
      </p:sp>
    </p:spTree>
  </p:cSld>
  <p:transition>
    <p:wipe dir="l"/>
  </p:transition>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42" name="CustomShape 1"/>
          <p:cNvSpPr/>
          <p:nvPr/>
        </p:nvSpPr>
        <p:spPr>
          <a:xfrm>
            <a:off x="756000" y="2351520"/>
            <a:ext cx="8567280" cy="1619640"/>
          </a:xfrm>
          <a:prstGeom prst="rect">
            <a:avLst/>
          </a:prstGeom>
          <a:noFill/>
          <a:ln>
            <a:noFill/>
          </a:ln>
        </p:spPr>
        <p:style>
          <a:lnRef idx="0"/>
          <a:fillRef idx="0"/>
          <a:effectRef idx="0"/>
          <a:fontRef idx="minor"/>
        </p:style>
        <p:txBody>
          <a:bodyPr lIns="90000" rIns="90000" tIns="45000" bIns="45000" anchor="ctr"/>
          <a:p>
            <a:pPr algn="ctr">
              <a:lnSpc>
                <a:spcPct val="100000"/>
              </a:lnSpc>
            </a:pPr>
            <a:r>
              <a:rPr lang="tr-TR" sz="2000" spc="-1" strike="noStrike">
                <a:solidFill>
                  <a:srgbClr val="000000"/>
                </a:solidFill>
                <a:uFill>
                  <a:solidFill>
                    <a:srgbClr val="ffffff"/>
                  </a:solidFill>
                </a:uFill>
                <a:latin typeface="Arial"/>
                <a:ea typeface="DejaVu Sans"/>
              </a:rPr>
              <a:t> </a:t>
            </a:r>
            <a:endParaRPr/>
          </a:p>
        </p:txBody>
      </p:sp>
      <p:sp>
        <p:nvSpPr>
          <p:cNvPr id="343" name="CustomShape 2"/>
          <p:cNvSpPr/>
          <p:nvPr/>
        </p:nvSpPr>
        <p:spPr>
          <a:xfrm>
            <a:off x="1512000" y="4284000"/>
            <a:ext cx="7055280" cy="1931040"/>
          </a:xfrm>
          <a:prstGeom prst="rect">
            <a:avLst/>
          </a:prstGeom>
          <a:noFill/>
          <a:ln>
            <a:noFill/>
          </a:ln>
        </p:spPr>
        <p:style>
          <a:lnRef idx="0"/>
          <a:fillRef idx="0"/>
          <a:effectRef idx="0"/>
          <a:fontRef idx="minor"/>
        </p:style>
        <p:txBody>
          <a:bodyPr lIns="90000" rIns="90000" tIns="45000" bIns="45000"/>
          <a:p>
            <a:pPr algn="ctr">
              <a:lnSpc>
                <a:spcPct val="100000"/>
              </a:lnSpc>
            </a:pPr>
            <a:r>
              <a:rPr lang="tr-TR" sz="2000" spc="-1" strike="noStrike">
                <a:solidFill>
                  <a:srgbClr val="000000"/>
                </a:solidFill>
                <a:uFill>
                  <a:solidFill>
                    <a:srgbClr val="ffffff"/>
                  </a:solidFill>
                </a:uFill>
                <a:latin typeface="Arial"/>
                <a:ea typeface="DejaVu Sans"/>
              </a:rPr>
              <a:t>  </a:t>
            </a:r>
            <a:endParaRPr/>
          </a:p>
        </p:txBody>
      </p:sp>
      <p:sp>
        <p:nvSpPr>
          <p:cNvPr id="344" name="Line 3"/>
          <p:cNvSpPr/>
          <p:nvPr/>
        </p:nvSpPr>
        <p:spPr>
          <a:xfrm flipV="1">
            <a:off x="360" y="360"/>
            <a:ext cx="10080000" cy="7560000"/>
          </a:xfrm>
          <a:prstGeom prst="line">
            <a:avLst/>
          </a:prstGeom>
          <a:ln w="19080">
            <a:solidFill>
              <a:srgbClr val="000000"/>
            </a:solidFill>
            <a:miter/>
          </a:ln>
        </p:spPr>
        <p:style>
          <a:lnRef idx="0"/>
          <a:fillRef idx="0"/>
          <a:effectRef idx="0"/>
          <a:fontRef idx="minor"/>
        </p:style>
      </p:sp>
      <p:sp>
        <p:nvSpPr>
          <p:cNvPr id="345" name="CustomShape 4"/>
          <p:cNvSpPr/>
          <p:nvPr/>
        </p:nvSpPr>
        <p:spPr>
          <a:xfrm flipV="1" rot="10800000">
            <a:off x="30239640" y="22679280"/>
            <a:ext cx="10079280" cy="7559280"/>
          </a:xfrm>
          <a:solidFill>
            <a:srgbClr val="c0c0c0"/>
          </a:solidFill>
          <a:ln w="9360">
            <a:solidFill>
              <a:srgbClr val="000000"/>
            </a:solidFill>
            <a:miter/>
          </a:ln>
        </p:spPr>
        <p:style>
          <a:lnRef idx="0"/>
          <a:fillRef idx="0"/>
          <a:effectRef idx="0"/>
          <a:fontRef idx="minor"/>
        </p:style>
      </p:sp>
      <p:sp>
        <p:nvSpPr>
          <p:cNvPr id="346" name="CustomShape 5"/>
          <p:cNvSpPr/>
          <p:nvPr/>
        </p:nvSpPr>
        <p:spPr>
          <a:xfrm>
            <a:off x="756000" y="1511640"/>
            <a:ext cx="151128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Hava</a:t>
            </a:r>
            <a:endParaRPr/>
          </a:p>
        </p:txBody>
      </p:sp>
      <p:sp>
        <p:nvSpPr>
          <p:cNvPr id="347" name="CustomShape 6"/>
          <p:cNvSpPr/>
          <p:nvPr/>
        </p:nvSpPr>
        <p:spPr>
          <a:xfrm>
            <a:off x="6048000" y="6048000"/>
            <a:ext cx="260316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Cam/Su</a:t>
            </a:r>
            <a:endParaRPr/>
          </a:p>
        </p:txBody>
      </p:sp>
      <p:sp>
        <p:nvSpPr>
          <p:cNvPr id="348" name="CustomShape 7"/>
          <p:cNvSpPr/>
          <p:nvPr/>
        </p:nvSpPr>
        <p:spPr>
          <a:xfrm>
            <a:off x="3695760" y="6635880"/>
            <a:ext cx="5795280" cy="398160"/>
          </a:xfrm>
          <a:noFill/>
          <a:ln>
            <a:noFill/>
          </a:ln>
        </p:spPr>
        <p:style>
          <a:lnRef idx="0"/>
          <a:fillRef idx="0"/>
          <a:effectRef idx="0"/>
          <a:fontRef idx="minor"/>
        </p:style>
        <p:txBody>
          <a:bodyPr lIns="90000" rIns="90000" tIns="46800" bIns="46800"/>
          <a:p>
            <a:pPr algn="ctr">
              <a:lnSpc>
                <a:spcPct val="100000"/>
              </a:lnSpc>
            </a:pPr>
            <a:r>
              <a:rPr b="1" lang="tr-TR" sz="2000" spc="-1" strike="noStrike">
                <a:solidFill>
                  <a:srgbClr val="000000"/>
                </a:solidFill>
                <a:uFill>
                  <a:solidFill>
                    <a:srgbClr val="ffffff"/>
                  </a:solidFill>
                </a:uFill>
                <a:latin typeface="Arial"/>
                <a:ea typeface="DejaVu Sans"/>
              </a:rPr>
              <a:t>                </a:t>
            </a:r>
            <a:r>
              <a:rPr b="1" lang="tr-TR" sz="2000" spc="-1" strike="noStrike">
                <a:solidFill>
                  <a:srgbClr val="000000"/>
                </a:solidFill>
                <a:uFill>
                  <a:solidFill>
                    <a:srgbClr val="ffffff"/>
                  </a:solidFill>
                </a:uFill>
                <a:latin typeface="Arial"/>
                <a:ea typeface="DejaVu Sans"/>
              </a:rPr>
              <a:t>Daha düşük hız</a:t>
            </a:r>
            <a:endParaRPr/>
          </a:p>
        </p:txBody>
      </p:sp>
      <p:sp>
        <p:nvSpPr>
          <p:cNvPr id="349" name="Line 8"/>
          <p:cNvSpPr/>
          <p:nvPr/>
        </p:nvSpPr>
        <p:spPr>
          <a:xfrm flipH="1" flipV="1">
            <a:off x="3443400" y="1091880"/>
            <a:ext cx="3948120" cy="4955760"/>
          </a:xfrm>
          <a:prstGeom prst="line">
            <a:avLst/>
          </a:prstGeom>
          <a:ln cap="rnd" w="19080">
            <a:solidFill>
              <a:srgbClr val="000000"/>
            </a:solidFill>
            <a:custDash>
              <a:ds d="300000" sp="200000"/>
            </a:custDash>
            <a:miter/>
            <a:headEnd len="med" type="arrow" w="med"/>
            <a:tailEnd len="med" type="arrow" w="med"/>
          </a:ln>
        </p:spPr>
        <p:style>
          <a:lnRef idx="0"/>
          <a:fillRef idx="0"/>
          <a:effectRef idx="0"/>
          <a:fontRef idx="minor"/>
        </p:style>
      </p:sp>
      <p:sp>
        <p:nvSpPr>
          <p:cNvPr id="350" name="CustomShape 9"/>
          <p:cNvSpPr/>
          <p:nvPr/>
        </p:nvSpPr>
        <p:spPr>
          <a:xfrm>
            <a:off x="2687760" y="671760"/>
            <a:ext cx="167940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NORMAL</a:t>
            </a:r>
            <a:endParaRPr/>
          </a:p>
        </p:txBody>
      </p:sp>
      <p:sp>
        <p:nvSpPr>
          <p:cNvPr id="351" name="Line 10"/>
          <p:cNvSpPr/>
          <p:nvPr/>
        </p:nvSpPr>
        <p:spPr>
          <a:xfrm flipH="1">
            <a:off x="0" y="3528000"/>
            <a:ext cx="5375880" cy="0"/>
          </a:xfrm>
          <a:prstGeom prst="line">
            <a:avLst/>
          </a:prstGeom>
          <a:ln w="25560">
            <a:solidFill>
              <a:srgbClr val="000000"/>
            </a:solidFill>
            <a:miter/>
          </a:ln>
        </p:spPr>
        <p:style>
          <a:lnRef idx="0"/>
          <a:fillRef idx="0"/>
          <a:effectRef idx="0"/>
          <a:fontRef idx="minor"/>
        </p:style>
      </p:sp>
      <p:sp>
        <p:nvSpPr>
          <p:cNvPr id="352" name="Line 11"/>
          <p:cNvSpPr/>
          <p:nvPr/>
        </p:nvSpPr>
        <p:spPr>
          <a:xfrm>
            <a:off x="5375880" y="3528000"/>
            <a:ext cx="4367520" cy="1764000"/>
          </a:xfrm>
          <a:prstGeom prst="line">
            <a:avLst/>
          </a:prstGeom>
          <a:ln w="9360">
            <a:solidFill>
              <a:srgbClr val="000000"/>
            </a:solidFill>
            <a:miter/>
            <a:tailEnd len="med" type="triangle" w="med"/>
          </a:ln>
        </p:spPr>
        <p:style>
          <a:lnRef idx="0"/>
          <a:fillRef idx="0"/>
          <a:effectRef idx="0"/>
          <a:fontRef idx="minor"/>
        </p:style>
      </p:sp>
      <p:sp>
        <p:nvSpPr>
          <p:cNvPr id="353" name="CustomShape 12"/>
          <p:cNvSpPr/>
          <p:nvPr/>
        </p:nvSpPr>
        <p:spPr>
          <a:xfrm>
            <a:off x="4871880" y="756000"/>
            <a:ext cx="3359160" cy="703080"/>
          </a:xfrm>
          <a:noFill/>
          <a:ln>
            <a:noFill/>
          </a:ln>
        </p:spPr>
        <p:style>
          <a:lnRef idx="0"/>
          <a:fillRef idx="0"/>
          <a:effectRef idx="0"/>
          <a:fontRef idx="minor"/>
        </p:style>
      </p:sp>
      <p:sp>
        <p:nvSpPr>
          <p:cNvPr id="354" name="CustomShape 13"/>
          <p:cNvSpPr/>
          <p:nvPr/>
        </p:nvSpPr>
        <p:spPr>
          <a:xfrm>
            <a:off x="1008000" y="3107880"/>
            <a:ext cx="2519280" cy="398160"/>
          </a:xfrm>
          <a:noFill/>
          <a:ln>
            <a:noFill/>
          </a:ln>
        </p:spPr>
        <p:style>
          <a:lnRef idx="0"/>
          <a:fillRef idx="0"/>
          <a:effectRef idx="0"/>
          <a:fontRef idx="minor"/>
        </p:style>
        <p:txBody>
          <a:bodyPr lIns="90000" rIns="90000" tIns="46800" bIns="46800"/>
          <a:p>
            <a:pPr>
              <a:lnSpc>
                <a:spcPct val="100000"/>
              </a:lnSpc>
            </a:pPr>
            <a:r>
              <a:rPr lang="tr-TR" sz="2000" spc="-1" strike="noStrike">
                <a:solidFill>
                  <a:srgbClr val="000000"/>
                </a:solidFill>
                <a:uFill>
                  <a:solidFill>
                    <a:srgbClr val="ffffff"/>
                  </a:solidFill>
                </a:uFill>
                <a:latin typeface="Arial"/>
                <a:ea typeface="DejaVu Sans"/>
              </a:rPr>
              <a:t>Işık ışını</a:t>
            </a:r>
            <a:endParaRPr/>
          </a:p>
        </p:txBody>
      </p:sp>
    </p:spTree>
  </p:cSld>
  <p:transition>
    <p:wipe dir="l"/>
  </p:transition>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55" name="CustomShape 1"/>
          <p:cNvSpPr/>
          <p:nvPr/>
        </p:nvSpPr>
        <p:spPr>
          <a:xfrm>
            <a:off x="756000" y="2351520"/>
            <a:ext cx="8567280" cy="1619640"/>
          </a:xfrm>
          <a:prstGeom prst="rect">
            <a:avLst/>
          </a:prstGeom>
          <a:noFill/>
          <a:ln>
            <a:noFill/>
          </a:ln>
        </p:spPr>
        <p:style>
          <a:lnRef idx="0"/>
          <a:fillRef idx="0"/>
          <a:effectRef idx="0"/>
          <a:fontRef idx="minor"/>
        </p:style>
        <p:txBody>
          <a:bodyPr lIns="90000" rIns="90000" tIns="45000" bIns="45000" anchor="ctr"/>
          <a:p>
            <a:pPr algn="ctr">
              <a:lnSpc>
                <a:spcPct val="100000"/>
              </a:lnSpc>
            </a:pPr>
            <a:r>
              <a:rPr lang="tr-TR" sz="2000" spc="-1" strike="noStrike">
                <a:solidFill>
                  <a:srgbClr val="000000"/>
                </a:solidFill>
                <a:uFill>
                  <a:solidFill>
                    <a:srgbClr val="ffffff"/>
                  </a:solidFill>
                </a:uFill>
                <a:latin typeface="Arial"/>
                <a:ea typeface="DejaVu Sans"/>
              </a:rPr>
              <a:t> </a:t>
            </a:r>
            <a:endParaRPr/>
          </a:p>
        </p:txBody>
      </p:sp>
      <p:sp>
        <p:nvSpPr>
          <p:cNvPr id="356" name="CustomShape 2"/>
          <p:cNvSpPr/>
          <p:nvPr/>
        </p:nvSpPr>
        <p:spPr>
          <a:xfrm>
            <a:off x="1512000" y="4284000"/>
            <a:ext cx="7055280" cy="1931040"/>
          </a:xfrm>
          <a:prstGeom prst="rect">
            <a:avLst/>
          </a:prstGeom>
          <a:noFill/>
          <a:ln>
            <a:noFill/>
          </a:ln>
        </p:spPr>
        <p:style>
          <a:lnRef idx="0"/>
          <a:fillRef idx="0"/>
          <a:effectRef idx="0"/>
          <a:fontRef idx="minor"/>
        </p:style>
        <p:txBody>
          <a:bodyPr lIns="90000" rIns="90000" tIns="45000" bIns="45000"/>
          <a:p>
            <a:pPr algn="ctr">
              <a:lnSpc>
                <a:spcPct val="100000"/>
              </a:lnSpc>
            </a:pPr>
            <a:r>
              <a:rPr lang="tr-TR" sz="2000" spc="-1" strike="noStrike">
                <a:solidFill>
                  <a:srgbClr val="000000"/>
                </a:solidFill>
                <a:uFill>
                  <a:solidFill>
                    <a:srgbClr val="ffffff"/>
                  </a:solidFill>
                </a:uFill>
                <a:latin typeface="Arial"/>
                <a:ea typeface="DejaVu Sans"/>
              </a:rPr>
              <a:t>  </a:t>
            </a:r>
            <a:endParaRPr/>
          </a:p>
        </p:txBody>
      </p:sp>
      <p:sp>
        <p:nvSpPr>
          <p:cNvPr id="357" name="Line 3"/>
          <p:cNvSpPr/>
          <p:nvPr/>
        </p:nvSpPr>
        <p:spPr>
          <a:xfrm flipV="1">
            <a:off x="360" y="360"/>
            <a:ext cx="10080000" cy="7560000"/>
          </a:xfrm>
          <a:prstGeom prst="line">
            <a:avLst/>
          </a:prstGeom>
          <a:ln w="19080">
            <a:solidFill>
              <a:srgbClr val="000000"/>
            </a:solidFill>
            <a:miter/>
          </a:ln>
        </p:spPr>
        <p:style>
          <a:lnRef idx="0"/>
          <a:fillRef idx="0"/>
          <a:effectRef idx="0"/>
          <a:fontRef idx="minor"/>
        </p:style>
      </p:sp>
      <p:sp>
        <p:nvSpPr>
          <p:cNvPr id="358" name="CustomShape 4"/>
          <p:cNvSpPr/>
          <p:nvPr/>
        </p:nvSpPr>
        <p:spPr>
          <a:xfrm flipV="1" rot="10800000">
            <a:off x="30239640" y="22679280"/>
            <a:ext cx="10079280" cy="7559280"/>
          </a:xfrm>
          <a:solidFill>
            <a:srgbClr val="c0c0c0"/>
          </a:solidFill>
          <a:ln w="9360">
            <a:solidFill>
              <a:srgbClr val="000000"/>
            </a:solidFill>
            <a:miter/>
          </a:ln>
        </p:spPr>
        <p:style>
          <a:lnRef idx="0"/>
          <a:fillRef idx="0"/>
          <a:effectRef idx="0"/>
          <a:fontRef idx="minor"/>
        </p:style>
        <p:txBody>
          <a:bodyPr wrap="none" lIns="90000" rIns="90000" tIns="46800" bIns="46800" anchor="ctr"/>
          <a:p>
            <a:pPr algn="ctr">
              <a:lnSpc>
                <a:spcPct val="100000"/>
              </a:lnSpc>
            </a:pPr>
            <a:r>
              <a:rPr b="1" lang="tr-TR" sz="2000" spc="-1" strike="noStrike">
                <a:solidFill>
                  <a:srgbClr val="000000"/>
                </a:solidFill>
                <a:uFill>
                  <a:solidFill>
                    <a:srgbClr val="ffffff"/>
                  </a:solidFill>
                </a:uFill>
                <a:latin typeface="Arial"/>
                <a:ea typeface="DejaVu Sans"/>
              </a:rPr>
              <a:t>                                         </a:t>
            </a:r>
            <a:r>
              <a:rPr b="1" lang="tr-TR" sz="2000" spc="-1" strike="noStrike">
                <a:solidFill>
                  <a:srgbClr val="000000"/>
                </a:solidFill>
                <a:uFill>
                  <a:solidFill>
                    <a:srgbClr val="ffffff"/>
                  </a:solidFill>
                </a:uFill>
                <a:latin typeface="Arial"/>
                <a:ea typeface="DejaVu Sans"/>
              </a:rPr>
              <a:t>n2</a:t>
            </a:r>
            <a:endParaRPr/>
          </a:p>
          <a:p>
            <a:pPr algn="ctr">
              <a:lnSpc>
                <a:spcPct val="100000"/>
              </a:lnSpc>
            </a:pPr>
            <a:r>
              <a:rPr b="1" lang="tr-TR" sz="2000" spc="-1" strike="noStrike">
                <a:solidFill>
                  <a:srgbClr val="000000"/>
                </a:solidFill>
                <a:uFill>
                  <a:solidFill>
                    <a:srgbClr val="ffffff"/>
                  </a:solidFill>
                </a:uFill>
                <a:latin typeface="Arial"/>
                <a:ea typeface="DejaVu Sans"/>
              </a:rPr>
              <a:t> </a:t>
            </a:r>
            <a:endParaRPr/>
          </a:p>
        </p:txBody>
      </p:sp>
      <p:sp>
        <p:nvSpPr>
          <p:cNvPr id="359" name="CustomShape 5"/>
          <p:cNvSpPr/>
          <p:nvPr/>
        </p:nvSpPr>
        <p:spPr>
          <a:xfrm>
            <a:off x="756000" y="1511640"/>
            <a:ext cx="151128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Hava</a:t>
            </a:r>
            <a:endParaRPr/>
          </a:p>
        </p:txBody>
      </p:sp>
      <p:sp>
        <p:nvSpPr>
          <p:cNvPr id="360" name="CustomShape 6"/>
          <p:cNvSpPr/>
          <p:nvPr/>
        </p:nvSpPr>
        <p:spPr>
          <a:xfrm>
            <a:off x="6048000" y="6048000"/>
            <a:ext cx="260316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Cam/Su</a:t>
            </a:r>
            <a:endParaRPr/>
          </a:p>
        </p:txBody>
      </p:sp>
      <p:sp>
        <p:nvSpPr>
          <p:cNvPr id="361" name="CustomShape 7"/>
          <p:cNvSpPr/>
          <p:nvPr/>
        </p:nvSpPr>
        <p:spPr>
          <a:xfrm>
            <a:off x="3695760" y="6635880"/>
            <a:ext cx="5795280" cy="398160"/>
          </a:xfrm>
          <a:noFill/>
          <a:ln>
            <a:noFill/>
          </a:ln>
        </p:spPr>
        <p:style>
          <a:lnRef idx="0"/>
          <a:fillRef idx="0"/>
          <a:effectRef idx="0"/>
          <a:fontRef idx="minor"/>
        </p:style>
        <p:txBody>
          <a:bodyPr lIns="90000" rIns="90000" tIns="46800" bIns="46800"/>
          <a:p>
            <a:pPr algn="ctr">
              <a:lnSpc>
                <a:spcPct val="100000"/>
              </a:lnSpc>
            </a:pPr>
            <a:r>
              <a:rPr b="1" lang="tr-TR" sz="2000" spc="-1" strike="noStrike">
                <a:solidFill>
                  <a:srgbClr val="000000"/>
                </a:solidFill>
                <a:uFill>
                  <a:solidFill>
                    <a:srgbClr val="ffffff"/>
                  </a:solidFill>
                </a:uFill>
                <a:latin typeface="Arial"/>
                <a:ea typeface="DejaVu Sans"/>
              </a:rPr>
              <a:t>                </a:t>
            </a:r>
            <a:r>
              <a:rPr b="1" lang="tr-TR" sz="2000" spc="-1" strike="noStrike">
                <a:solidFill>
                  <a:srgbClr val="000000"/>
                </a:solidFill>
                <a:uFill>
                  <a:solidFill>
                    <a:srgbClr val="ffffff"/>
                  </a:solidFill>
                </a:uFill>
                <a:latin typeface="Arial"/>
                <a:ea typeface="DejaVu Sans"/>
              </a:rPr>
              <a:t>Daha düşük hız</a:t>
            </a:r>
            <a:endParaRPr/>
          </a:p>
        </p:txBody>
      </p:sp>
      <p:sp>
        <p:nvSpPr>
          <p:cNvPr id="362" name="Line 8"/>
          <p:cNvSpPr/>
          <p:nvPr/>
        </p:nvSpPr>
        <p:spPr>
          <a:xfrm flipH="1" flipV="1">
            <a:off x="3443400" y="1091880"/>
            <a:ext cx="3948120" cy="4955760"/>
          </a:xfrm>
          <a:prstGeom prst="line">
            <a:avLst/>
          </a:prstGeom>
          <a:ln cap="rnd" w="19080">
            <a:solidFill>
              <a:srgbClr val="000000"/>
            </a:solidFill>
            <a:custDash>
              <a:ds d="300000" sp="200000"/>
            </a:custDash>
            <a:miter/>
            <a:headEnd len="med" type="arrow" w="med"/>
            <a:tailEnd len="med" type="arrow" w="med"/>
          </a:ln>
        </p:spPr>
        <p:style>
          <a:lnRef idx="0"/>
          <a:fillRef idx="0"/>
          <a:effectRef idx="0"/>
          <a:fontRef idx="minor"/>
        </p:style>
      </p:sp>
      <p:sp>
        <p:nvSpPr>
          <p:cNvPr id="363" name="CustomShape 9"/>
          <p:cNvSpPr/>
          <p:nvPr/>
        </p:nvSpPr>
        <p:spPr>
          <a:xfrm>
            <a:off x="2687760" y="671760"/>
            <a:ext cx="1679400" cy="39816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NORMAL</a:t>
            </a:r>
            <a:endParaRPr/>
          </a:p>
        </p:txBody>
      </p:sp>
      <p:sp>
        <p:nvSpPr>
          <p:cNvPr id="364" name="Line 10"/>
          <p:cNvSpPr/>
          <p:nvPr/>
        </p:nvSpPr>
        <p:spPr>
          <a:xfrm flipH="1">
            <a:off x="0" y="3528000"/>
            <a:ext cx="5375880" cy="0"/>
          </a:xfrm>
          <a:prstGeom prst="line">
            <a:avLst/>
          </a:prstGeom>
          <a:ln w="25560">
            <a:solidFill>
              <a:srgbClr val="000000"/>
            </a:solidFill>
            <a:miter/>
          </a:ln>
        </p:spPr>
        <p:style>
          <a:lnRef idx="0"/>
          <a:fillRef idx="0"/>
          <a:effectRef idx="0"/>
          <a:fontRef idx="minor"/>
        </p:style>
      </p:sp>
      <p:sp>
        <p:nvSpPr>
          <p:cNvPr id="365" name="Line 11"/>
          <p:cNvSpPr/>
          <p:nvPr/>
        </p:nvSpPr>
        <p:spPr>
          <a:xfrm>
            <a:off x="5375880" y="3528000"/>
            <a:ext cx="4367520" cy="1764000"/>
          </a:xfrm>
          <a:prstGeom prst="line">
            <a:avLst/>
          </a:prstGeom>
          <a:ln w="9360">
            <a:solidFill>
              <a:srgbClr val="000000"/>
            </a:solidFill>
            <a:miter/>
            <a:tailEnd len="med" type="triangle" w="med"/>
          </a:ln>
        </p:spPr>
        <p:style>
          <a:lnRef idx="0"/>
          <a:fillRef idx="0"/>
          <a:effectRef idx="0"/>
          <a:fontRef idx="minor"/>
        </p:style>
      </p:sp>
      <p:sp>
        <p:nvSpPr>
          <p:cNvPr id="366" name="CustomShape 12"/>
          <p:cNvSpPr/>
          <p:nvPr/>
        </p:nvSpPr>
        <p:spPr>
          <a:xfrm>
            <a:off x="4871880" y="756000"/>
            <a:ext cx="3359160" cy="703080"/>
          </a:xfrm>
          <a:noFill/>
          <a:ln>
            <a:noFill/>
          </a:ln>
        </p:spPr>
        <p:style>
          <a:lnRef idx="0"/>
          <a:fillRef idx="0"/>
          <a:effectRef idx="0"/>
          <a:fontRef idx="minor"/>
        </p:style>
      </p:sp>
      <p:sp>
        <p:nvSpPr>
          <p:cNvPr id="367" name="CustomShape 13"/>
          <p:cNvSpPr/>
          <p:nvPr/>
        </p:nvSpPr>
        <p:spPr>
          <a:xfrm>
            <a:off x="4821120" y="3107880"/>
            <a:ext cx="235440" cy="401760"/>
          </a:xfrm>
          <a:custGeom>
            <a:avLst/>
            <a:gdLst/>
            <a:ahLst/>
            <a:rect l="l" t="t" r="r" b="b"/>
            <a:pathLst>
              <a:path w="135" h="230">
                <a:moveTo>
                  <a:pt x="0" y="230"/>
                </a:moveTo>
                <a:cubicBezTo>
                  <a:pt x="11" y="158"/>
                  <a:pt x="13" y="90"/>
                  <a:pt x="77" y="48"/>
                </a:cubicBezTo>
                <a:cubicBezTo>
                  <a:pt x="92" y="26"/>
                  <a:pt x="104" y="0"/>
                  <a:pt x="135" y="0"/>
                </a:cubicBezTo>
              </a:path>
            </a:pathLst>
          </a:custGeom>
          <a:noFill/>
          <a:ln w="19080">
            <a:solidFill>
              <a:srgbClr val="000000"/>
            </a:solidFill>
            <a:round/>
          </a:ln>
        </p:spPr>
        <p:style>
          <a:lnRef idx="0"/>
          <a:fillRef idx="0"/>
          <a:effectRef idx="0"/>
          <a:fontRef idx="minor"/>
        </p:style>
      </p:sp>
      <p:sp>
        <p:nvSpPr>
          <p:cNvPr id="368" name="CustomShape 14"/>
          <p:cNvSpPr/>
          <p:nvPr/>
        </p:nvSpPr>
        <p:spPr>
          <a:xfrm>
            <a:off x="5778360" y="3780000"/>
            <a:ext cx="184680" cy="268560"/>
          </a:xfrm>
          <a:custGeom>
            <a:avLst/>
            <a:gdLst/>
            <a:ahLst/>
            <a:rect l="l" t="t" r="r" b="b"/>
            <a:pathLst>
              <a:path w="106" h="154">
                <a:moveTo>
                  <a:pt x="106" y="0"/>
                </a:moveTo>
                <a:cubicBezTo>
                  <a:pt x="92" y="40"/>
                  <a:pt x="89" y="56"/>
                  <a:pt x="58" y="86"/>
                </a:cubicBezTo>
                <a:cubicBezTo>
                  <a:pt x="42" y="132"/>
                  <a:pt x="59" y="102"/>
                  <a:pt x="20" y="134"/>
                </a:cubicBezTo>
                <a:cubicBezTo>
                  <a:pt x="13" y="140"/>
                  <a:pt x="0" y="154"/>
                  <a:pt x="0" y="154"/>
                </a:cubicBezTo>
              </a:path>
            </a:pathLst>
          </a:custGeom>
          <a:noFill/>
          <a:ln w="19080">
            <a:solidFill>
              <a:srgbClr val="000000"/>
            </a:solidFill>
            <a:round/>
          </a:ln>
        </p:spPr>
        <p:style>
          <a:lnRef idx="0"/>
          <a:fillRef idx="0"/>
          <a:effectRef idx="0"/>
          <a:fontRef idx="minor"/>
        </p:style>
      </p:sp>
      <p:pic>
        <p:nvPicPr>
          <p:cNvPr id="369" name="Picture 17" descr=""/>
          <p:cNvPicPr/>
          <p:nvPr/>
        </p:nvPicPr>
        <p:blipFill>
          <a:blip r:embed="rId1"/>
          <a:stretch/>
        </p:blipFill>
        <p:spPr>
          <a:xfrm>
            <a:off x="4451760" y="2939760"/>
            <a:ext cx="363600" cy="556200"/>
          </a:xfrm>
          <a:prstGeom prst="rect">
            <a:avLst/>
          </a:prstGeom>
          <a:ln>
            <a:noFill/>
          </a:ln>
        </p:spPr>
      </p:pic>
      <p:pic>
        <p:nvPicPr>
          <p:cNvPr id="370" name="Picture 18" descr=""/>
          <p:cNvPicPr/>
          <p:nvPr/>
        </p:nvPicPr>
        <p:blipFill>
          <a:blip r:embed="rId2"/>
          <a:stretch/>
        </p:blipFill>
        <p:spPr>
          <a:xfrm>
            <a:off x="5963760" y="3863880"/>
            <a:ext cx="363600" cy="555840"/>
          </a:xfrm>
          <a:prstGeom prst="rect">
            <a:avLst/>
          </a:prstGeom>
          <a:ln>
            <a:noFill/>
          </a:ln>
        </p:spPr>
      </p:pic>
      <p:sp>
        <p:nvSpPr>
          <p:cNvPr id="371" name="CustomShape 15"/>
          <p:cNvSpPr/>
          <p:nvPr/>
        </p:nvSpPr>
        <p:spPr>
          <a:xfrm>
            <a:off x="2687760" y="2156040"/>
            <a:ext cx="477360" cy="398160"/>
          </a:xfrm>
          <a:prstGeom prst="rect">
            <a:avLst/>
          </a:prstGeom>
          <a:noFill/>
          <a:ln>
            <a:noFill/>
          </a:ln>
        </p:spPr>
        <p:style>
          <a:lnRef idx="0"/>
          <a:fillRef idx="0"/>
          <a:effectRef idx="0"/>
          <a:fontRef idx="minor"/>
        </p:style>
        <p:txBody>
          <a:bodyPr wrap="none"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n1</a:t>
            </a:r>
            <a:endParaRPr/>
          </a:p>
        </p:txBody>
      </p:sp>
      <p:sp>
        <p:nvSpPr>
          <p:cNvPr id="372" name="CustomShape 16"/>
          <p:cNvSpPr/>
          <p:nvPr/>
        </p:nvSpPr>
        <p:spPr>
          <a:xfrm>
            <a:off x="671760" y="4367880"/>
            <a:ext cx="1931400" cy="861480"/>
          </a:xfrm>
          <a:noFill/>
          <a:ln>
            <a:noFill/>
          </a:ln>
        </p:spPr>
        <p:style>
          <a:lnRef idx="0"/>
          <a:fillRef idx="0"/>
          <a:effectRef idx="0"/>
          <a:fontRef idx="minor"/>
        </p:style>
        <p:txBody>
          <a:bodyPr lIns="90000" rIns="90000" tIns="46800" bIns="46800"/>
          <a:p>
            <a:pPr>
              <a:lnSpc>
                <a:spcPct val="100000"/>
              </a:lnSpc>
            </a:pPr>
            <a:r>
              <a:rPr b="1" lang="tr-TR" sz="2000" spc="-1" strike="noStrike">
                <a:solidFill>
                  <a:srgbClr val="000000"/>
                </a:solidFill>
                <a:uFill>
                  <a:solidFill>
                    <a:srgbClr val="ffffff"/>
                  </a:solidFill>
                </a:uFill>
                <a:latin typeface="Arial"/>
                <a:ea typeface="DejaVu Sans"/>
              </a:rPr>
              <a:t> </a:t>
            </a:r>
            <a:r>
              <a:rPr b="1" lang="tr-TR" sz="2000" spc="-1" strike="noStrike">
                <a:solidFill>
                  <a:srgbClr val="000000"/>
                </a:solidFill>
                <a:uFill>
                  <a:solidFill>
                    <a:srgbClr val="ffffff"/>
                  </a:solidFill>
                </a:uFill>
                <a:latin typeface="Arial"/>
                <a:ea typeface="DejaVu Sans"/>
              </a:rPr>
              <a:t>Snell Yasası</a:t>
            </a:r>
            <a:endParaRPr/>
          </a:p>
          <a:p>
            <a:pPr>
              <a:lnSpc>
                <a:spcPct val="100000"/>
              </a:lnSpc>
            </a:pPr>
            <a:endParaRPr/>
          </a:p>
        </p:txBody>
      </p:sp>
    </p:spTree>
  </p:cSld>
  <p:transition>
    <p:wipe dir="l"/>
  </p:transition>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73" name="TextShape 1"/>
          <p:cNvSpPr txBox="1"/>
          <p:nvPr/>
        </p:nvSpPr>
        <p:spPr>
          <a:xfrm>
            <a:off x="504000" y="301320"/>
            <a:ext cx="9072000" cy="1261800"/>
          </a:xfrm>
          <a:prstGeom prst="rect">
            <a:avLst/>
          </a:prstGeom>
          <a:noFill/>
          <a:ln>
            <a:noFill/>
          </a:ln>
        </p:spPr>
        <p:txBody>
          <a:bodyPr lIns="0" rIns="0" tIns="0" bIns="0" anchor="ctr"/>
          <a:p>
            <a:pPr algn="ctr"/>
            <a:r>
              <a:rPr lang="tr-TR" sz="4400" spc="-1">
                <a:latin typeface="Arial"/>
              </a:rPr>
              <a:t>Snell Yasasının Çıkartılışı</a:t>
            </a:r>
            <a:endParaRPr/>
          </a:p>
        </p:txBody>
      </p:sp>
      <p:sp>
        <p:nvSpPr>
          <p:cNvPr id="374" name="TextShape 2"/>
          <p:cNvSpPr txBox="1"/>
          <p:nvPr/>
        </p:nvSpPr>
        <p:spPr>
          <a:xfrm>
            <a:off x="5472000" y="1872000"/>
            <a:ext cx="4104000" cy="4280760"/>
          </a:xfrm>
          <a:prstGeom prst="rect">
            <a:avLst/>
          </a:prstGeom>
          <a:noFill/>
          <a:ln>
            <a:noFill/>
          </a:ln>
        </p:spPr>
        <p:txBody>
          <a:bodyPr lIns="0" rIns="0" tIns="0" bIns="0"/>
          <a:p>
            <a:pPr marL="432000" indent="-324000">
              <a:buClr>
                <a:srgbClr val="ffffff"/>
              </a:buClr>
              <a:buSzPct val="45000"/>
              <a:buFont typeface="Wingdings" charset="2"/>
              <a:buChar char=""/>
            </a:pPr>
            <a:r>
              <a:rPr lang="tr-TR" sz="3200" spc="-1">
                <a:latin typeface="Arial"/>
              </a:rPr>
              <a:t>İki paralel ışın şekildeki gibi gelsin. A ve B noktaları birbirleirn tam karşısında olsun. Işık B1 noktasında diğer ortamla temas ettiğinde A1 noktasının temas etmesi için x kadar yol ve t zamanı geçmesi gerekir. Ancak bu sürede B noktasındaki ışık diğer ortamda da y kadar yol alır.</a:t>
            </a:r>
            <a:endParaRPr/>
          </a:p>
          <a:p>
            <a:pPr>
              <a:lnSpc>
                <a:spcPct val="100000"/>
              </a:lnSpc>
            </a:pP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1</a:t>
            </a:r>
            <a:r>
              <a:rPr i="1" lang="tr-TR" sz="2650" spc="-1" strike="noStrike" baseline="-25000">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 x</a:t>
            </a:r>
            <a:r>
              <a:rPr i="1" lang="tr-TR" sz="16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a:t>
            </a:r>
            <a:r>
              <a:rPr i="1" lang="tr-TR" sz="16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d,  </a:t>
            </a:r>
            <a:r>
              <a:rPr lang="tr-TR" sz="2650" spc="-1" strike="noStrike">
                <a:solidFill>
                  <a:srgbClr val="000000"/>
                </a:solidFill>
                <a:uFill>
                  <a:solidFill>
                    <a:srgbClr val="ffffff"/>
                  </a:solidFill>
                </a:uFill>
                <a:latin typeface="Times New Roman"/>
                <a:ea typeface="DejaVu Sans"/>
              </a:rPr>
              <a:t>dolayısıyla</a:t>
            </a:r>
            <a:r>
              <a:rPr i="1" lang="tr-TR" sz="2650" spc="-1" strike="noStrike">
                <a:solidFill>
                  <a:srgbClr val="000000"/>
                </a:solidFill>
                <a:uFill>
                  <a:solidFill>
                    <a:srgbClr val="ffffff"/>
                  </a:solidFill>
                </a:uFill>
                <a:latin typeface="Arial"/>
                <a:ea typeface="DejaVu Sans"/>
              </a:rPr>
              <a:t>   x = d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1</a:t>
            </a:r>
            <a:endParaRPr/>
          </a:p>
          <a:p>
            <a:pPr>
              <a:lnSpc>
                <a:spcPct val="100000"/>
              </a:lnSpc>
            </a:pP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2</a:t>
            </a:r>
            <a:r>
              <a:rPr i="1" lang="tr-TR" sz="2650" spc="-1" strike="noStrike">
                <a:solidFill>
                  <a:srgbClr val="000000"/>
                </a:solidFill>
                <a:uFill>
                  <a:solidFill>
                    <a:srgbClr val="ffffff"/>
                  </a:solidFill>
                </a:uFill>
                <a:latin typeface="Arial"/>
                <a:ea typeface="DejaVu Sans"/>
              </a:rPr>
              <a:t> = y</a:t>
            </a:r>
            <a:r>
              <a:rPr i="1" lang="tr-TR" sz="18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a:t>
            </a:r>
            <a:r>
              <a:rPr i="1" lang="tr-TR" sz="16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d,  </a:t>
            </a:r>
            <a:r>
              <a:rPr lang="tr-TR" sz="2650" spc="-1" strike="noStrike">
                <a:solidFill>
                  <a:srgbClr val="000000"/>
                </a:solidFill>
                <a:uFill>
                  <a:solidFill>
                    <a:srgbClr val="ffffff"/>
                  </a:solidFill>
                </a:uFill>
                <a:latin typeface="Times New Roman"/>
                <a:ea typeface="DejaVu Sans"/>
              </a:rPr>
              <a:t>dolayısıyla</a:t>
            </a:r>
            <a:r>
              <a:rPr i="1" lang="tr-TR" sz="2650" spc="-1" strike="noStrike">
                <a:solidFill>
                  <a:srgbClr val="000000"/>
                </a:solidFill>
                <a:uFill>
                  <a:solidFill>
                    <a:srgbClr val="ffffff"/>
                  </a:solidFill>
                </a:uFill>
                <a:latin typeface="Arial"/>
                <a:ea typeface="DejaVu Sans"/>
              </a:rPr>
              <a:t>   y = d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2</a:t>
            </a:r>
            <a:endParaRPr/>
          </a:p>
          <a:p>
            <a:pPr>
              <a:lnSpc>
                <a:spcPct val="100000"/>
              </a:lnSpc>
            </a:pPr>
            <a:endParaRPr/>
          </a:p>
          <a:p>
            <a:pPr>
              <a:lnSpc>
                <a:spcPct val="100000"/>
              </a:lnSpc>
            </a:pPr>
            <a:r>
              <a:rPr lang="tr-TR" sz="2650" spc="-1" strike="noStrike">
                <a:solidFill>
                  <a:srgbClr val="000000"/>
                </a:solidFill>
                <a:uFill>
                  <a:solidFill>
                    <a:srgbClr val="ffffff"/>
                  </a:solidFill>
                </a:uFill>
                <a:latin typeface="Times New Roman"/>
                <a:ea typeface="DejaVu Sans"/>
              </a:rPr>
              <a:t>A noktaları arasındaki hız :  </a:t>
            </a:r>
            <a:r>
              <a:rPr i="1" lang="tr-TR" sz="2650" spc="-1" strike="noStrike">
                <a:solidFill>
                  <a:srgbClr val="000000"/>
                </a:solidFill>
                <a:uFill>
                  <a:solidFill>
                    <a:srgbClr val="ffffff"/>
                  </a:solidFill>
                </a:uFill>
                <a:latin typeface="Arial"/>
                <a:ea typeface="DejaVu Sans"/>
              </a:rPr>
              <a:t>v</a:t>
            </a:r>
            <a:r>
              <a:rPr lang="tr-TR" sz="2650" spc="-1" strike="noStrike" baseline="-25000">
                <a:solidFill>
                  <a:srgbClr val="000000"/>
                </a:solidFill>
                <a:uFill>
                  <a:solidFill>
                    <a:srgbClr val="ffffff"/>
                  </a:solidFill>
                </a:uFill>
                <a:latin typeface="Arial"/>
                <a:ea typeface="DejaVu Sans"/>
              </a:rPr>
              <a:t>1</a:t>
            </a:r>
            <a:r>
              <a:rPr i="1" lang="tr-TR" sz="2650" spc="-1" strike="noStrike">
                <a:solidFill>
                  <a:srgbClr val="000000"/>
                </a:solidFill>
                <a:uFill>
                  <a:solidFill>
                    <a:srgbClr val="ffffff"/>
                  </a:solidFill>
                </a:uFill>
                <a:latin typeface="Arial"/>
                <a:ea typeface="DejaVu Sans"/>
              </a:rPr>
              <a:t> = x</a:t>
            </a:r>
            <a:r>
              <a:rPr i="1" lang="tr-TR" sz="18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 t</a:t>
            </a:r>
            <a:endParaRPr/>
          </a:p>
          <a:p>
            <a:pPr>
              <a:lnSpc>
                <a:spcPct val="100000"/>
              </a:lnSpc>
            </a:pPr>
            <a:r>
              <a:rPr lang="tr-TR" sz="2650" spc="-1" strike="noStrike">
                <a:solidFill>
                  <a:srgbClr val="000000"/>
                </a:solidFill>
                <a:uFill>
                  <a:solidFill>
                    <a:srgbClr val="ffffff"/>
                  </a:solidFill>
                </a:uFill>
                <a:latin typeface="Times New Roman"/>
                <a:ea typeface="DejaVu Sans"/>
              </a:rPr>
              <a:t>B noktaları arasındaki hız :  </a:t>
            </a:r>
            <a:r>
              <a:rPr i="1" lang="tr-TR" sz="2650" spc="-1" strike="noStrike">
                <a:solidFill>
                  <a:srgbClr val="000000"/>
                </a:solidFill>
                <a:uFill>
                  <a:solidFill>
                    <a:srgbClr val="ffffff"/>
                  </a:solidFill>
                </a:uFill>
                <a:latin typeface="Arial"/>
                <a:ea typeface="DejaVu Sans"/>
              </a:rPr>
              <a:t>v</a:t>
            </a:r>
            <a:r>
              <a:rPr lang="tr-TR" sz="2650" spc="-1" strike="noStrike" baseline="-25000">
                <a:solidFill>
                  <a:srgbClr val="000000"/>
                </a:solidFill>
                <a:uFill>
                  <a:solidFill>
                    <a:srgbClr val="ffffff"/>
                  </a:solidFill>
                </a:uFill>
                <a:latin typeface="Arial"/>
                <a:ea typeface="DejaVu Sans"/>
              </a:rPr>
              <a:t>2</a:t>
            </a:r>
            <a:r>
              <a:rPr i="1" lang="tr-TR" sz="2650" spc="-1" strike="noStrike">
                <a:solidFill>
                  <a:srgbClr val="000000"/>
                </a:solidFill>
                <a:uFill>
                  <a:solidFill>
                    <a:srgbClr val="ffffff"/>
                  </a:solidFill>
                </a:uFill>
                <a:latin typeface="Arial"/>
                <a:ea typeface="DejaVu Sans"/>
              </a:rPr>
              <a:t> = y</a:t>
            </a:r>
            <a:r>
              <a:rPr i="1" lang="tr-TR" sz="16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 t</a:t>
            </a:r>
            <a:endParaRPr/>
          </a:p>
        </p:txBody>
      </p:sp>
      <p:sp>
        <p:nvSpPr>
          <p:cNvPr id="375" name="Line 3"/>
          <p:cNvSpPr/>
          <p:nvPr/>
        </p:nvSpPr>
        <p:spPr>
          <a:xfrm flipH="1">
            <a:off x="3366720" y="1601640"/>
            <a:ext cx="1214280" cy="2311560"/>
          </a:xfrm>
          <a:prstGeom prst="line">
            <a:avLst/>
          </a:prstGeom>
          <a:ln w="19080">
            <a:solidFill>
              <a:srgbClr val="000000"/>
            </a:solidFill>
            <a:miter/>
          </a:ln>
        </p:spPr>
        <p:style>
          <a:lnRef idx="0"/>
          <a:fillRef idx="0"/>
          <a:effectRef idx="0"/>
          <a:fontRef idx="minor"/>
        </p:style>
      </p:sp>
      <p:sp>
        <p:nvSpPr>
          <p:cNvPr id="376" name="Line 4"/>
          <p:cNvSpPr/>
          <p:nvPr/>
        </p:nvSpPr>
        <p:spPr>
          <a:xfrm flipH="1">
            <a:off x="2759400" y="3913200"/>
            <a:ext cx="607320" cy="2677680"/>
          </a:xfrm>
          <a:prstGeom prst="line">
            <a:avLst/>
          </a:prstGeom>
          <a:ln w="19080">
            <a:solidFill>
              <a:srgbClr val="000000"/>
            </a:solidFill>
            <a:miter/>
            <a:tailEnd len="med" type="triangle" w="med"/>
          </a:ln>
        </p:spPr>
        <p:style>
          <a:lnRef idx="0"/>
          <a:fillRef idx="0"/>
          <a:effectRef idx="0"/>
          <a:fontRef idx="minor"/>
        </p:style>
      </p:sp>
      <p:sp>
        <p:nvSpPr>
          <p:cNvPr id="377" name="Line 5"/>
          <p:cNvSpPr/>
          <p:nvPr/>
        </p:nvSpPr>
        <p:spPr>
          <a:xfrm flipH="1">
            <a:off x="1343520" y="1478880"/>
            <a:ext cx="1314360" cy="2434320"/>
          </a:xfrm>
          <a:prstGeom prst="line">
            <a:avLst/>
          </a:prstGeom>
          <a:ln w="19080">
            <a:solidFill>
              <a:srgbClr val="000000"/>
            </a:solidFill>
            <a:miter/>
          </a:ln>
        </p:spPr>
        <p:style>
          <a:lnRef idx="0"/>
          <a:fillRef idx="0"/>
          <a:effectRef idx="0"/>
          <a:fontRef idx="minor"/>
        </p:style>
      </p:sp>
      <p:sp>
        <p:nvSpPr>
          <p:cNvPr id="378" name="Line 6"/>
          <p:cNvSpPr/>
          <p:nvPr/>
        </p:nvSpPr>
        <p:spPr>
          <a:xfrm flipH="1">
            <a:off x="736560" y="3913200"/>
            <a:ext cx="606960" cy="2434320"/>
          </a:xfrm>
          <a:prstGeom prst="line">
            <a:avLst/>
          </a:prstGeom>
          <a:ln w="19080">
            <a:solidFill>
              <a:srgbClr val="000000"/>
            </a:solidFill>
            <a:miter/>
            <a:tailEnd len="med" type="triangle" w="med"/>
          </a:ln>
        </p:spPr>
        <p:style>
          <a:lnRef idx="0"/>
          <a:fillRef idx="0"/>
          <a:effectRef idx="0"/>
          <a:fontRef idx="minor"/>
        </p:style>
      </p:sp>
      <p:sp>
        <p:nvSpPr>
          <p:cNvPr id="379" name="CustomShape 7"/>
          <p:cNvSpPr/>
          <p:nvPr/>
        </p:nvSpPr>
        <p:spPr>
          <a:xfrm>
            <a:off x="1652040" y="2696760"/>
            <a:ext cx="405360" cy="580680"/>
          </a:xfrm>
          <a:noFill/>
          <a:ln>
            <a:noFill/>
          </a:ln>
        </p:spPr>
        <p:style>
          <a:lnRef idx="0"/>
          <a:fillRef idx="0"/>
          <a:effectRef idx="0"/>
          <a:fontRef idx="minor"/>
        </p:style>
        <p:txBody>
          <a:bodyPr lIns="90000" rIns="90000" tIns="46800" bIns="46800"/>
          <a:p>
            <a:pPr>
              <a:lnSpc>
                <a:spcPct val="100000"/>
              </a:lnSpc>
            </a:pPr>
            <a:r>
              <a:rPr lang="tr-TR" sz="3200" spc="-1" strike="noStrike">
                <a:solidFill>
                  <a:srgbClr val="ff00ff"/>
                </a:solidFill>
                <a:uFill>
                  <a:solidFill>
                    <a:srgbClr val="ffffff"/>
                  </a:solidFill>
                </a:uFill>
                <a:latin typeface="Arial"/>
                <a:ea typeface="Times New Roman"/>
              </a:rPr>
              <a:t>•</a:t>
            </a:r>
            <a:endParaRPr/>
          </a:p>
        </p:txBody>
      </p:sp>
      <p:sp>
        <p:nvSpPr>
          <p:cNvPr id="380" name="CustomShape 8"/>
          <p:cNvSpPr/>
          <p:nvPr/>
        </p:nvSpPr>
        <p:spPr>
          <a:xfrm>
            <a:off x="3177720" y="3551040"/>
            <a:ext cx="321840" cy="580680"/>
          </a:xfrm>
          <a:prstGeom prst="rect">
            <a:avLst/>
          </a:prstGeom>
          <a:noFill/>
          <a:ln>
            <a:noFill/>
          </a:ln>
        </p:spPr>
        <p:style>
          <a:lnRef idx="0"/>
          <a:fillRef idx="0"/>
          <a:effectRef idx="0"/>
          <a:fontRef idx="minor"/>
        </p:style>
        <p:txBody>
          <a:bodyPr wrap="none" lIns="90000" rIns="90000" tIns="46800" bIns="46800"/>
          <a:p>
            <a:pPr>
              <a:lnSpc>
                <a:spcPct val="100000"/>
              </a:lnSpc>
            </a:pPr>
            <a:r>
              <a:rPr lang="tr-TR" sz="3200" spc="-1" strike="noStrike">
                <a:solidFill>
                  <a:srgbClr val="cc0000"/>
                </a:solidFill>
                <a:uFill>
                  <a:solidFill>
                    <a:srgbClr val="ffffff"/>
                  </a:solidFill>
                </a:uFill>
                <a:latin typeface="Arial"/>
                <a:ea typeface="Times New Roman"/>
              </a:rPr>
              <a:t>•</a:t>
            </a:r>
            <a:endParaRPr/>
          </a:p>
        </p:txBody>
      </p:sp>
      <p:sp>
        <p:nvSpPr>
          <p:cNvPr id="381" name="CustomShape 9"/>
          <p:cNvSpPr/>
          <p:nvPr/>
        </p:nvSpPr>
        <p:spPr>
          <a:xfrm>
            <a:off x="1156680" y="3594960"/>
            <a:ext cx="321840" cy="580680"/>
          </a:xfrm>
          <a:prstGeom prst="rect">
            <a:avLst/>
          </a:prstGeom>
          <a:noFill/>
          <a:ln>
            <a:noFill/>
          </a:ln>
        </p:spPr>
        <p:style>
          <a:lnRef idx="0"/>
          <a:fillRef idx="0"/>
          <a:effectRef idx="0"/>
          <a:fontRef idx="minor"/>
        </p:style>
        <p:txBody>
          <a:bodyPr wrap="none" lIns="90000" rIns="90000" tIns="46800" bIns="46800"/>
          <a:p>
            <a:pPr>
              <a:lnSpc>
                <a:spcPct val="100000"/>
              </a:lnSpc>
            </a:pPr>
            <a:r>
              <a:rPr lang="tr-TR" sz="3200" spc="-1" strike="noStrike">
                <a:solidFill>
                  <a:srgbClr val="ff00ff"/>
                </a:solidFill>
                <a:uFill>
                  <a:solidFill>
                    <a:srgbClr val="ffffff"/>
                  </a:solidFill>
                </a:uFill>
                <a:latin typeface="Arial"/>
                <a:ea typeface="Times New Roman"/>
              </a:rPr>
              <a:t>•</a:t>
            </a:r>
            <a:endParaRPr/>
          </a:p>
        </p:txBody>
      </p:sp>
      <p:sp>
        <p:nvSpPr>
          <p:cNvPr id="382" name="CustomShape 10"/>
          <p:cNvSpPr/>
          <p:nvPr/>
        </p:nvSpPr>
        <p:spPr>
          <a:xfrm>
            <a:off x="3043080" y="4202280"/>
            <a:ext cx="321840" cy="580680"/>
          </a:xfrm>
          <a:prstGeom prst="rect">
            <a:avLst/>
          </a:prstGeom>
          <a:noFill/>
          <a:ln>
            <a:noFill/>
          </a:ln>
        </p:spPr>
        <p:style>
          <a:lnRef idx="0"/>
          <a:fillRef idx="0"/>
          <a:effectRef idx="0"/>
          <a:fontRef idx="minor"/>
        </p:style>
        <p:txBody>
          <a:bodyPr wrap="none" lIns="90000" rIns="90000" tIns="46800" bIns="46800"/>
          <a:p>
            <a:pPr>
              <a:lnSpc>
                <a:spcPct val="100000"/>
              </a:lnSpc>
            </a:pPr>
            <a:r>
              <a:rPr lang="tr-TR" sz="3200" spc="-1" strike="noStrike">
                <a:solidFill>
                  <a:srgbClr val="cc0000"/>
                </a:solidFill>
                <a:uFill>
                  <a:solidFill>
                    <a:srgbClr val="ffffff"/>
                  </a:solidFill>
                </a:uFill>
                <a:latin typeface="Arial"/>
                <a:ea typeface="Times New Roman"/>
              </a:rPr>
              <a:t>•</a:t>
            </a:r>
            <a:endParaRPr/>
          </a:p>
        </p:txBody>
      </p:sp>
      <p:sp>
        <p:nvSpPr>
          <p:cNvPr id="383" name="CustomShape 11"/>
          <p:cNvSpPr/>
          <p:nvPr/>
        </p:nvSpPr>
        <p:spPr>
          <a:xfrm>
            <a:off x="1524240" y="2444760"/>
            <a:ext cx="563760" cy="459000"/>
          </a:xfrm>
          <a:noFill/>
          <a:ln>
            <a:noFill/>
          </a:ln>
        </p:spPr>
        <p:style>
          <a:lnRef idx="0"/>
          <a:fillRef idx="0"/>
          <a:effectRef idx="0"/>
          <a:fontRef idx="minor"/>
        </p:style>
        <p:txBody>
          <a:bodyPr lIns="90000" rIns="90000" tIns="46800" bIns="46800"/>
          <a:p>
            <a:pPr>
              <a:lnSpc>
                <a:spcPct val="100000"/>
              </a:lnSpc>
            </a:pPr>
            <a:r>
              <a:rPr lang="tr-TR" sz="2400" spc="-1" strike="noStrike">
                <a:solidFill>
                  <a:srgbClr val="ff00ff"/>
                </a:solidFill>
                <a:uFill>
                  <a:solidFill>
                    <a:srgbClr val="ffffff"/>
                  </a:solidFill>
                </a:uFill>
                <a:latin typeface="Arial"/>
                <a:ea typeface="DejaVu Sans"/>
              </a:rPr>
              <a:t>A1</a:t>
            </a:r>
            <a:endParaRPr/>
          </a:p>
        </p:txBody>
      </p:sp>
      <p:sp>
        <p:nvSpPr>
          <p:cNvPr id="384" name="CustomShape 12"/>
          <p:cNvSpPr/>
          <p:nvPr/>
        </p:nvSpPr>
        <p:spPr>
          <a:xfrm>
            <a:off x="851760" y="3420000"/>
            <a:ext cx="626760" cy="459000"/>
          </a:xfrm>
          <a:noFill/>
          <a:ln>
            <a:noFill/>
          </a:ln>
        </p:spPr>
        <p:style>
          <a:lnRef idx="0"/>
          <a:fillRef idx="0"/>
          <a:effectRef idx="0"/>
          <a:fontRef idx="minor"/>
        </p:style>
        <p:txBody>
          <a:bodyPr lIns="90000" rIns="90000" tIns="46800" bIns="46800"/>
          <a:p>
            <a:pPr>
              <a:lnSpc>
                <a:spcPct val="100000"/>
              </a:lnSpc>
            </a:pPr>
            <a:r>
              <a:rPr lang="tr-TR" sz="2400" spc="-1" strike="noStrike">
                <a:solidFill>
                  <a:srgbClr val="ff00ff"/>
                </a:solidFill>
                <a:uFill>
                  <a:solidFill>
                    <a:srgbClr val="ffffff"/>
                  </a:solidFill>
                </a:uFill>
                <a:latin typeface="Arial"/>
                <a:ea typeface="DejaVu Sans"/>
              </a:rPr>
              <a:t>A2</a:t>
            </a:r>
            <a:endParaRPr/>
          </a:p>
        </p:txBody>
      </p:sp>
      <p:sp>
        <p:nvSpPr>
          <p:cNvPr id="385" name="CustomShape 13"/>
          <p:cNvSpPr/>
          <p:nvPr/>
        </p:nvSpPr>
        <p:spPr>
          <a:xfrm>
            <a:off x="3456000" y="3502080"/>
            <a:ext cx="807840" cy="459000"/>
          </a:xfrm>
          <a:noFill/>
          <a:ln>
            <a:noFill/>
          </a:ln>
        </p:spPr>
        <p:style>
          <a:lnRef idx="0"/>
          <a:fillRef idx="0"/>
          <a:effectRef idx="0"/>
          <a:fontRef idx="minor"/>
        </p:style>
        <p:txBody>
          <a:bodyPr lIns="90000" rIns="90000" tIns="46800" bIns="46800"/>
          <a:p>
            <a:pPr>
              <a:lnSpc>
                <a:spcPct val="100000"/>
              </a:lnSpc>
            </a:pPr>
            <a:r>
              <a:rPr lang="tr-TR" sz="2400" spc="-1" strike="noStrike">
                <a:solidFill>
                  <a:srgbClr val="cc0000"/>
                </a:solidFill>
                <a:uFill>
                  <a:solidFill>
                    <a:srgbClr val="ffffff"/>
                  </a:solidFill>
                </a:uFill>
                <a:latin typeface="Arial"/>
                <a:ea typeface="DejaVu Sans"/>
              </a:rPr>
              <a:t>B1</a:t>
            </a:r>
            <a:endParaRPr/>
          </a:p>
        </p:txBody>
      </p:sp>
      <p:sp>
        <p:nvSpPr>
          <p:cNvPr id="386" name="CustomShape 14"/>
          <p:cNvSpPr/>
          <p:nvPr/>
        </p:nvSpPr>
        <p:spPr>
          <a:xfrm>
            <a:off x="3268800" y="4396320"/>
            <a:ext cx="606240" cy="459000"/>
          </a:xfrm>
          <a:noFill/>
          <a:ln>
            <a:noFill/>
          </a:ln>
        </p:spPr>
        <p:style>
          <a:lnRef idx="0"/>
          <a:fillRef idx="0"/>
          <a:effectRef idx="0"/>
          <a:fontRef idx="minor"/>
        </p:style>
        <p:txBody>
          <a:bodyPr lIns="90000" rIns="90000" tIns="46800" bIns="46800"/>
          <a:p>
            <a:pPr>
              <a:lnSpc>
                <a:spcPct val="100000"/>
              </a:lnSpc>
            </a:pPr>
            <a:r>
              <a:rPr lang="tr-TR" sz="2400" spc="-1" strike="noStrike">
                <a:solidFill>
                  <a:srgbClr val="cc0000"/>
                </a:solidFill>
                <a:uFill>
                  <a:solidFill>
                    <a:srgbClr val="ffffff"/>
                  </a:solidFill>
                </a:uFill>
                <a:latin typeface="Arial"/>
                <a:ea typeface="DejaVu Sans"/>
              </a:rPr>
              <a:t>B2</a:t>
            </a:r>
            <a:endParaRPr/>
          </a:p>
        </p:txBody>
      </p:sp>
      <p:sp>
        <p:nvSpPr>
          <p:cNvPr id="387" name="Line 15"/>
          <p:cNvSpPr/>
          <p:nvPr/>
        </p:nvSpPr>
        <p:spPr>
          <a:xfrm>
            <a:off x="1828440" y="2998080"/>
            <a:ext cx="1538280" cy="915120"/>
          </a:xfrm>
          <a:prstGeom prst="line">
            <a:avLst/>
          </a:prstGeom>
          <a:ln cap="rnd" w="9360">
            <a:solidFill>
              <a:srgbClr val="000000"/>
            </a:solidFill>
            <a:custDash>
              <a:ds d="600000" sp="500000"/>
            </a:custDash>
            <a:miter/>
          </a:ln>
        </p:spPr>
        <p:style>
          <a:lnRef idx="0"/>
          <a:fillRef idx="0"/>
          <a:effectRef idx="0"/>
          <a:fontRef idx="minor"/>
        </p:style>
      </p:sp>
      <p:sp>
        <p:nvSpPr>
          <p:cNvPr id="388" name="Line 16"/>
          <p:cNvSpPr/>
          <p:nvPr/>
        </p:nvSpPr>
        <p:spPr>
          <a:xfrm>
            <a:off x="1355760" y="3924000"/>
            <a:ext cx="1821960" cy="600120"/>
          </a:xfrm>
          <a:prstGeom prst="line">
            <a:avLst/>
          </a:prstGeom>
          <a:ln cap="rnd" w="9360">
            <a:solidFill>
              <a:srgbClr val="000000"/>
            </a:solidFill>
            <a:custDash>
              <a:ds d="600000" sp="500000"/>
            </a:custDash>
            <a:miter/>
          </a:ln>
        </p:spPr>
        <p:style>
          <a:lnRef idx="0"/>
          <a:fillRef idx="0"/>
          <a:effectRef idx="0"/>
          <a:fontRef idx="minor"/>
        </p:style>
      </p:sp>
      <p:sp>
        <p:nvSpPr>
          <p:cNvPr id="389" name="Line 17"/>
          <p:cNvSpPr/>
          <p:nvPr/>
        </p:nvSpPr>
        <p:spPr>
          <a:xfrm flipV="1">
            <a:off x="3371760" y="1235160"/>
            <a:ext cx="0" cy="2677680"/>
          </a:xfrm>
          <a:prstGeom prst="line">
            <a:avLst/>
          </a:prstGeom>
          <a:ln cap="rnd" w="9360">
            <a:solidFill>
              <a:srgbClr val="000000"/>
            </a:solidFill>
            <a:custDash>
              <a:ds d="600000" sp="500000"/>
            </a:custDash>
            <a:miter/>
          </a:ln>
        </p:spPr>
        <p:style>
          <a:lnRef idx="0"/>
          <a:fillRef idx="0"/>
          <a:effectRef idx="0"/>
          <a:fontRef idx="minor"/>
        </p:style>
      </p:sp>
      <p:sp>
        <p:nvSpPr>
          <p:cNvPr id="390" name="CustomShape 18"/>
          <p:cNvSpPr/>
          <p:nvPr/>
        </p:nvSpPr>
        <p:spPr>
          <a:xfrm>
            <a:off x="3371760" y="2413440"/>
            <a:ext cx="606960" cy="509400"/>
          </a:xfrm>
          <a:noFill/>
          <a:ln>
            <a:noFill/>
          </a:ln>
        </p:spPr>
        <p:style>
          <a:lnRef idx="0"/>
          <a:fillRef idx="0"/>
          <a:effectRef idx="0"/>
          <a:fontRef idx="minor"/>
        </p:style>
        <p:txBody>
          <a:bodyPr lIns="90000" rIns="90000" tIns="46800" bIns="46800"/>
          <a:p>
            <a:pPr>
              <a:lnSpc>
                <a:spcPct val="100000"/>
              </a:lnSpc>
            </a:pPr>
            <a:r>
              <a:rPr i="1" lang="tr-TR" sz="2400" spc="-1" strike="noStrike">
                <a:solidFill>
                  <a:srgbClr val="000000"/>
                </a:solidFill>
                <a:uFill>
                  <a:solidFill>
                    <a:srgbClr val="ffffff"/>
                  </a:solidFill>
                </a:uFill>
                <a:latin typeface="Symbol"/>
                <a:ea typeface="Symbol"/>
              </a:rPr>
              <a:t></a:t>
            </a:r>
            <a:r>
              <a:rPr lang="tr-TR" sz="2400" spc="-1" strike="noStrike" baseline="-25000">
                <a:solidFill>
                  <a:srgbClr val="000000"/>
                </a:solidFill>
                <a:uFill>
                  <a:solidFill>
                    <a:srgbClr val="ffffff"/>
                  </a:solidFill>
                </a:uFill>
                <a:latin typeface="Arial"/>
                <a:ea typeface="DejaVu Sans"/>
              </a:rPr>
              <a:t>1</a:t>
            </a:r>
            <a:endParaRPr/>
          </a:p>
        </p:txBody>
      </p:sp>
      <p:sp>
        <p:nvSpPr>
          <p:cNvPr id="391" name="CustomShape 19"/>
          <p:cNvSpPr/>
          <p:nvPr/>
        </p:nvSpPr>
        <p:spPr>
          <a:xfrm>
            <a:off x="833040" y="5397480"/>
            <a:ext cx="707760" cy="509400"/>
          </a:xfrm>
          <a:prstGeom prst="rect">
            <a:avLst/>
          </a:prstGeom>
          <a:noFill/>
          <a:ln>
            <a:noFill/>
          </a:ln>
        </p:spPr>
        <p:style>
          <a:lnRef idx="0"/>
          <a:fillRef idx="0"/>
          <a:effectRef idx="0"/>
          <a:fontRef idx="minor"/>
        </p:style>
        <p:txBody>
          <a:bodyPr lIns="90000" rIns="90000" tIns="46800" bIns="46800"/>
          <a:p>
            <a:pPr>
              <a:lnSpc>
                <a:spcPct val="100000"/>
              </a:lnSpc>
            </a:pPr>
            <a:r>
              <a:rPr i="1" lang="tr-TR" sz="2400" spc="-1" strike="noStrike">
                <a:solidFill>
                  <a:srgbClr val="000000"/>
                </a:solidFill>
                <a:uFill>
                  <a:solidFill>
                    <a:srgbClr val="ffffff"/>
                  </a:solidFill>
                </a:uFill>
                <a:latin typeface="Symbol"/>
                <a:ea typeface="Symbol"/>
              </a:rPr>
              <a:t></a:t>
            </a:r>
            <a:r>
              <a:rPr lang="tr-TR" sz="2400" spc="-1" strike="noStrike" baseline="-25000">
                <a:solidFill>
                  <a:srgbClr val="000000"/>
                </a:solidFill>
                <a:uFill>
                  <a:solidFill>
                    <a:srgbClr val="ffffff"/>
                  </a:solidFill>
                </a:uFill>
                <a:latin typeface="Arial"/>
                <a:ea typeface="DejaVu Sans"/>
              </a:rPr>
              <a:t>2</a:t>
            </a:r>
            <a:endParaRPr/>
          </a:p>
        </p:txBody>
      </p:sp>
      <p:sp>
        <p:nvSpPr>
          <p:cNvPr id="392" name="Line 20"/>
          <p:cNvSpPr/>
          <p:nvPr/>
        </p:nvSpPr>
        <p:spPr>
          <a:xfrm>
            <a:off x="1343520" y="3913200"/>
            <a:ext cx="0" cy="3286800"/>
          </a:xfrm>
          <a:prstGeom prst="line">
            <a:avLst/>
          </a:prstGeom>
          <a:ln cap="rnd" w="9360">
            <a:solidFill>
              <a:srgbClr val="000000"/>
            </a:solidFill>
            <a:custDash>
              <a:ds d="600000" sp="500000"/>
            </a:custDash>
            <a:miter/>
          </a:ln>
        </p:spPr>
        <p:style>
          <a:lnRef idx="0"/>
          <a:fillRef idx="0"/>
          <a:effectRef idx="0"/>
          <a:fontRef idx="minor"/>
        </p:style>
      </p:sp>
      <p:sp>
        <p:nvSpPr>
          <p:cNvPr id="393" name="CustomShape 21"/>
          <p:cNvSpPr/>
          <p:nvPr/>
        </p:nvSpPr>
        <p:spPr>
          <a:xfrm>
            <a:off x="1256400" y="2973600"/>
            <a:ext cx="403560" cy="459000"/>
          </a:xfrm>
          <a:noFill/>
          <a:ln>
            <a:noFill/>
          </a:ln>
        </p:spPr>
        <p:style>
          <a:lnRef idx="0"/>
          <a:fillRef idx="0"/>
          <a:effectRef idx="0"/>
          <a:fontRef idx="minor"/>
        </p:style>
        <p:txBody>
          <a:bodyPr lIns="90000" rIns="90000" tIns="46800" bIns="46800"/>
          <a:p>
            <a:pPr>
              <a:lnSpc>
                <a:spcPct val="100000"/>
              </a:lnSpc>
            </a:pPr>
            <a:r>
              <a:rPr i="1" lang="tr-TR" sz="2400" spc="-1" strike="noStrike">
                <a:solidFill>
                  <a:srgbClr val="000000"/>
                </a:solidFill>
                <a:uFill>
                  <a:solidFill>
                    <a:srgbClr val="ffffff"/>
                  </a:solidFill>
                </a:uFill>
                <a:latin typeface="Arial"/>
                <a:ea typeface="DejaVu Sans"/>
              </a:rPr>
              <a:t>x</a:t>
            </a:r>
            <a:endParaRPr/>
          </a:p>
        </p:txBody>
      </p:sp>
      <p:sp>
        <p:nvSpPr>
          <p:cNvPr id="394" name="CustomShape 22"/>
          <p:cNvSpPr/>
          <p:nvPr/>
        </p:nvSpPr>
        <p:spPr>
          <a:xfrm>
            <a:off x="3335400" y="3924000"/>
            <a:ext cx="708120" cy="459000"/>
          </a:xfrm>
          <a:noFill/>
          <a:ln>
            <a:noFill/>
          </a:ln>
        </p:spPr>
        <p:style>
          <a:lnRef idx="0"/>
          <a:fillRef idx="0"/>
          <a:effectRef idx="0"/>
          <a:fontRef idx="minor"/>
        </p:style>
        <p:txBody>
          <a:bodyPr lIns="90000" rIns="90000" tIns="46800" bIns="46800"/>
          <a:p>
            <a:pPr>
              <a:lnSpc>
                <a:spcPct val="100000"/>
              </a:lnSpc>
            </a:pPr>
            <a:r>
              <a:rPr i="1" lang="tr-TR" sz="2400" spc="-1" strike="noStrike">
                <a:solidFill>
                  <a:srgbClr val="000000"/>
                </a:solidFill>
                <a:uFill>
                  <a:solidFill>
                    <a:srgbClr val="ffffff"/>
                  </a:solidFill>
                </a:uFill>
                <a:latin typeface="Arial"/>
                <a:ea typeface="DejaVu Sans"/>
              </a:rPr>
              <a:t>y</a:t>
            </a:r>
            <a:endParaRPr/>
          </a:p>
        </p:txBody>
      </p:sp>
      <p:sp>
        <p:nvSpPr>
          <p:cNvPr id="395" name="CustomShape 23"/>
          <p:cNvSpPr/>
          <p:nvPr/>
        </p:nvSpPr>
        <p:spPr>
          <a:xfrm>
            <a:off x="2076840" y="3474000"/>
            <a:ext cx="706680" cy="459000"/>
          </a:xfrm>
          <a:noFill/>
          <a:ln>
            <a:noFill/>
          </a:ln>
        </p:spPr>
        <p:style>
          <a:lnRef idx="0"/>
          <a:fillRef idx="0"/>
          <a:effectRef idx="0"/>
          <a:fontRef idx="minor"/>
        </p:style>
        <p:txBody>
          <a:bodyPr lIns="90000" rIns="90000" tIns="46800" bIns="46800"/>
          <a:p>
            <a:pPr>
              <a:lnSpc>
                <a:spcPct val="100000"/>
              </a:lnSpc>
            </a:pPr>
            <a:r>
              <a:rPr i="1" lang="tr-TR" sz="2400" spc="-1" strike="noStrike">
                <a:solidFill>
                  <a:srgbClr val="000000"/>
                </a:solidFill>
                <a:uFill>
                  <a:solidFill>
                    <a:srgbClr val="ffffff"/>
                  </a:solidFill>
                </a:uFill>
                <a:latin typeface="Arial"/>
                <a:ea typeface="DejaVu Sans"/>
              </a:rPr>
              <a:t>d</a:t>
            </a:r>
            <a:endParaRPr/>
          </a:p>
        </p:txBody>
      </p:sp>
      <p:sp>
        <p:nvSpPr>
          <p:cNvPr id="396" name="CustomShape 24"/>
          <p:cNvSpPr/>
          <p:nvPr/>
        </p:nvSpPr>
        <p:spPr>
          <a:xfrm>
            <a:off x="12240" y="2831760"/>
            <a:ext cx="1112040" cy="509400"/>
          </a:xfrm>
          <a:noFill/>
          <a:ln>
            <a:noFill/>
          </a:ln>
        </p:spPr>
        <p:style>
          <a:lnRef idx="0"/>
          <a:fillRef idx="0"/>
          <a:effectRef idx="0"/>
          <a:fontRef idx="minor"/>
        </p:style>
        <p:txBody>
          <a:bodyPr lIns="90000" rIns="90000" tIns="46800" bIns="46800"/>
          <a:p>
            <a:pPr>
              <a:lnSpc>
                <a:spcPct val="100000"/>
              </a:lnSpc>
            </a:pPr>
            <a:r>
              <a:rPr i="1" lang="tr-TR" sz="2400" spc="-1" strike="noStrike">
                <a:solidFill>
                  <a:srgbClr val="000000"/>
                </a:solidFill>
                <a:uFill>
                  <a:solidFill>
                    <a:srgbClr val="ffffff"/>
                  </a:solidFill>
                </a:uFill>
                <a:latin typeface="Arial"/>
                <a:ea typeface="DejaVu Sans"/>
              </a:rPr>
              <a:t>n</a:t>
            </a:r>
            <a:r>
              <a:rPr lang="tr-TR" sz="2400" spc="-1" strike="noStrike" baseline="-25000">
                <a:solidFill>
                  <a:srgbClr val="000000"/>
                </a:solidFill>
                <a:uFill>
                  <a:solidFill>
                    <a:srgbClr val="ffffff"/>
                  </a:solidFill>
                </a:uFill>
                <a:latin typeface="Arial"/>
                <a:ea typeface="DejaVu Sans"/>
              </a:rPr>
              <a:t>1</a:t>
            </a:r>
            <a:endParaRPr/>
          </a:p>
        </p:txBody>
      </p:sp>
      <p:sp>
        <p:nvSpPr>
          <p:cNvPr id="397" name="CustomShape 25"/>
          <p:cNvSpPr/>
          <p:nvPr/>
        </p:nvSpPr>
        <p:spPr>
          <a:xfrm>
            <a:off x="-72000" y="4156560"/>
            <a:ext cx="909360" cy="509400"/>
          </a:xfrm>
          <a:noFill/>
          <a:ln>
            <a:noFill/>
          </a:ln>
        </p:spPr>
        <p:style>
          <a:lnRef idx="0"/>
          <a:fillRef idx="0"/>
          <a:effectRef idx="0"/>
          <a:fontRef idx="minor"/>
        </p:style>
        <p:txBody>
          <a:bodyPr lIns="90000" rIns="90000" tIns="46800" bIns="46800"/>
          <a:p>
            <a:pPr>
              <a:lnSpc>
                <a:spcPct val="100000"/>
              </a:lnSpc>
            </a:pPr>
            <a:r>
              <a:rPr i="1" lang="tr-TR" sz="2400" spc="-1" strike="noStrike">
                <a:solidFill>
                  <a:srgbClr val="000000"/>
                </a:solidFill>
                <a:uFill>
                  <a:solidFill>
                    <a:srgbClr val="ffffff"/>
                  </a:solidFill>
                </a:uFill>
                <a:latin typeface="Arial"/>
                <a:ea typeface="DejaVu Sans"/>
              </a:rPr>
              <a:t>n</a:t>
            </a:r>
            <a:r>
              <a:rPr lang="tr-TR" sz="2400" spc="-1" strike="noStrike" baseline="-25000">
                <a:solidFill>
                  <a:srgbClr val="000000"/>
                </a:solidFill>
                <a:uFill>
                  <a:solidFill>
                    <a:srgbClr val="ffffff"/>
                  </a:solidFill>
                </a:uFill>
                <a:latin typeface="Arial"/>
                <a:ea typeface="DejaVu Sans"/>
              </a:rPr>
              <a:t>2</a:t>
            </a:r>
            <a:endParaRPr/>
          </a:p>
        </p:txBody>
      </p:sp>
      <p:sp>
        <p:nvSpPr>
          <p:cNvPr id="398" name="Line 26"/>
          <p:cNvSpPr/>
          <p:nvPr/>
        </p:nvSpPr>
        <p:spPr>
          <a:xfrm flipH="1">
            <a:off x="2354760" y="1478880"/>
            <a:ext cx="302760" cy="609120"/>
          </a:xfrm>
          <a:prstGeom prst="line">
            <a:avLst/>
          </a:prstGeom>
          <a:ln w="9360">
            <a:solidFill>
              <a:srgbClr val="000000"/>
            </a:solidFill>
            <a:miter/>
            <a:tailEnd len="med" type="triangle" w="med"/>
          </a:ln>
        </p:spPr>
        <p:style>
          <a:lnRef idx="0"/>
          <a:fillRef idx="0"/>
          <a:effectRef idx="0"/>
          <a:fontRef idx="minor"/>
        </p:style>
      </p:sp>
      <p:sp>
        <p:nvSpPr>
          <p:cNvPr id="399" name="Line 27"/>
          <p:cNvSpPr/>
          <p:nvPr/>
        </p:nvSpPr>
        <p:spPr>
          <a:xfrm flipH="1">
            <a:off x="4133160" y="1887120"/>
            <a:ext cx="304200" cy="608760"/>
          </a:xfrm>
          <a:prstGeom prst="line">
            <a:avLst/>
          </a:prstGeom>
          <a:ln w="9360">
            <a:solidFill>
              <a:srgbClr val="000000"/>
            </a:solidFill>
            <a:miter/>
            <a:tailEnd len="med" type="triangle" w="med"/>
          </a:ln>
        </p:spPr>
        <p:style>
          <a:lnRef idx="0"/>
          <a:fillRef idx="0"/>
          <a:effectRef idx="0"/>
          <a:fontRef idx="minor"/>
        </p:style>
      </p:sp>
      <p:sp>
        <p:nvSpPr>
          <p:cNvPr id="400" name="Line 28"/>
          <p:cNvSpPr/>
          <p:nvPr/>
        </p:nvSpPr>
        <p:spPr>
          <a:xfrm flipH="1">
            <a:off x="144000" y="3888000"/>
            <a:ext cx="4854240" cy="0"/>
          </a:xfrm>
          <a:prstGeom prst="line">
            <a:avLst/>
          </a:prstGeom>
          <a:ln w="9360">
            <a:solidFill>
              <a:srgbClr val="000000"/>
            </a:solidFill>
            <a:miter/>
          </a:ln>
        </p:spPr>
        <p:style>
          <a:lnRef idx="0"/>
          <a:fillRef idx="0"/>
          <a:effectRef idx="0"/>
          <a:fontRef idx="minor"/>
        </p:style>
      </p:sp>
    </p:spTree>
  </p:cSld>
  <p:transition>
    <p:wipe dir="l"/>
  </p:transition>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01" name="TextShape 1"/>
          <p:cNvSpPr txBox="1"/>
          <p:nvPr/>
        </p:nvSpPr>
        <p:spPr>
          <a:xfrm>
            <a:off x="504000" y="301320"/>
            <a:ext cx="9072000" cy="1261800"/>
          </a:xfrm>
          <a:prstGeom prst="rect">
            <a:avLst/>
          </a:prstGeom>
          <a:noFill/>
          <a:ln>
            <a:noFill/>
          </a:ln>
        </p:spPr>
        <p:txBody>
          <a:bodyPr lIns="0" rIns="0" tIns="0" bIns="0" anchor="ctr"/>
          <a:p>
            <a:pPr algn="ctr"/>
            <a:r>
              <a:rPr lang="tr-TR" sz="4400" spc="-1">
                <a:latin typeface="Arial"/>
              </a:rPr>
              <a:t>Snell Yasasının Çıkartılışı</a:t>
            </a:r>
            <a:endParaRPr/>
          </a:p>
        </p:txBody>
      </p:sp>
      <p:sp>
        <p:nvSpPr>
          <p:cNvPr id="402" name="CustomShape 2"/>
          <p:cNvSpPr/>
          <p:nvPr/>
        </p:nvSpPr>
        <p:spPr>
          <a:xfrm>
            <a:off x="1955880" y="3744000"/>
            <a:ext cx="646740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v</a:t>
            </a:r>
            <a:r>
              <a:rPr lang="tr-TR" sz="2650" spc="-1" strike="noStrike" baseline="-25000">
                <a:solidFill>
                  <a:srgbClr val="000000"/>
                </a:solidFill>
                <a:uFill>
                  <a:solidFill>
                    <a:srgbClr val="ffffff"/>
                  </a:solidFill>
                </a:uFill>
                <a:latin typeface="Arial"/>
                <a:ea typeface="DejaVu Sans"/>
              </a:rPr>
              <a:t>1</a:t>
            </a:r>
            <a:r>
              <a:rPr i="1" lang="tr-TR" sz="1400" spc="-1" strike="noStrike" baseline="-25000">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a:t>
            </a:r>
            <a:r>
              <a:rPr i="1" lang="tr-TR" sz="14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c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1</a:t>
            </a:r>
            <a:r>
              <a:rPr i="1" lang="tr-TR" sz="2650" spc="-1" strike="noStrike">
                <a:solidFill>
                  <a:srgbClr val="000000"/>
                </a:solidFill>
                <a:uFill>
                  <a:solidFill>
                    <a:srgbClr val="ffffff"/>
                  </a:solidFill>
                </a:uFill>
                <a:latin typeface="Arial"/>
                <a:ea typeface="DejaVu Sans"/>
              </a:rPr>
              <a:t>          </a:t>
            </a:r>
            <a:r>
              <a:rPr lang="tr-TR" sz="2650" spc="-1" strike="noStrike">
                <a:solidFill>
                  <a:srgbClr val="000000"/>
                </a:solidFill>
                <a:uFill>
                  <a:solidFill>
                    <a:srgbClr val="ffffff"/>
                  </a:solidFill>
                </a:uFill>
                <a:latin typeface="Arial"/>
                <a:ea typeface="DejaVu Sans"/>
              </a:rPr>
              <a:t>1</a:t>
            </a:r>
            <a:r>
              <a:rPr i="1" lang="tr-TR" sz="9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a:t>
            </a:r>
            <a:r>
              <a:rPr i="1" lang="tr-TR" sz="12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n</a:t>
            </a:r>
            <a:r>
              <a:rPr lang="tr-TR" sz="2650" spc="-1" strike="noStrike" baseline="-25000">
                <a:solidFill>
                  <a:srgbClr val="000000"/>
                </a:solidFill>
                <a:uFill>
                  <a:solidFill>
                    <a:srgbClr val="ffffff"/>
                  </a:solidFill>
                </a:uFill>
                <a:latin typeface="Arial"/>
                <a:ea typeface="DejaVu Sans"/>
              </a:rPr>
              <a:t>1</a:t>
            </a:r>
            <a:r>
              <a:rPr i="1" lang="tr-TR" sz="2650" spc="-1" strike="noStrike">
                <a:solidFill>
                  <a:srgbClr val="000000"/>
                </a:solidFill>
                <a:uFill>
                  <a:solidFill>
                    <a:srgbClr val="ffffff"/>
                  </a:solidFill>
                </a:uFill>
                <a:latin typeface="Arial"/>
                <a:ea typeface="DejaVu Sans"/>
              </a:rPr>
              <a:t>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1</a:t>
            </a:r>
            <a:r>
              <a:rPr i="1" lang="tr-TR" sz="2650" spc="-1" strike="noStrike" baseline="-25000">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n</a:t>
            </a:r>
            <a:r>
              <a:rPr i="1" lang="tr-TR" sz="2650" spc="-1" strike="noStrike" baseline="-25000">
                <a:solidFill>
                  <a:srgbClr val="000000"/>
                </a:solidFill>
                <a:uFill>
                  <a:solidFill>
                    <a:srgbClr val="ffffff"/>
                  </a:solidFill>
                </a:uFill>
                <a:latin typeface="Arial"/>
                <a:ea typeface="DejaVu Sans"/>
              </a:rPr>
              <a:t>2</a:t>
            </a:r>
            <a:endParaRPr/>
          </a:p>
        </p:txBody>
      </p:sp>
      <p:sp>
        <p:nvSpPr>
          <p:cNvPr id="403" name="CustomShape 3"/>
          <p:cNvSpPr/>
          <p:nvPr/>
        </p:nvSpPr>
        <p:spPr>
          <a:xfrm>
            <a:off x="1872000" y="4332240"/>
            <a:ext cx="671940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v</a:t>
            </a:r>
            <a:r>
              <a:rPr lang="tr-TR" sz="2650" spc="-1" strike="noStrike" baseline="-25000">
                <a:solidFill>
                  <a:srgbClr val="000000"/>
                </a:solidFill>
                <a:uFill>
                  <a:solidFill>
                    <a:srgbClr val="ffffff"/>
                  </a:solidFill>
                </a:uFill>
                <a:latin typeface="Arial"/>
                <a:ea typeface="DejaVu Sans"/>
              </a:rPr>
              <a:t>2</a:t>
            </a:r>
            <a:r>
              <a:rPr i="1" lang="tr-TR" sz="1600" spc="-1" strike="noStrike" baseline="-25000">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a:t>
            </a:r>
            <a:r>
              <a:rPr i="1" lang="tr-TR" sz="10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c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2</a:t>
            </a:r>
            <a:r>
              <a:rPr i="1" lang="tr-TR" sz="2650" spc="-1" strike="noStrike">
                <a:solidFill>
                  <a:srgbClr val="000000"/>
                </a:solidFill>
                <a:uFill>
                  <a:solidFill>
                    <a:srgbClr val="ffffff"/>
                  </a:solidFill>
                </a:uFill>
                <a:latin typeface="Arial"/>
                <a:ea typeface="DejaVu Sans"/>
              </a:rPr>
              <a:t>          </a:t>
            </a:r>
            <a:r>
              <a:rPr lang="tr-TR" sz="2650" spc="-1" strike="noStrike">
                <a:solidFill>
                  <a:srgbClr val="000000"/>
                </a:solidFill>
                <a:uFill>
                  <a:solidFill>
                    <a:srgbClr val="ffffff"/>
                  </a:solidFill>
                </a:uFill>
                <a:latin typeface="Arial"/>
                <a:ea typeface="DejaVu Sans"/>
              </a:rPr>
              <a:t>1</a:t>
            </a:r>
            <a:r>
              <a:rPr i="1" lang="tr-TR" sz="10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a:t>
            </a:r>
            <a:r>
              <a:rPr i="1" lang="tr-TR" sz="12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n</a:t>
            </a:r>
            <a:r>
              <a:rPr lang="tr-TR" sz="2650" spc="-1" strike="noStrike" baseline="-25000">
                <a:solidFill>
                  <a:srgbClr val="000000"/>
                </a:solidFill>
                <a:uFill>
                  <a:solidFill>
                    <a:srgbClr val="ffffff"/>
                  </a:solidFill>
                </a:uFill>
                <a:latin typeface="Arial"/>
                <a:ea typeface="DejaVu Sans"/>
              </a:rPr>
              <a:t>2</a:t>
            </a:r>
            <a:r>
              <a:rPr i="1" lang="tr-TR" sz="2650" spc="-1" strike="noStrike">
                <a:solidFill>
                  <a:srgbClr val="000000"/>
                </a:solidFill>
                <a:uFill>
                  <a:solidFill>
                    <a:srgbClr val="ffffff"/>
                  </a:solidFill>
                </a:uFill>
                <a:latin typeface="Arial"/>
                <a:ea typeface="DejaVu Sans"/>
              </a:rPr>
              <a:t>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i="1" lang="tr-TR" sz="2650" spc="-1" strike="noStrike" baseline="-25000">
                <a:solidFill>
                  <a:srgbClr val="000000"/>
                </a:solidFill>
                <a:uFill>
                  <a:solidFill>
                    <a:srgbClr val="ffffff"/>
                  </a:solidFill>
                </a:uFill>
                <a:latin typeface="Arial"/>
                <a:ea typeface="DejaVu Sans"/>
              </a:rPr>
              <a:t>2</a:t>
            </a:r>
            <a:r>
              <a:rPr i="1" lang="tr-TR" sz="2650" spc="-1" strike="noStrike">
                <a:solidFill>
                  <a:srgbClr val="000000"/>
                </a:solidFill>
                <a:uFill>
                  <a:solidFill>
                    <a:srgbClr val="ffffff"/>
                  </a:solidFill>
                </a:uFill>
                <a:latin typeface="Arial"/>
                <a:ea typeface="DejaVu Sans"/>
              </a:rPr>
              <a:t>         n</a:t>
            </a:r>
            <a:r>
              <a:rPr lang="tr-TR" sz="2650" spc="-1" strike="noStrike" baseline="-25000">
                <a:solidFill>
                  <a:srgbClr val="000000"/>
                </a:solidFill>
                <a:uFill>
                  <a:solidFill>
                    <a:srgbClr val="ffffff"/>
                  </a:solidFill>
                </a:uFill>
                <a:latin typeface="Arial"/>
                <a:ea typeface="DejaVu Sans"/>
              </a:rPr>
              <a:t>1</a:t>
            </a:r>
            <a:r>
              <a:rPr i="1" lang="tr-TR" sz="2650" spc="-1" strike="noStrike">
                <a:solidFill>
                  <a:srgbClr val="000000"/>
                </a:solidFill>
                <a:uFill>
                  <a:solidFill>
                    <a:srgbClr val="ffffff"/>
                  </a:solidFill>
                </a:uFill>
                <a:latin typeface="Arial"/>
                <a:ea typeface="DejaVu Sans"/>
              </a:rPr>
              <a:t> </a:t>
            </a:r>
            <a:endParaRPr/>
          </a:p>
        </p:txBody>
      </p:sp>
      <p:sp>
        <p:nvSpPr>
          <p:cNvPr id="404" name="CustomShape 4"/>
          <p:cNvSpPr/>
          <p:nvPr/>
        </p:nvSpPr>
        <p:spPr>
          <a:xfrm>
            <a:off x="2625840" y="4025880"/>
            <a:ext cx="335520" cy="519840"/>
          </a:xfrm>
          <a:noFill/>
          <a:ln>
            <a:noFill/>
          </a:ln>
        </p:spPr>
        <p:style>
          <a:lnRef idx="0"/>
          <a:fillRef idx="0"/>
          <a:effectRef idx="0"/>
          <a:fontRef idx="minor"/>
        </p:style>
        <p:txBody>
          <a:bodyPr lIns="90000" rIns="90000" tIns="46800" bIns="46800"/>
          <a:p>
            <a:pPr marL="216000" indent="-215280">
              <a:lnSpc>
                <a:spcPct val="100000"/>
              </a:lnSpc>
              <a:buClr>
                <a:srgbClr val="ffffff"/>
              </a:buClr>
              <a:buSzPct val="45000"/>
              <a:buFont typeface="Wingdings" charset="2"/>
              <a:buChar char=""/>
            </a:pPr>
            <a:r>
              <a:rPr b="1" lang="tr-TR" sz="2800" spc="-1" strike="noStrike">
                <a:solidFill>
                  <a:srgbClr val="000000"/>
                </a:solidFill>
                <a:uFill>
                  <a:solidFill>
                    <a:srgbClr val="ffffff"/>
                  </a:solidFill>
                </a:uFill>
                <a:latin typeface="Arial"/>
                <a:ea typeface="DejaVu Sans"/>
              </a:rPr>
              <a:t>=</a:t>
            </a:r>
            <a:endParaRPr/>
          </a:p>
        </p:txBody>
      </p:sp>
      <p:sp>
        <p:nvSpPr>
          <p:cNvPr id="405" name="CustomShape 5"/>
          <p:cNvSpPr/>
          <p:nvPr/>
        </p:nvSpPr>
        <p:spPr>
          <a:xfrm>
            <a:off x="4253760" y="4039560"/>
            <a:ext cx="839160" cy="496080"/>
          </a:xfrm>
          <a:noFill/>
          <a:ln>
            <a:noFill/>
          </a:ln>
        </p:spPr>
        <p:style>
          <a:lnRef idx="0"/>
          <a:fillRef idx="0"/>
          <a:effectRef idx="0"/>
          <a:fontRef idx="minor"/>
        </p:style>
        <p:txBody>
          <a:bodyPr lIns="90000" rIns="90000" tIns="46800" bIns="46800"/>
          <a:p>
            <a:pPr>
              <a:lnSpc>
                <a:spcPct val="100000"/>
              </a:lnSpc>
            </a:pPr>
            <a:r>
              <a:rPr b="1" lang="tr-TR" sz="2650" spc="-1" strike="noStrike">
                <a:solidFill>
                  <a:srgbClr val="000000"/>
                </a:solidFill>
                <a:uFill>
                  <a:solidFill>
                    <a:srgbClr val="ffffff"/>
                  </a:solidFill>
                </a:uFill>
                <a:latin typeface="Symbol"/>
                <a:ea typeface="Symbol"/>
              </a:rPr>
              <a:t></a:t>
            </a:r>
            <a:endParaRPr/>
          </a:p>
        </p:txBody>
      </p:sp>
      <p:sp>
        <p:nvSpPr>
          <p:cNvPr id="406" name="Line 6"/>
          <p:cNvSpPr/>
          <p:nvPr/>
        </p:nvSpPr>
        <p:spPr>
          <a:xfrm>
            <a:off x="3384000" y="4332240"/>
            <a:ext cx="756000" cy="0"/>
          </a:xfrm>
          <a:prstGeom prst="line">
            <a:avLst/>
          </a:prstGeom>
          <a:ln w="28440">
            <a:solidFill>
              <a:srgbClr val="000000"/>
            </a:solidFill>
            <a:miter/>
          </a:ln>
        </p:spPr>
        <p:style>
          <a:lnRef idx="0"/>
          <a:fillRef idx="0"/>
          <a:effectRef idx="0"/>
          <a:fontRef idx="minor"/>
        </p:style>
      </p:sp>
      <p:sp>
        <p:nvSpPr>
          <p:cNvPr id="407" name="CustomShape 7"/>
          <p:cNvSpPr/>
          <p:nvPr/>
        </p:nvSpPr>
        <p:spPr>
          <a:xfrm>
            <a:off x="5735880" y="3996000"/>
            <a:ext cx="671400" cy="519840"/>
          </a:xfrm>
          <a:noFill/>
          <a:ln>
            <a:noFill/>
          </a:ln>
        </p:spPr>
        <p:style>
          <a:lnRef idx="0"/>
          <a:fillRef idx="0"/>
          <a:effectRef idx="0"/>
          <a:fontRef idx="minor"/>
        </p:style>
        <p:txBody>
          <a:bodyPr lIns="90000" rIns="90000" tIns="46800" bIns="46800"/>
          <a:p>
            <a:pPr marL="216000" indent="-215280">
              <a:lnSpc>
                <a:spcPct val="100000"/>
              </a:lnSpc>
              <a:buClr>
                <a:srgbClr val="ffffff"/>
              </a:buClr>
              <a:buSzPct val="45000"/>
              <a:buFont typeface="Wingdings" charset="2"/>
              <a:buChar char=""/>
            </a:pPr>
            <a:r>
              <a:rPr b="1" lang="tr-TR" sz="2800" spc="-1" strike="noStrike">
                <a:solidFill>
                  <a:srgbClr val="000000"/>
                </a:solidFill>
                <a:uFill>
                  <a:solidFill>
                    <a:srgbClr val="ffffff"/>
                  </a:solidFill>
                </a:uFill>
                <a:latin typeface="Arial"/>
                <a:ea typeface="DejaVu Sans"/>
              </a:rPr>
              <a:t>=</a:t>
            </a:r>
            <a:endParaRPr/>
          </a:p>
        </p:txBody>
      </p:sp>
      <p:sp>
        <p:nvSpPr>
          <p:cNvPr id="408" name="Line 8"/>
          <p:cNvSpPr/>
          <p:nvPr/>
        </p:nvSpPr>
        <p:spPr>
          <a:xfrm>
            <a:off x="4979880" y="4332240"/>
            <a:ext cx="756000" cy="0"/>
          </a:xfrm>
          <a:prstGeom prst="line">
            <a:avLst/>
          </a:prstGeom>
          <a:ln w="28440">
            <a:solidFill>
              <a:srgbClr val="000000"/>
            </a:solidFill>
            <a:miter/>
          </a:ln>
        </p:spPr>
        <p:style>
          <a:lnRef idx="0"/>
          <a:fillRef idx="0"/>
          <a:effectRef idx="0"/>
          <a:fontRef idx="minor"/>
        </p:style>
      </p:sp>
      <p:sp>
        <p:nvSpPr>
          <p:cNvPr id="409" name="Line 9"/>
          <p:cNvSpPr/>
          <p:nvPr/>
        </p:nvSpPr>
        <p:spPr>
          <a:xfrm>
            <a:off x="6323760" y="4332240"/>
            <a:ext cx="671760" cy="0"/>
          </a:xfrm>
          <a:prstGeom prst="line">
            <a:avLst/>
          </a:prstGeom>
          <a:ln w="28440">
            <a:solidFill>
              <a:srgbClr val="000000"/>
            </a:solidFill>
            <a:miter/>
          </a:ln>
        </p:spPr>
        <p:style>
          <a:lnRef idx="0"/>
          <a:fillRef idx="0"/>
          <a:effectRef idx="0"/>
          <a:fontRef idx="minor"/>
        </p:style>
      </p:sp>
      <p:sp>
        <p:nvSpPr>
          <p:cNvPr id="410" name="CustomShape 10"/>
          <p:cNvSpPr/>
          <p:nvPr/>
        </p:nvSpPr>
        <p:spPr>
          <a:xfrm>
            <a:off x="6864120" y="3996000"/>
            <a:ext cx="1007280" cy="519840"/>
          </a:xfrm>
          <a:noFill/>
          <a:ln>
            <a:noFill/>
          </a:ln>
        </p:spPr>
        <p:style>
          <a:lnRef idx="0"/>
          <a:fillRef idx="0"/>
          <a:effectRef idx="0"/>
          <a:fontRef idx="minor"/>
        </p:style>
        <p:txBody>
          <a:bodyPr lIns="90000" rIns="90000" tIns="46800" bIns="46800"/>
          <a:p>
            <a:pPr marL="216000" indent="-215280">
              <a:lnSpc>
                <a:spcPct val="100000"/>
              </a:lnSpc>
              <a:buClr>
                <a:srgbClr val="ffffff"/>
              </a:buClr>
              <a:buSzPct val="45000"/>
              <a:buFont typeface="Wingdings" charset="2"/>
              <a:buChar char=""/>
            </a:pPr>
            <a:r>
              <a:rPr b="1" lang="tr-TR" sz="2800" spc="-1" strike="noStrike">
                <a:solidFill>
                  <a:srgbClr val="000000"/>
                </a:solidFill>
                <a:uFill>
                  <a:solidFill>
                    <a:srgbClr val="ffffff"/>
                  </a:solidFill>
                </a:uFill>
                <a:latin typeface="Arial"/>
                <a:ea typeface="DejaVu Sans"/>
              </a:rPr>
              <a:t> </a:t>
            </a:r>
            <a:r>
              <a:rPr b="1" lang="tr-TR" sz="2800" spc="-1" strike="noStrike">
                <a:solidFill>
                  <a:srgbClr val="000000"/>
                </a:solidFill>
                <a:uFill>
                  <a:solidFill>
                    <a:srgbClr val="ffffff"/>
                  </a:solidFill>
                </a:uFill>
                <a:latin typeface="Arial"/>
                <a:ea typeface="DejaVu Sans"/>
              </a:rPr>
              <a:t>=</a:t>
            </a:r>
            <a:endParaRPr/>
          </a:p>
        </p:txBody>
      </p:sp>
      <p:sp>
        <p:nvSpPr>
          <p:cNvPr id="411" name="CustomShape 11"/>
          <p:cNvSpPr/>
          <p:nvPr/>
        </p:nvSpPr>
        <p:spPr>
          <a:xfrm>
            <a:off x="3048120" y="5256000"/>
            <a:ext cx="4451040" cy="622080"/>
          </a:xfrm>
          <a:prstGeom prst="rect">
            <a:avLst/>
          </a:prstGeom>
          <a:noFill/>
          <a:ln>
            <a:noFill/>
          </a:ln>
        </p:spPr>
        <p:style>
          <a:lnRef idx="0"/>
          <a:fillRef idx="0"/>
          <a:effectRef idx="0"/>
          <a:fontRef idx="minor"/>
        </p:style>
        <p:txBody>
          <a:bodyPr lIns="90000" rIns="90000" tIns="46800" bIns="46800"/>
          <a:p>
            <a:pPr>
              <a:lnSpc>
                <a:spcPct val="100000"/>
              </a:lnSpc>
            </a:pPr>
            <a:r>
              <a:rPr b="1" lang="tr-TR" sz="2650" spc="-1" strike="noStrike">
                <a:solidFill>
                  <a:srgbClr val="000000"/>
                </a:solidFill>
                <a:uFill>
                  <a:solidFill>
                    <a:srgbClr val="ffffff"/>
                  </a:solidFill>
                </a:uFill>
                <a:latin typeface="Symbol"/>
                <a:ea typeface="Symbol"/>
              </a:rPr>
              <a:t></a:t>
            </a:r>
            <a:r>
              <a:rPr i="1" lang="tr-TR" sz="32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n</a:t>
            </a:r>
            <a:r>
              <a:rPr lang="tr-TR" sz="2650" spc="-1" strike="noStrike" baseline="-25000">
                <a:solidFill>
                  <a:srgbClr val="000000"/>
                </a:solidFill>
                <a:uFill>
                  <a:solidFill>
                    <a:srgbClr val="ffffff"/>
                  </a:solidFill>
                </a:uFill>
                <a:latin typeface="Arial"/>
                <a:ea typeface="DejaVu Sans"/>
              </a:rPr>
              <a:t>1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1</a:t>
            </a:r>
            <a:r>
              <a:rPr i="1" lang="tr-TR" sz="2650" spc="-1" strike="noStrike">
                <a:solidFill>
                  <a:srgbClr val="000000"/>
                </a:solidFill>
                <a:uFill>
                  <a:solidFill>
                    <a:srgbClr val="ffffff"/>
                  </a:solidFill>
                </a:uFill>
                <a:latin typeface="Arial"/>
                <a:ea typeface="DejaVu Sans"/>
              </a:rPr>
              <a:t> = n</a:t>
            </a:r>
            <a:r>
              <a:rPr lang="tr-TR" sz="2650" spc="-1" strike="noStrike" baseline="-25000">
                <a:solidFill>
                  <a:srgbClr val="000000"/>
                </a:solidFill>
                <a:uFill>
                  <a:solidFill>
                    <a:srgbClr val="ffffff"/>
                  </a:solidFill>
                </a:uFill>
                <a:latin typeface="Arial"/>
                <a:ea typeface="DejaVu Sans"/>
              </a:rPr>
              <a:t>2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2</a:t>
            </a:r>
            <a:endParaRPr/>
          </a:p>
        </p:txBody>
      </p:sp>
      <p:sp>
        <p:nvSpPr>
          <p:cNvPr id="412" name="CustomShape 12"/>
          <p:cNvSpPr/>
          <p:nvPr/>
        </p:nvSpPr>
        <p:spPr>
          <a:xfrm>
            <a:off x="3300120" y="1980000"/>
            <a:ext cx="461916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v</a:t>
            </a:r>
            <a:r>
              <a:rPr lang="tr-TR" sz="2650" spc="-1" strike="noStrike" baseline="-25000">
                <a:solidFill>
                  <a:srgbClr val="000000"/>
                </a:solidFill>
                <a:uFill>
                  <a:solidFill>
                    <a:srgbClr val="ffffff"/>
                  </a:solidFill>
                </a:uFill>
                <a:latin typeface="Arial"/>
                <a:ea typeface="DejaVu Sans"/>
              </a:rPr>
              <a:t>1</a:t>
            </a:r>
            <a:r>
              <a:rPr i="1" lang="tr-TR" sz="2650" spc="-1" strike="noStrike">
                <a:solidFill>
                  <a:srgbClr val="000000"/>
                </a:solidFill>
                <a:uFill>
                  <a:solidFill>
                    <a:srgbClr val="ffffff"/>
                  </a:solidFill>
                </a:uFill>
                <a:latin typeface="Arial"/>
                <a:ea typeface="DejaVu Sans"/>
              </a:rPr>
              <a:t>        x</a:t>
            </a:r>
            <a:r>
              <a:rPr i="1" lang="tr-TR" sz="8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a:t>
            </a:r>
            <a:r>
              <a:rPr i="1" lang="tr-TR" sz="14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t      x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1</a:t>
            </a:r>
            <a:endParaRPr/>
          </a:p>
        </p:txBody>
      </p:sp>
      <p:sp>
        <p:nvSpPr>
          <p:cNvPr id="413" name="Line 13"/>
          <p:cNvSpPr/>
          <p:nvPr/>
        </p:nvSpPr>
        <p:spPr>
          <a:xfrm>
            <a:off x="3299760" y="2484000"/>
            <a:ext cx="504000" cy="0"/>
          </a:xfrm>
          <a:prstGeom prst="line">
            <a:avLst/>
          </a:prstGeom>
          <a:ln w="28440">
            <a:solidFill>
              <a:srgbClr val="000000"/>
            </a:solidFill>
            <a:miter/>
          </a:ln>
        </p:spPr>
        <p:style>
          <a:lnRef idx="0"/>
          <a:fillRef idx="0"/>
          <a:effectRef idx="0"/>
          <a:fontRef idx="minor"/>
        </p:style>
      </p:sp>
      <p:sp>
        <p:nvSpPr>
          <p:cNvPr id="414" name="Line 14"/>
          <p:cNvSpPr/>
          <p:nvPr/>
        </p:nvSpPr>
        <p:spPr>
          <a:xfrm>
            <a:off x="4307760" y="2484000"/>
            <a:ext cx="504000" cy="0"/>
          </a:xfrm>
          <a:prstGeom prst="line">
            <a:avLst/>
          </a:prstGeom>
          <a:ln w="28440">
            <a:solidFill>
              <a:srgbClr val="000000"/>
            </a:solidFill>
            <a:miter/>
          </a:ln>
        </p:spPr>
        <p:style>
          <a:lnRef idx="0"/>
          <a:fillRef idx="0"/>
          <a:effectRef idx="0"/>
          <a:fontRef idx="minor"/>
        </p:style>
      </p:sp>
      <p:sp>
        <p:nvSpPr>
          <p:cNvPr id="415" name="CustomShape 15"/>
          <p:cNvSpPr/>
          <p:nvPr/>
        </p:nvSpPr>
        <p:spPr>
          <a:xfrm>
            <a:off x="3636000" y="2232360"/>
            <a:ext cx="419040" cy="496080"/>
          </a:xfrm>
          <a:noFill/>
          <a:ln>
            <a:noFill/>
          </a:ln>
        </p:spPr>
        <p:style>
          <a:lnRef idx="0"/>
          <a:fillRef idx="0"/>
          <a:effectRef idx="0"/>
          <a:fontRef idx="minor"/>
        </p:style>
        <p:txBody>
          <a:bodyPr lIns="90000" rIns="90000" tIns="46800" bIns="46800"/>
          <a:p>
            <a:pPr marL="216000" indent="-215280">
              <a:lnSpc>
                <a:spcPct val="100000"/>
              </a:lnSpc>
              <a:buClr>
                <a:srgbClr val="ffffff"/>
              </a:buClr>
              <a:buSzPct val="45000"/>
              <a:buFont typeface="Wingdings" charset="2"/>
              <a:buChar char=""/>
            </a:pPr>
            <a:r>
              <a:rPr lang="tr-TR" sz="2650" spc="-1" strike="noStrike">
                <a:solidFill>
                  <a:srgbClr val="000000"/>
                </a:solidFill>
                <a:uFill>
                  <a:solidFill>
                    <a:srgbClr val="ffffff"/>
                  </a:solidFill>
                </a:uFill>
                <a:latin typeface="Arial"/>
                <a:ea typeface="DejaVu Sans"/>
              </a:rPr>
              <a:t>=</a:t>
            </a:r>
            <a:endParaRPr/>
          </a:p>
        </p:txBody>
      </p:sp>
      <p:sp>
        <p:nvSpPr>
          <p:cNvPr id="416" name="Line 16"/>
          <p:cNvSpPr/>
          <p:nvPr/>
        </p:nvSpPr>
        <p:spPr>
          <a:xfrm>
            <a:off x="5315760" y="2484000"/>
            <a:ext cx="419760" cy="0"/>
          </a:xfrm>
          <a:prstGeom prst="line">
            <a:avLst/>
          </a:prstGeom>
          <a:ln w="28440">
            <a:solidFill>
              <a:srgbClr val="000000"/>
            </a:solidFill>
            <a:miter/>
          </a:ln>
        </p:spPr>
        <p:style>
          <a:lnRef idx="0"/>
          <a:fillRef idx="0"/>
          <a:effectRef idx="0"/>
          <a:fontRef idx="minor"/>
        </p:style>
      </p:sp>
      <p:sp>
        <p:nvSpPr>
          <p:cNvPr id="417" name="Line 17"/>
          <p:cNvSpPr/>
          <p:nvPr/>
        </p:nvSpPr>
        <p:spPr>
          <a:xfrm>
            <a:off x="6239880" y="2484000"/>
            <a:ext cx="756000" cy="0"/>
          </a:xfrm>
          <a:prstGeom prst="line">
            <a:avLst/>
          </a:prstGeom>
          <a:ln w="28440">
            <a:solidFill>
              <a:srgbClr val="000000"/>
            </a:solidFill>
            <a:miter/>
          </a:ln>
        </p:spPr>
        <p:style>
          <a:lnRef idx="0"/>
          <a:fillRef idx="0"/>
          <a:effectRef idx="0"/>
          <a:fontRef idx="minor"/>
        </p:style>
      </p:sp>
      <p:sp>
        <p:nvSpPr>
          <p:cNvPr id="418" name="CustomShape 18"/>
          <p:cNvSpPr/>
          <p:nvPr/>
        </p:nvSpPr>
        <p:spPr>
          <a:xfrm>
            <a:off x="3300120" y="2484000"/>
            <a:ext cx="461916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v</a:t>
            </a:r>
            <a:r>
              <a:rPr i="1" lang="tr-TR" sz="2650" spc="-1" strike="noStrike" baseline="-25000">
                <a:solidFill>
                  <a:srgbClr val="000000"/>
                </a:solidFill>
                <a:uFill>
                  <a:solidFill>
                    <a:srgbClr val="ffffff"/>
                  </a:solidFill>
                </a:uFill>
                <a:latin typeface="Arial"/>
                <a:ea typeface="DejaVu Sans"/>
              </a:rPr>
              <a:t>2</a:t>
            </a:r>
            <a:r>
              <a:rPr i="1" lang="tr-TR" sz="2650" spc="-1" strike="noStrike">
                <a:solidFill>
                  <a:srgbClr val="000000"/>
                </a:solidFill>
                <a:uFill>
                  <a:solidFill>
                    <a:srgbClr val="ffffff"/>
                  </a:solidFill>
                </a:uFill>
                <a:latin typeface="Arial"/>
                <a:ea typeface="DejaVu Sans"/>
              </a:rPr>
              <a:t>        y</a:t>
            </a:r>
            <a:r>
              <a:rPr i="1" lang="tr-TR" sz="9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a:t>
            </a:r>
            <a:r>
              <a:rPr i="1" lang="tr-TR" sz="160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t      y        </a:t>
            </a:r>
            <a:r>
              <a:rPr lang="tr-TR" sz="2650" spc="-1" strike="noStrike">
                <a:solidFill>
                  <a:srgbClr val="000000"/>
                </a:solidFill>
                <a:uFill>
                  <a:solidFill>
                    <a:srgbClr val="ffffff"/>
                  </a:solidFill>
                </a:uFill>
                <a:latin typeface="Arial"/>
                <a:ea typeface="DejaVu Sans"/>
              </a:rPr>
              <a:t>sin</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2</a:t>
            </a:r>
            <a:endParaRPr/>
          </a:p>
        </p:txBody>
      </p:sp>
      <p:sp>
        <p:nvSpPr>
          <p:cNvPr id="419" name="CustomShape 19"/>
          <p:cNvSpPr/>
          <p:nvPr/>
        </p:nvSpPr>
        <p:spPr>
          <a:xfrm>
            <a:off x="4680000" y="2232360"/>
            <a:ext cx="419040" cy="496080"/>
          </a:xfrm>
          <a:noFill/>
          <a:ln>
            <a:noFill/>
          </a:ln>
        </p:spPr>
        <p:style>
          <a:lnRef idx="0"/>
          <a:fillRef idx="0"/>
          <a:effectRef idx="0"/>
          <a:fontRef idx="minor"/>
        </p:style>
        <p:txBody>
          <a:bodyPr lIns="90000" rIns="90000" tIns="46800" bIns="46800"/>
          <a:p>
            <a:pPr marL="216000" indent="-215280">
              <a:lnSpc>
                <a:spcPct val="100000"/>
              </a:lnSpc>
              <a:buClr>
                <a:srgbClr val="ffffff"/>
              </a:buClr>
              <a:buSzPct val="45000"/>
              <a:buFont typeface="Wingdings" charset="2"/>
              <a:buChar char=""/>
            </a:pPr>
            <a:r>
              <a:rPr lang="tr-TR" sz="2650" spc="-1" strike="noStrike">
                <a:solidFill>
                  <a:srgbClr val="000000"/>
                </a:solidFill>
                <a:uFill>
                  <a:solidFill>
                    <a:srgbClr val="ffffff"/>
                  </a:solidFill>
                </a:uFill>
                <a:latin typeface="Arial"/>
                <a:ea typeface="DejaVu Sans"/>
              </a:rPr>
              <a:t>=</a:t>
            </a:r>
            <a:endParaRPr/>
          </a:p>
        </p:txBody>
      </p:sp>
      <p:sp>
        <p:nvSpPr>
          <p:cNvPr id="420" name="CustomShape 20"/>
          <p:cNvSpPr/>
          <p:nvPr/>
        </p:nvSpPr>
        <p:spPr>
          <a:xfrm>
            <a:off x="5640120" y="2232360"/>
            <a:ext cx="419040" cy="496080"/>
          </a:xfrm>
          <a:noFill/>
          <a:ln>
            <a:noFill/>
          </a:ln>
        </p:spPr>
        <p:style>
          <a:lnRef idx="0"/>
          <a:fillRef idx="0"/>
          <a:effectRef idx="0"/>
          <a:fontRef idx="minor"/>
        </p:style>
        <p:txBody>
          <a:bodyPr lIns="90000" rIns="90000" tIns="46800" bIns="46800"/>
          <a:p>
            <a:pPr marL="216000" indent="-215280">
              <a:lnSpc>
                <a:spcPct val="100000"/>
              </a:lnSpc>
              <a:buClr>
                <a:srgbClr val="ffffff"/>
              </a:buClr>
              <a:buSzPct val="45000"/>
              <a:buFont typeface="Wingdings" charset="2"/>
              <a:buChar char=""/>
            </a:pPr>
            <a:r>
              <a:rPr lang="tr-TR" sz="2650" spc="-1" strike="noStrike">
                <a:solidFill>
                  <a:srgbClr val="000000"/>
                </a:solidFill>
                <a:uFill>
                  <a:solidFill>
                    <a:srgbClr val="ffffff"/>
                  </a:solidFill>
                </a:uFill>
                <a:latin typeface="Arial"/>
                <a:ea typeface="DejaVu Sans"/>
              </a:rPr>
              <a:t>=</a:t>
            </a:r>
            <a:endParaRPr/>
          </a:p>
        </p:txBody>
      </p:sp>
      <p:sp>
        <p:nvSpPr>
          <p:cNvPr id="421" name="CustomShape 21"/>
          <p:cNvSpPr/>
          <p:nvPr/>
        </p:nvSpPr>
        <p:spPr>
          <a:xfrm>
            <a:off x="7332120" y="2232360"/>
            <a:ext cx="755280" cy="898920"/>
          </a:xfrm>
          <a:noFill/>
          <a:ln>
            <a:noFill/>
          </a:ln>
        </p:spPr>
        <p:style>
          <a:lnRef idx="0"/>
          <a:fillRef idx="0"/>
          <a:effectRef idx="0"/>
          <a:fontRef idx="minor"/>
        </p:style>
        <p:txBody>
          <a:bodyPr lIns="90000" rIns="90000" tIns="46800" bIns="46800"/>
          <a:p>
            <a:pPr marL="216000" indent="-215280">
              <a:lnSpc>
                <a:spcPct val="100000"/>
              </a:lnSpc>
              <a:buClr>
                <a:srgbClr val="ffffff"/>
              </a:buClr>
              <a:buSzPct val="45000"/>
              <a:buFont typeface="Wingdings" charset="2"/>
              <a:buChar char=""/>
            </a:pPr>
            <a:r>
              <a:rPr lang="tr-TR" sz="2650" spc="-1" strike="noStrike">
                <a:solidFill>
                  <a:srgbClr val="000000"/>
                </a:solidFill>
                <a:uFill>
                  <a:solidFill>
                    <a:srgbClr val="ffffff"/>
                  </a:solidFill>
                </a:uFill>
                <a:latin typeface="Arial"/>
                <a:ea typeface="DejaVu Sans"/>
              </a:rPr>
              <a:t>,</a:t>
            </a:r>
            <a:endParaRPr/>
          </a:p>
        </p:txBody>
      </p:sp>
      <p:sp>
        <p:nvSpPr>
          <p:cNvPr id="422" name="Line 22"/>
          <p:cNvSpPr/>
          <p:nvPr/>
        </p:nvSpPr>
        <p:spPr>
          <a:xfrm>
            <a:off x="7524000" y="4284000"/>
            <a:ext cx="756000" cy="0"/>
          </a:xfrm>
          <a:prstGeom prst="line">
            <a:avLst/>
          </a:prstGeom>
          <a:ln w="28440">
            <a:solidFill>
              <a:srgbClr val="000000"/>
            </a:solidFill>
            <a:miter/>
          </a:ln>
        </p:spPr>
        <p:style>
          <a:lnRef idx="0"/>
          <a:fillRef idx="0"/>
          <a:effectRef idx="0"/>
          <a:fontRef idx="minor"/>
        </p:style>
      </p:sp>
      <p:sp>
        <p:nvSpPr>
          <p:cNvPr id="423" name="Line 23"/>
          <p:cNvSpPr/>
          <p:nvPr/>
        </p:nvSpPr>
        <p:spPr>
          <a:xfrm>
            <a:off x="2052000" y="4284000"/>
            <a:ext cx="756000" cy="0"/>
          </a:xfrm>
          <a:prstGeom prst="line">
            <a:avLst/>
          </a:prstGeom>
          <a:ln w="28440">
            <a:solidFill>
              <a:srgbClr val="000000"/>
            </a:solidFill>
            <a:miter/>
          </a:ln>
        </p:spPr>
        <p:style>
          <a:lnRef idx="0"/>
          <a:fillRef idx="0"/>
          <a:effectRef idx="0"/>
          <a:fontRef idx="minor"/>
        </p:style>
      </p:sp>
    </p:spTree>
  </p:cSld>
  <p:transition>
    <p:wipe dir="l"/>
  </p:transition>
  <p:timing>
    <p:tnLst>
      <p:par>
        <p:cTn id="33" dur="indefinite" restart="never" nodeType="tmRoot">
          <p:childTnLst>
            <p:seq>
              <p:cTn id="34"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24" name="TextShape 1"/>
          <p:cNvSpPr txBox="1"/>
          <p:nvPr/>
        </p:nvSpPr>
        <p:spPr>
          <a:xfrm>
            <a:off x="504000" y="301320"/>
            <a:ext cx="9072000" cy="1261800"/>
          </a:xfrm>
          <a:prstGeom prst="rect">
            <a:avLst/>
          </a:prstGeom>
          <a:noFill/>
          <a:ln>
            <a:noFill/>
          </a:ln>
        </p:spPr>
        <p:txBody>
          <a:bodyPr lIns="0" rIns="0" tIns="0" bIns="0" anchor="ctr"/>
          <a:p>
            <a:pPr algn="ctr"/>
            <a:r>
              <a:rPr lang="tr-TR" sz="4400" spc="-1">
                <a:latin typeface="Arial"/>
              </a:rPr>
              <a:t>Kırılma</a:t>
            </a:r>
            <a:endParaRPr/>
          </a:p>
        </p:txBody>
      </p:sp>
      <p:sp>
        <p:nvSpPr>
          <p:cNvPr id="425" name="TextShape 2"/>
          <p:cNvSpPr txBox="1"/>
          <p:nvPr/>
        </p:nvSpPr>
        <p:spPr>
          <a:xfrm>
            <a:off x="504000" y="1768680"/>
            <a:ext cx="9072000" cy="4384080"/>
          </a:xfrm>
          <a:prstGeom prst="rect">
            <a:avLst/>
          </a:prstGeom>
          <a:noFill/>
          <a:ln>
            <a:noFill/>
          </a:ln>
        </p:spPr>
        <p:txBody>
          <a:bodyPr lIns="0" rIns="0" tIns="0" bIns="0"/>
          <a:p>
            <a:endParaRPr/>
          </a:p>
        </p:txBody>
      </p:sp>
      <p:pic>
        <p:nvPicPr>
          <p:cNvPr id="426" name="" descr=""/>
          <p:cNvPicPr/>
          <p:nvPr/>
        </p:nvPicPr>
        <p:blipFill>
          <a:blip r:embed="rId1"/>
          <a:stretch/>
        </p:blipFill>
        <p:spPr>
          <a:xfrm>
            <a:off x="13680" y="1906560"/>
            <a:ext cx="10080360" cy="3748320"/>
          </a:xfrm>
          <a:prstGeom prst="rect">
            <a:avLst/>
          </a:prstGeom>
          <a:ln>
            <a:noFill/>
          </a:ln>
        </p:spPr>
      </p:pic>
    </p:spTree>
  </p:cSld>
  <p:transition>
    <p:wipe dir="l"/>
  </p:transition>
  <p:timing>
    <p:tnLst>
      <p:par>
        <p:cTn id="35" dur="indefinite" restart="never" nodeType="tmRoot">
          <p:childTnLst>
            <p:seq>
              <p:cTn id="36"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27" name="TextShape 1"/>
          <p:cNvSpPr txBox="1"/>
          <p:nvPr/>
        </p:nvSpPr>
        <p:spPr>
          <a:xfrm>
            <a:off x="504000" y="301320"/>
            <a:ext cx="9072000" cy="1261800"/>
          </a:xfrm>
          <a:prstGeom prst="rect">
            <a:avLst/>
          </a:prstGeom>
          <a:noFill/>
          <a:ln>
            <a:noFill/>
          </a:ln>
        </p:spPr>
        <p:txBody>
          <a:bodyPr lIns="0" rIns="0" tIns="0" bIns="0" anchor="ctr"/>
          <a:p>
            <a:pPr algn="ctr"/>
            <a:r>
              <a:rPr lang="tr-TR" sz="4400" spc="-1">
                <a:latin typeface="Arial"/>
              </a:rPr>
              <a:t>Renklerin Dağılımı</a:t>
            </a:r>
            <a:endParaRPr/>
          </a:p>
        </p:txBody>
      </p:sp>
      <p:sp>
        <p:nvSpPr>
          <p:cNvPr id="428" name="TextShape 2"/>
          <p:cNvSpPr txBox="1"/>
          <p:nvPr/>
        </p:nvSpPr>
        <p:spPr>
          <a:xfrm>
            <a:off x="504000" y="1768680"/>
            <a:ext cx="4536000" cy="5143320"/>
          </a:xfrm>
          <a:prstGeom prst="rect">
            <a:avLst/>
          </a:prstGeom>
          <a:noFill/>
          <a:ln>
            <a:noFill/>
          </a:ln>
        </p:spPr>
        <p:txBody>
          <a:bodyPr lIns="0" rIns="0" tIns="0" bIns="0"/>
          <a:p>
            <a:pPr marL="432000" indent="-324000">
              <a:buClr>
                <a:srgbClr val="ffffff"/>
              </a:buClr>
              <a:buSzPct val="45000"/>
              <a:buFont typeface="Wingdings" charset="2"/>
              <a:buChar char=""/>
            </a:pPr>
            <a:r>
              <a:rPr lang="tr-TR" sz="3200" spc="-1">
                <a:latin typeface="Arial"/>
              </a:rPr>
              <a:t>Bir beyaz ışığı bir ortamdan başka bir bir ortama yollarsak ışığın renklerine dağıldığını görürüz. Faklı renkler diğer ortamda farklı açılarla kırılacaktır. Bu da kırılma ölçeğinin dalgaboyuna bağlı olduğunu gösteriyor.</a:t>
            </a:r>
            <a:endParaRPr/>
          </a:p>
          <a:p>
            <a:pPr marL="432000" indent="-324000">
              <a:buClr>
                <a:srgbClr val="ffffff"/>
              </a:buClr>
              <a:buSzPct val="45000"/>
              <a:buFont typeface="Wingdings" charset="2"/>
              <a:buChar char=""/>
            </a:pPr>
            <a:r>
              <a:rPr lang="tr-TR" sz="3200" spc="-1">
                <a:latin typeface="Arial"/>
              </a:rPr>
              <a:t>Şekildeki örnekte olduğu  gibi C'deki kırmızı ışık için kırılma ölçeği n</a:t>
            </a:r>
            <a:r>
              <a:rPr lang="tr-TR" sz="3200" spc="-1" baseline="-101000">
                <a:latin typeface="Arial"/>
              </a:rPr>
              <a:t>kırmızı</a:t>
            </a:r>
            <a:r>
              <a:rPr lang="tr-TR" sz="3200" spc="-1">
                <a:latin typeface="Arial"/>
              </a:rPr>
              <a:t>=1.5204 iken F'teki mavi ışık için n</a:t>
            </a:r>
            <a:r>
              <a:rPr lang="tr-TR" sz="3200" spc="-1" baseline="-101000">
                <a:latin typeface="Arial"/>
              </a:rPr>
              <a:t>mavi</a:t>
            </a:r>
            <a:r>
              <a:rPr lang="tr-TR" sz="3200" spc="-1">
                <a:latin typeface="Arial"/>
              </a:rPr>
              <a:t>=1.5293'tür.</a:t>
            </a:r>
            <a:endParaRPr/>
          </a:p>
          <a:p>
            <a:pPr marL="432000" indent="-324000">
              <a:buClr>
                <a:srgbClr val="ffffff"/>
              </a:buClr>
              <a:buSzPct val="45000"/>
              <a:buFont typeface="Wingdings" charset="2"/>
              <a:buChar char=""/>
            </a:pPr>
            <a:r>
              <a:rPr lang="tr-TR" sz="3200" spc="-1">
                <a:latin typeface="Arial"/>
              </a:rPr>
              <a:t> </a:t>
            </a:r>
            <a:endParaRPr/>
          </a:p>
        </p:txBody>
      </p:sp>
      <p:pic>
        <p:nvPicPr>
          <p:cNvPr id="429" name="" descr=""/>
          <p:cNvPicPr/>
          <p:nvPr/>
        </p:nvPicPr>
        <p:blipFill>
          <a:blip r:embed="rId1"/>
          <a:stretch/>
        </p:blipFill>
        <p:spPr>
          <a:xfrm>
            <a:off x="5184720" y="1497600"/>
            <a:ext cx="4823280" cy="5054400"/>
          </a:xfrm>
          <a:prstGeom prst="rect">
            <a:avLst/>
          </a:prstGeom>
          <a:ln>
            <a:noFill/>
          </a:ln>
        </p:spPr>
      </p:pic>
    </p:spTree>
  </p:cSld>
  <p:transition>
    <p:wipe dir="l"/>
  </p:transition>
  <p:timing>
    <p:tnLst>
      <p:par>
        <p:cTn id="37" dur="indefinite" restart="never" nodeType="tmRoot">
          <p:childTnLst>
            <p:seq>
              <p:cTn id="38"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4" name="CustomShape 1"/>
          <p:cNvSpPr/>
          <p:nvPr/>
        </p:nvSpPr>
        <p:spPr>
          <a:xfrm>
            <a:off x="504000" y="30132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solidFill>
                  <a:srgbClr val="000000"/>
                </a:solidFill>
                <a:uFill>
                  <a:solidFill>
                    <a:srgbClr val="ffffff"/>
                  </a:solidFill>
                </a:uFill>
                <a:latin typeface="Arial"/>
                <a:ea typeface="DejaVu Sans"/>
              </a:rPr>
              <a:t>Işığın Özelliği</a:t>
            </a:r>
            <a:endParaRPr/>
          </a:p>
        </p:txBody>
      </p:sp>
      <p:sp>
        <p:nvSpPr>
          <p:cNvPr id="255" name="CustomShape 2"/>
          <p:cNvSpPr/>
          <p:nvPr/>
        </p:nvSpPr>
        <p:spPr>
          <a:xfrm>
            <a:off x="504000" y="1769040"/>
            <a:ext cx="9070920" cy="4383720"/>
          </a:xfrm>
          <a:prstGeom prst="rect">
            <a:avLst/>
          </a:prstGeom>
          <a:noFill/>
          <a:ln>
            <a:noFill/>
          </a:ln>
        </p:spPr>
        <p:style>
          <a:lnRef idx="0"/>
          <a:fillRef idx="0"/>
          <a:effectRef idx="0"/>
          <a:fontRef idx="minor"/>
        </p:style>
        <p:txBody>
          <a:bodyPr lIns="0" rIns="0" tIns="0" bIns="0"/>
          <a:p>
            <a:pPr marL="432000" indent="-323280">
              <a:lnSpc>
                <a:spcPct val="100000"/>
              </a:lnSpc>
              <a:buClr>
                <a:srgbClr val="ffffff"/>
              </a:buClr>
              <a:buSzPct val="45000"/>
              <a:buFont typeface="Wingdings" charset="2"/>
              <a:buChar char=""/>
            </a:pPr>
            <a:r>
              <a:rPr lang="tr-TR" sz="1800" spc="-1" strike="noStrike">
                <a:solidFill>
                  <a:srgbClr val="000000"/>
                </a:solidFill>
                <a:uFill>
                  <a:solidFill>
                    <a:srgbClr val="ffffff"/>
                  </a:solidFill>
                </a:uFill>
                <a:latin typeface="Arial"/>
                <a:ea typeface="DejaVu Sans"/>
              </a:rPr>
              <a:t>1801'de Thomas Young çift yarık deneyi ile ışığın dalga özelliğine sahip olduğunu gösterdi. </a:t>
            </a:r>
            <a:endParaRPr/>
          </a:p>
          <a:p>
            <a:pPr marL="432000" indent="-323280">
              <a:lnSpc>
                <a:spcPct val="100000"/>
              </a:lnSpc>
              <a:buClr>
                <a:srgbClr val="ffffff"/>
              </a:buClr>
              <a:buSzPct val="45000"/>
              <a:buFont typeface="Wingdings" charset="2"/>
              <a:buChar char=""/>
            </a:pPr>
            <a:r>
              <a:rPr lang="tr-TR" sz="1800" spc="-1" strike="noStrike">
                <a:solidFill>
                  <a:srgbClr val="000000"/>
                </a:solidFill>
                <a:uFill>
                  <a:solidFill>
                    <a:srgbClr val="ffffff"/>
                  </a:solidFill>
                </a:uFill>
                <a:latin typeface="Arial"/>
                <a:ea typeface="DejaVu Sans"/>
              </a:rPr>
              <a:t>Işık bir dalga cephesine (wavefront) sahip olarak ilerlemektedir.</a:t>
            </a:r>
            <a:endParaRPr/>
          </a:p>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 </a:t>
            </a:r>
            <a:endParaRPr/>
          </a:p>
        </p:txBody>
      </p:sp>
      <p:pic>
        <p:nvPicPr>
          <p:cNvPr id="256" name="" descr=""/>
          <p:cNvPicPr/>
          <p:nvPr/>
        </p:nvPicPr>
        <p:blipFill>
          <a:blip r:embed="rId1"/>
          <a:srcRect l="0" t="0" r="0" b="6873"/>
          <a:stretch/>
        </p:blipFill>
        <p:spPr>
          <a:xfrm>
            <a:off x="1152000" y="3010320"/>
            <a:ext cx="3989160" cy="3900960"/>
          </a:xfrm>
          <a:prstGeom prst="rect">
            <a:avLst/>
          </a:prstGeom>
          <a:ln>
            <a:noFill/>
          </a:ln>
        </p:spPr>
      </p:pic>
      <p:sp>
        <p:nvSpPr>
          <p:cNvPr id="257" name="CustomShape 3"/>
          <p:cNvSpPr/>
          <p:nvPr/>
        </p:nvSpPr>
        <p:spPr>
          <a:xfrm>
            <a:off x="5277600" y="3384000"/>
            <a:ext cx="4009680" cy="1530360"/>
          </a:xfrm>
          <a:prstGeom prst="rect">
            <a:avLst/>
          </a:prstGeom>
          <a:noFill/>
          <a:ln>
            <a:noFill/>
          </a:ln>
        </p:spPr>
        <p:style>
          <a:lnRef idx="0"/>
          <a:fillRef idx="0"/>
          <a:effectRef idx="0"/>
          <a:fontRef idx="minor"/>
        </p:style>
        <p:txBody>
          <a:bodyPr lIns="90000" rIns="90000" tIns="45000" bIns="45000"/>
          <a:p>
            <a:r>
              <a:rPr lang="tr-TR" sz="1500" spc="-1" strike="noStrike">
                <a:solidFill>
                  <a:srgbClr val="000000"/>
                </a:solidFill>
                <a:uFill>
                  <a:solidFill>
                    <a:srgbClr val="ffffff"/>
                  </a:solidFill>
                </a:uFill>
                <a:latin typeface="Arial"/>
                <a:ea typeface="DejaVu Sans"/>
              </a:rPr>
              <a:t>dalga cephesi (wavefront): aynı faz ve genliğe sahip bir dalganın noktalarından geçen bir yüzey. Her bir dairesel dalga bir dalga cephesidir.</a:t>
            </a:r>
            <a:endParaRPr/>
          </a:p>
          <a:p>
            <a:r>
              <a:rPr lang="tr-TR" sz="1500" spc="-1" strike="noStrike">
                <a:solidFill>
                  <a:srgbClr val="000000"/>
                </a:solidFill>
                <a:uFill>
                  <a:solidFill>
                    <a:srgbClr val="ffffff"/>
                  </a:solidFill>
                </a:uFill>
                <a:latin typeface="Arial"/>
                <a:ea typeface="DejaVu Sans"/>
              </a:rPr>
              <a:t>Işın (Ray): bir dalga cephesinin yayılımının yönünü/doğrultusunu gösterir.</a:t>
            </a:r>
            <a:endParaRPr/>
          </a:p>
        </p:txBody>
      </p:sp>
      <p:pic>
        <p:nvPicPr>
          <p:cNvPr id="258" name="" descr=""/>
          <p:cNvPicPr/>
          <p:nvPr/>
        </p:nvPicPr>
        <p:blipFill>
          <a:blip r:embed="rId2"/>
          <a:stretch/>
        </p:blipFill>
        <p:spPr>
          <a:xfrm>
            <a:off x="5256000" y="5090400"/>
            <a:ext cx="3608280" cy="2036880"/>
          </a:xfrm>
          <a:prstGeom prst="rect">
            <a:avLst/>
          </a:prstGeom>
          <a:ln>
            <a:noFill/>
          </a:ln>
        </p:spPr>
      </p:pic>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30" name="TextShape 1"/>
          <p:cNvSpPr txBox="1"/>
          <p:nvPr/>
        </p:nvSpPr>
        <p:spPr>
          <a:xfrm>
            <a:off x="504000" y="301320"/>
            <a:ext cx="9072000" cy="1261800"/>
          </a:xfrm>
          <a:prstGeom prst="rect">
            <a:avLst/>
          </a:prstGeom>
          <a:noFill/>
          <a:ln>
            <a:noFill/>
          </a:ln>
        </p:spPr>
        <p:txBody>
          <a:bodyPr lIns="0" rIns="0" tIns="0" bIns="0" anchor="ctr"/>
          <a:p>
            <a:pPr algn="ctr"/>
            <a:r>
              <a:rPr lang="tr-TR" sz="4400" spc="-1">
                <a:latin typeface="Arial"/>
              </a:rPr>
              <a:t>Kırılma Ölçeğin Dalgaboyuna Göre Değişimi</a:t>
            </a:r>
            <a:endParaRPr/>
          </a:p>
        </p:txBody>
      </p:sp>
      <p:pic>
        <p:nvPicPr>
          <p:cNvPr id="431" name="" descr=""/>
          <p:cNvPicPr/>
          <p:nvPr/>
        </p:nvPicPr>
        <p:blipFill>
          <a:blip r:embed="rId1"/>
          <a:stretch/>
        </p:blipFill>
        <p:spPr>
          <a:xfrm>
            <a:off x="2643840" y="1768680"/>
            <a:ext cx="5564160" cy="5117400"/>
          </a:xfrm>
          <a:prstGeom prst="rect">
            <a:avLst/>
          </a:prstGeom>
          <a:ln>
            <a:noFill/>
          </a:ln>
        </p:spPr>
      </p:pic>
    </p:spTree>
  </p:cSld>
  <p:transition>
    <p:wipe dir="l"/>
  </p:transition>
  <p:timing>
    <p:tnLst>
      <p:par>
        <p:cTn id="39" dur="indefinite" restart="never" nodeType="tmRoot">
          <p:childTnLst>
            <p:seq>
              <p:cTn id="40"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9" name="CustomShape 1"/>
          <p:cNvSpPr/>
          <p:nvPr/>
        </p:nvSpPr>
        <p:spPr>
          <a:xfrm>
            <a:off x="504000" y="30132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solidFill>
                  <a:srgbClr val="000000"/>
                </a:solidFill>
                <a:uFill>
                  <a:solidFill>
                    <a:srgbClr val="ffffff"/>
                  </a:solidFill>
                </a:uFill>
                <a:latin typeface="Arial"/>
                <a:ea typeface="DejaVu Sans"/>
              </a:rPr>
              <a:t>Işığın Özelliği</a:t>
            </a:r>
            <a:endParaRPr/>
          </a:p>
        </p:txBody>
      </p:sp>
      <p:sp>
        <p:nvSpPr>
          <p:cNvPr id="260" name="CustomShape 2"/>
          <p:cNvSpPr/>
          <p:nvPr/>
        </p:nvSpPr>
        <p:spPr>
          <a:xfrm>
            <a:off x="504000" y="1769040"/>
            <a:ext cx="9070920" cy="4383720"/>
          </a:xfrm>
          <a:prstGeom prst="rect">
            <a:avLst/>
          </a:prstGeom>
          <a:noFill/>
          <a:ln>
            <a:noFill/>
          </a:ln>
        </p:spPr>
        <p:style>
          <a:lnRef idx="0"/>
          <a:fillRef idx="0"/>
          <a:effectRef idx="0"/>
          <a:fontRef idx="minor"/>
        </p:style>
        <p:txBody>
          <a:bodyPr lIns="0" rIns="0" tIns="0" bIns="0"/>
          <a:p>
            <a:pPr marL="432000" indent="-323280">
              <a:lnSpc>
                <a:spcPct val="100000"/>
              </a:lnSpc>
              <a:buClr>
                <a:srgbClr val="ffffff"/>
              </a:buClr>
              <a:buSzPct val="45000"/>
              <a:buFont typeface="Wingdings" charset="2"/>
              <a:buChar char=""/>
            </a:pPr>
            <a:r>
              <a:rPr lang="tr-TR" sz="1600" spc="-1" strike="noStrike">
                <a:solidFill>
                  <a:srgbClr val="000000"/>
                </a:solidFill>
                <a:uFill>
                  <a:solidFill>
                    <a:srgbClr val="ffffff"/>
                  </a:solidFill>
                </a:uFill>
                <a:latin typeface="Arial"/>
                <a:ea typeface="DejaVu Sans"/>
              </a:rPr>
              <a:t>Işığın dalgaboyu birçok nesne ile karşılaştırıldığında çok daha küçüktür ve bunun bir sonucu olarak ışık ışınları bu nesneler ile karşılaştığında çok keskin gölgeler oluşturur. Çünkü kırınım ve girişim etkileri ihmal edilebilecek kadar azdır.</a:t>
            </a:r>
            <a:endParaRPr/>
          </a:p>
          <a:p>
            <a:pPr marL="432000" indent="-323280">
              <a:lnSpc>
                <a:spcPct val="100000"/>
              </a:lnSpc>
              <a:buClr>
                <a:srgbClr val="ffffff"/>
              </a:buClr>
              <a:buSzPct val="45000"/>
              <a:buFont typeface="Wingdings" charset="2"/>
              <a:buChar char=""/>
            </a:pPr>
            <a:r>
              <a:rPr lang="tr-TR" sz="1600" spc="-1" strike="noStrike">
                <a:solidFill>
                  <a:srgbClr val="000000"/>
                </a:solidFill>
                <a:uFill>
                  <a:solidFill>
                    <a:srgbClr val="ffffff"/>
                  </a:solidFill>
                </a:uFill>
                <a:latin typeface="Arial"/>
                <a:ea typeface="DejaVu Sans"/>
              </a:rPr>
              <a:t>Bir dalga çok küçük (ışığın dalga boyundan daha küçük) bir nesneye çarpıtğında dairesel saçılmış dalgalar ortaya çıkar.</a:t>
            </a:r>
            <a:endParaRPr/>
          </a:p>
          <a:p>
            <a:pPr marL="432000" indent="-323280">
              <a:lnSpc>
                <a:spcPct val="100000"/>
              </a:lnSpc>
              <a:buClr>
                <a:srgbClr val="ffffff"/>
              </a:buClr>
              <a:buSzPct val="45000"/>
              <a:buFont typeface="Wingdings" charset="2"/>
              <a:buChar char=""/>
            </a:pPr>
            <a:r>
              <a:rPr lang="tr-TR" sz="1600" spc="-1" strike="noStrike">
                <a:solidFill>
                  <a:srgbClr val="000000"/>
                </a:solidFill>
                <a:uFill>
                  <a:solidFill>
                    <a:srgbClr val="ffffff"/>
                  </a:solidFill>
                </a:uFill>
                <a:latin typeface="Arial"/>
                <a:ea typeface="DejaVu Sans"/>
              </a:rPr>
              <a:t>Ancak bu ışık ışınları birçok atomdan oluşmuş bir metal yüzeye çarptığında dairesel saçılmış dalgalar yansımış bir dalga üretmek üzere toplanır.</a:t>
            </a:r>
            <a:endParaRPr/>
          </a:p>
        </p:txBody>
      </p:sp>
      <p:pic>
        <p:nvPicPr>
          <p:cNvPr id="261" name="" descr=""/>
          <p:cNvPicPr/>
          <p:nvPr/>
        </p:nvPicPr>
        <p:blipFill>
          <a:blip r:embed="rId1"/>
          <a:stretch/>
        </p:blipFill>
        <p:spPr>
          <a:xfrm>
            <a:off x="360000" y="4032000"/>
            <a:ext cx="5632200" cy="2375280"/>
          </a:xfrm>
          <a:prstGeom prst="rect">
            <a:avLst/>
          </a:prstGeom>
          <a:ln>
            <a:noFill/>
          </a:ln>
        </p:spPr>
      </p:pic>
      <p:pic>
        <p:nvPicPr>
          <p:cNvPr id="262" name="" descr=""/>
          <p:cNvPicPr/>
          <p:nvPr/>
        </p:nvPicPr>
        <p:blipFill>
          <a:blip r:embed="rId2"/>
          <a:stretch/>
        </p:blipFill>
        <p:spPr>
          <a:xfrm>
            <a:off x="6552000" y="4377600"/>
            <a:ext cx="3132000" cy="1741680"/>
          </a:xfrm>
          <a:prstGeom prst="rect">
            <a:avLst/>
          </a:prstGeom>
          <a:ln>
            <a:noFill/>
          </a:ln>
        </p:spPr>
      </p:pic>
      <p:sp>
        <p:nvSpPr>
          <p:cNvPr id="263" name="CustomShape 3"/>
          <p:cNvSpPr/>
          <p:nvPr/>
        </p:nvSpPr>
        <p:spPr>
          <a:xfrm>
            <a:off x="1008000" y="6696000"/>
            <a:ext cx="7775280" cy="388440"/>
          </a:xfrm>
          <a:prstGeom prst="rect">
            <a:avLst/>
          </a:prstGeom>
          <a:noFill/>
          <a:ln>
            <a:noFill/>
          </a:ln>
        </p:spPr>
        <p:style>
          <a:lnRef idx="0"/>
          <a:fillRef idx="0"/>
          <a:effectRef idx="0"/>
          <a:fontRef idx="minor"/>
        </p:style>
        <p:txBody>
          <a:bodyPr lIns="90000" rIns="90000" tIns="45000" bIns="45000"/>
          <a:p>
            <a:r>
              <a:rPr lang="tr-TR" sz="1800" spc="-1" strike="noStrike">
                <a:solidFill>
                  <a:srgbClr val="000000"/>
                </a:solidFill>
                <a:uFill>
                  <a:solidFill>
                    <a:srgbClr val="ffffff"/>
                  </a:solidFill>
                </a:uFill>
                <a:latin typeface="Arial"/>
                <a:ea typeface="DejaVu Sans"/>
              </a:rPr>
              <a:t>Her iki durumda da gelen ışık ışınları </a:t>
            </a:r>
            <a:r>
              <a:rPr lang="tr-TR" sz="1800" spc="-1" strike="noStrike">
                <a:solidFill>
                  <a:srgbClr val="000000"/>
                </a:solidFill>
                <a:uFill>
                  <a:solidFill>
                    <a:srgbClr val="ffffff"/>
                  </a:solidFill>
                </a:uFill>
                <a:latin typeface="Symbol"/>
                <a:ea typeface="DejaVu Sans"/>
              </a:rPr>
              <a:t>q</a:t>
            </a:r>
            <a:r>
              <a:rPr lang="tr-TR" sz="1500" spc="-1" strike="noStrike">
                <a:solidFill>
                  <a:srgbClr val="000000"/>
                </a:solidFill>
                <a:uFill>
                  <a:solidFill>
                    <a:srgbClr val="ffffff"/>
                  </a:solidFill>
                </a:uFill>
                <a:latin typeface="Arial"/>
                <a:ea typeface="DejaVu Sans"/>
              </a:rPr>
              <a:t>i</a:t>
            </a:r>
            <a:r>
              <a:rPr lang="tr-TR" sz="1800" spc="-1" strike="noStrike">
                <a:solidFill>
                  <a:srgbClr val="000000"/>
                </a:solidFill>
                <a:uFill>
                  <a:solidFill>
                    <a:srgbClr val="ffffff"/>
                  </a:solidFill>
                </a:uFill>
                <a:latin typeface="Arial"/>
                <a:ea typeface="DejaVu Sans"/>
              </a:rPr>
              <a:t> açısı ile gelip </a:t>
            </a:r>
            <a:r>
              <a:rPr lang="tr-TR" sz="1800" spc="-1" strike="noStrike">
                <a:solidFill>
                  <a:srgbClr val="000000"/>
                </a:solidFill>
                <a:uFill>
                  <a:solidFill>
                    <a:srgbClr val="ffffff"/>
                  </a:solidFill>
                </a:uFill>
                <a:latin typeface="Symbol"/>
                <a:ea typeface="DejaVu Sans"/>
              </a:rPr>
              <a:t>q</a:t>
            </a:r>
            <a:r>
              <a:rPr lang="tr-TR" sz="1600" spc="-1" strike="noStrike">
                <a:solidFill>
                  <a:srgbClr val="000000"/>
                </a:solidFill>
                <a:uFill>
                  <a:solidFill>
                    <a:srgbClr val="ffffff"/>
                  </a:solidFill>
                </a:uFill>
                <a:latin typeface="Arial"/>
                <a:ea typeface="DejaVu Sans"/>
              </a:rPr>
              <a:t>r</a:t>
            </a:r>
            <a:r>
              <a:rPr lang="tr-TR" sz="1800" spc="-1" strike="noStrike">
                <a:solidFill>
                  <a:srgbClr val="000000"/>
                </a:solidFill>
                <a:uFill>
                  <a:solidFill>
                    <a:srgbClr val="ffffff"/>
                  </a:solidFill>
                </a:uFill>
                <a:latin typeface="Arial"/>
                <a:ea typeface="DejaVu Sans"/>
              </a:rPr>
              <a:t> açısı ile yansır.</a:t>
            </a:r>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4" name="CustomShape 1"/>
          <p:cNvSpPr/>
          <p:nvPr/>
        </p:nvSpPr>
        <p:spPr>
          <a:xfrm>
            <a:off x="504000" y="30132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solidFill>
                  <a:srgbClr val="000000"/>
                </a:solidFill>
                <a:uFill>
                  <a:solidFill>
                    <a:srgbClr val="ffffff"/>
                  </a:solidFill>
                </a:uFill>
                <a:latin typeface="Arial"/>
                <a:ea typeface="DejaVu Sans"/>
              </a:rPr>
              <a:t>Yansıma ve Kırılma</a:t>
            </a:r>
            <a:endParaRPr/>
          </a:p>
        </p:txBody>
      </p:sp>
      <p:sp>
        <p:nvSpPr>
          <p:cNvPr id="265" name="CustomShape 2"/>
          <p:cNvSpPr/>
          <p:nvPr/>
        </p:nvSpPr>
        <p:spPr>
          <a:xfrm>
            <a:off x="576000" y="1656000"/>
            <a:ext cx="9070920" cy="4383720"/>
          </a:xfrm>
          <a:prstGeom prst="rect">
            <a:avLst/>
          </a:prstGeom>
          <a:noFill/>
          <a:ln>
            <a:noFill/>
          </a:ln>
        </p:spPr>
        <p:style>
          <a:lnRef idx="0"/>
          <a:fillRef idx="0"/>
          <a:effectRef idx="0"/>
          <a:fontRef idx="minor"/>
        </p:style>
        <p:txBody>
          <a:bodyPr lIns="0" rIns="0" tIns="0" bIns="0"/>
          <a:p>
            <a:pPr marL="432000" indent="-323280">
              <a:lnSpc>
                <a:spcPct val="100000"/>
              </a:lnSpc>
              <a:buClr>
                <a:srgbClr val="ffffff"/>
              </a:buClr>
              <a:buSzPct val="45000"/>
              <a:buFont typeface="Wingdings" charset="2"/>
              <a:buChar char=""/>
            </a:pPr>
            <a:r>
              <a:rPr lang="tr-TR" sz="2000" spc="-1" strike="noStrike">
                <a:solidFill>
                  <a:srgbClr val="000000"/>
                </a:solidFill>
                <a:uFill>
                  <a:solidFill>
                    <a:srgbClr val="ffffff"/>
                  </a:solidFill>
                </a:uFill>
                <a:latin typeface="Arial"/>
                <a:ea typeface="DejaVu Sans"/>
              </a:rPr>
              <a:t>Bir ışık ışını bir ortamdan başka bir ortama geçerken gelen ışığın bir kısmı yansır ve bir kısma da iki ortamı birleştiren sınırdan geçerek yoluna devam eder. Bu ikinci ortama geçen ışına kırılmış ışın denir.</a:t>
            </a:r>
            <a:endParaRPr/>
          </a:p>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 </a:t>
            </a:r>
            <a:endParaRPr/>
          </a:p>
        </p:txBody>
      </p:sp>
      <p:pic>
        <p:nvPicPr>
          <p:cNvPr id="266" name="" descr=""/>
          <p:cNvPicPr/>
          <p:nvPr/>
        </p:nvPicPr>
        <p:blipFill>
          <a:blip r:embed="rId1"/>
          <a:stretch/>
        </p:blipFill>
        <p:spPr>
          <a:xfrm>
            <a:off x="2652480" y="3378600"/>
            <a:ext cx="4474800" cy="2236680"/>
          </a:xfrm>
          <a:prstGeom prst="rect">
            <a:avLst/>
          </a:prstGeom>
          <a:ln>
            <a:noFill/>
          </a:ln>
        </p:spPr>
      </p:pic>
      <p:sp>
        <p:nvSpPr>
          <p:cNvPr id="267" name="CustomShape 3"/>
          <p:cNvSpPr/>
          <p:nvPr/>
        </p:nvSpPr>
        <p:spPr>
          <a:xfrm>
            <a:off x="2304000" y="3032280"/>
            <a:ext cx="2159280" cy="345600"/>
          </a:xfrm>
          <a:prstGeom prst="rect">
            <a:avLst/>
          </a:prstGeom>
          <a:noFill/>
          <a:ln>
            <a:noFill/>
          </a:ln>
        </p:spPr>
        <p:style>
          <a:lnRef idx="0"/>
          <a:fillRef idx="0"/>
          <a:effectRef idx="0"/>
          <a:fontRef idx="minor"/>
        </p:style>
        <p:txBody>
          <a:bodyPr lIns="90000" rIns="90000" tIns="45000" bIns="45000"/>
          <a:p>
            <a:r>
              <a:rPr lang="tr-TR" sz="1800" spc="-1" strike="noStrike">
                <a:solidFill>
                  <a:srgbClr val="000000"/>
                </a:solidFill>
                <a:uFill>
                  <a:solidFill>
                    <a:srgbClr val="ffffff"/>
                  </a:solidFill>
                </a:uFill>
                <a:latin typeface="Arial"/>
                <a:ea typeface="DejaVu Sans"/>
              </a:rPr>
              <a:t>Gelen ışın</a:t>
            </a:r>
            <a:endParaRPr/>
          </a:p>
        </p:txBody>
      </p:sp>
      <p:sp>
        <p:nvSpPr>
          <p:cNvPr id="268" name="CustomShape 4"/>
          <p:cNvSpPr/>
          <p:nvPr/>
        </p:nvSpPr>
        <p:spPr>
          <a:xfrm>
            <a:off x="5904000" y="2952000"/>
            <a:ext cx="1799280" cy="345600"/>
          </a:xfrm>
          <a:prstGeom prst="rect">
            <a:avLst/>
          </a:prstGeom>
          <a:noFill/>
          <a:ln>
            <a:noFill/>
          </a:ln>
        </p:spPr>
        <p:style>
          <a:lnRef idx="0"/>
          <a:fillRef idx="0"/>
          <a:effectRef idx="0"/>
          <a:fontRef idx="minor"/>
        </p:style>
        <p:txBody>
          <a:bodyPr lIns="90000" rIns="90000" tIns="45000" bIns="45000"/>
          <a:p>
            <a:r>
              <a:rPr lang="tr-TR" sz="1800" spc="-1" strike="noStrike">
                <a:solidFill>
                  <a:srgbClr val="000000"/>
                </a:solidFill>
                <a:uFill>
                  <a:solidFill>
                    <a:srgbClr val="ffffff"/>
                  </a:solidFill>
                </a:uFill>
                <a:latin typeface="Arial"/>
                <a:ea typeface="DejaVu Sans"/>
              </a:rPr>
              <a:t>Yansıyan ışın</a:t>
            </a:r>
            <a:endParaRPr/>
          </a:p>
        </p:txBody>
      </p:sp>
      <p:sp>
        <p:nvSpPr>
          <p:cNvPr id="269" name="CustomShape 5"/>
          <p:cNvSpPr/>
          <p:nvPr/>
        </p:nvSpPr>
        <p:spPr>
          <a:xfrm>
            <a:off x="5688000" y="5616000"/>
            <a:ext cx="1439280" cy="345600"/>
          </a:xfrm>
          <a:prstGeom prst="rect">
            <a:avLst/>
          </a:prstGeom>
          <a:noFill/>
          <a:ln>
            <a:noFill/>
          </a:ln>
        </p:spPr>
        <p:style>
          <a:lnRef idx="0"/>
          <a:fillRef idx="0"/>
          <a:effectRef idx="0"/>
          <a:fontRef idx="minor"/>
        </p:style>
        <p:txBody>
          <a:bodyPr lIns="90000" rIns="90000" tIns="45000" bIns="45000"/>
          <a:p>
            <a:r>
              <a:rPr lang="tr-TR" sz="1800" spc="-1" strike="noStrike">
                <a:solidFill>
                  <a:srgbClr val="000000"/>
                </a:solidFill>
                <a:uFill>
                  <a:solidFill>
                    <a:srgbClr val="ffffff"/>
                  </a:solidFill>
                </a:uFill>
                <a:latin typeface="Arial"/>
                <a:ea typeface="DejaVu Sans"/>
              </a:rPr>
              <a:t>Kırılan ışın</a:t>
            </a:r>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70" name="CustomShape 1"/>
          <p:cNvSpPr/>
          <p:nvPr/>
        </p:nvSpPr>
        <p:spPr>
          <a:xfrm>
            <a:off x="504000" y="30132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solidFill>
                  <a:srgbClr val="000000"/>
                </a:solidFill>
                <a:uFill>
                  <a:solidFill>
                    <a:srgbClr val="ffffff"/>
                  </a:solidFill>
                </a:uFill>
                <a:latin typeface="Arial"/>
                <a:ea typeface="DejaVu Sans"/>
              </a:rPr>
              <a:t>Yansıma ve Kırılma</a:t>
            </a:r>
            <a:endParaRPr/>
          </a:p>
        </p:txBody>
      </p:sp>
      <p:sp>
        <p:nvSpPr>
          <p:cNvPr id="271" name="CustomShape 2"/>
          <p:cNvSpPr/>
          <p:nvPr/>
        </p:nvSpPr>
        <p:spPr>
          <a:xfrm>
            <a:off x="504000" y="1769040"/>
            <a:ext cx="9070920" cy="4383720"/>
          </a:xfrm>
          <a:prstGeom prst="rect">
            <a:avLst/>
          </a:prstGeom>
          <a:noFill/>
          <a:ln>
            <a:noFill/>
          </a:ln>
        </p:spPr>
        <p:style>
          <a:lnRef idx="0"/>
          <a:fillRef idx="0"/>
          <a:effectRef idx="0"/>
          <a:fontRef idx="minor"/>
        </p:style>
        <p:txBody>
          <a:bodyPr lIns="0" rIns="0" tIns="0" bIns="0"/>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Bir ışık iki ortamın kesiştiği bir noktaya geldğinde, örneğin hava ve su ortamı, gelen ışık için dört durum ortaya çıkabilir.</a:t>
            </a:r>
            <a:endParaRPr/>
          </a:p>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1. Yüzeyden kısmen veya tamamen yansıyabilir.</a:t>
            </a:r>
            <a:endParaRPr/>
          </a:p>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2. Yüzeyde rastgele bir doğrultuda saçılabilir.</a:t>
            </a:r>
            <a:endParaRPr/>
          </a:p>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3. Kırılarak kısmen ikinci ortama geçebilir.</a:t>
            </a:r>
            <a:endParaRPr/>
          </a:p>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4. Her iki ortamda kısmen soğurulabilir.</a:t>
            </a:r>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72" name="CustomShape 1"/>
          <p:cNvSpPr/>
          <p:nvPr/>
        </p:nvSpPr>
        <p:spPr>
          <a:xfrm>
            <a:off x="504000" y="30132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solidFill>
                  <a:srgbClr val="000000"/>
                </a:solidFill>
                <a:uFill>
                  <a:solidFill>
                    <a:srgbClr val="ffffff"/>
                  </a:solidFill>
                </a:uFill>
                <a:latin typeface="Arial"/>
                <a:ea typeface="DejaVu Sans"/>
              </a:rPr>
              <a:t>Yansıma ve Kırılma</a:t>
            </a:r>
            <a:endParaRPr/>
          </a:p>
        </p:txBody>
      </p:sp>
      <p:sp>
        <p:nvSpPr>
          <p:cNvPr id="273" name="CustomShape 2"/>
          <p:cNvSpPr/>
          <p:nvPr/>
        </p:nvSpPr>
        <p:spPr>
          <a:xfrm>
            <a:off x="504000" y="1769040"/>
            <a:ext cx="9070920" cy="4383720"/>
          </a:xfrm>
          <a:prstGeom prst="rect">
            <a:avLst/>
          </a:prstGeom>
          <a:noFill/>
          <a:ln>
            <a:noFill/>
          </a:ln>
        </p:spPr>
        <p:style>
          <a:lnRef idx="0"/>
          <a:fillRef idx="0"/>
          <a:effectRef idx="0"/>
          <a:fontRef idx="minor"/>
        </p:style>
        <p:txBody>
          <a:bodyPr lIns="0" rIns="0" tIns="0" bIns="0"/>
          <a:p>
            <a:r>
              <a:rPr lang="tr-TR" sz="2200" spc="-1" strike="noStrike">
                <a:solidFill>
                  <a:srgbClr val="000000"/>
                </a:solidFill>
                <a:uFill>
                  <a:solidFill>
                    <a:srgbClr val="ffffff"/>
                  </a:solidFill>
                </a:uFill>
                <a:latin typeface="Arial"/>
                <a:ea typeface="DejaVu Sans"/>
              </a:rPr>
              <a:t>İki ortam arasında hem yansıma hem de kırılma olur. Gelen ışının, yansıyan ışının ve kırılan ışının açıları bu iki ortamı birleştiren yüzey normali ile ölçülür. Yasımış ışın için gelme açısı ve yansıma açıları daima aynıdır. Ancak eğer ikinci ortam birnci ortamdan daha yoğun bir ortam ise kırılan ışının açısı gelme açısından daha küçük olacaktır.</a:t>
            </a:r>
            <a:endParaRPr/>
          </a:p>
        </p:txBody>
      </p:sp>
      <p:sp>
        <p:nvSpPr>
          <p:cNvPr id="274" name="CustomShape 3"/>
          <p:cNvSpPr/>
          <p:nvPr/>
        </p:nvSpPr>
        <p:spPr>
          <a:xfrm>
            <a:off x="3000960" y="5391000"/>
            <a:ext cx="5039280" cy="2015280"/>
          </a:xfrm>
          <a:prstGeom prst="rect">
            <a:avLst/>
          </a:prstGeom>
          <a:solidFill>
            <a:srgbClr val="00ffff"/>
          </a:solidFill>
          <a:ln>
            <a:noFill/>
          </a:ln>
        </p:spPr>
        <p:style>
          <a:lnRef idx="0"/>
          <a:fillRef idx="0"/>
          <a:effectRef idx="0"/>
          <a:fontRef idx="minor"/>
        </p:style>
      </p:sp>
      <p:sp>
        <p:nvSpPr>
          <p:cNvPr id="275" name="Line 4"/>
          <p:cNvSpPr/>
          <p:nvPr/>
        </p:nvSpPr>
        <p:spPr>
          <a:xfrm flipV="1">
            <a:off x="5605200" y="3628080"/>
            <a:ext cx="2479320" cy="1762200"/>
          </a:xfrm>
          <a:prstGeom prst="line">
            <a:avLst/>
          </a:prstGeom>
          <a:ln w="38160">
            <a:solidFill>
              <a:srgbClr val="ff0000"/>
            </a:solidFill>
            <a:miter/>
          </a:ln>
        </p:spPr>
        <p:style>
          <a:lnRef idx="0"/>
          <a:fillRef idx="0"/>
          <a:effectRef idx="0"/>
          <a:fontRef idx="minor"/>
        </p:style>
      </p:sp>
      <p:sp>
        <p:nvSpPr>
          <p:cNvPr id="276" name="CustomShape 5"/>
          <p:cNvSpPr/>
          <p:nvPr/>
        </p:nvSpPr>
        <p:spPr>
          <a:xfrm rot="19439400">
            <a:off x="5853960" y="3627360"/>
            <a:ext cx="2519280" cy="496080"/>
          </a:xfrm>
          <a:noFill/>
          <a:ln>
            <a:noFill/>
          </a:ln>
        </p:spPr>
        <p:style>
          <a:lnRef idx="0"/>
          <a:fillRef idx="0"/>
          <a:effectRef idx="0"/>
          <a:fontRef idx="minor"/>
        </p:style>
        <p:txBody>
          <a:bodyPr lIns="90000" rIns="90000" tIns="46800" bIns="46800"/>
          <a:p>
            <a:pPr>
              <a:lnSpc>
                <a:spcPct val="100000"/>
              </a:lnSpc>
            </a:pPr>
            <a:r>
              <a:rPr lang="tr-TR" sz="2650" spc="-1" strike="noStrike">
                <a:solidFill>
                  <a:srgbClr val="000000"/>
                </a:solidFill>
                <a:uFill>
                  <a:solidFill>
                    <a:srgbClr val="ffffff"/>
                  </a:solidFill>
                </a:uFill>
                <a:latin typeface="Times New Roman"/>
                <a:ea typeface="DejaVu Sans"/>
              </a:rPr>
              <a:t>Yansıyan ışın</a:t>
            </a:r>
            <a:endParaRPr/>
          </a:p>
        </p:txBody>
      </p:sp>
      <p:sp>
        <p:nvSpPr>
          <p:cNvPr id="277" name="Line 6"/>
          <p:cNvSpPr/>
          <p:nvPr/>
        </p:nvSpPr>
        <p:spPr>
          <a:xfrm>
            <a:off x="3321000" y="4037760"/>
            <a:ext cx="469080" cy="284040"/>
          </a:xfrm>
          <a:prstGeom prst="line">
            <a:avLst/>
          </a:prstGeom>
          <a:ln w="38160">
            <a:solidFill>
              <a:srgbClr val="ff0000"/>
            </a:solidFill>
            <a:miter/>
            <a:tailEnd len="med" type="triangle" w="med"/>
          </a:ln>
        </p:spPr>
        <p:style>
          <a:lnRef idx="0"/>
          <a:fillRef idx="0"/>
          <a:effectRef idx="0"/>
          <a:fontRef idx="minor"/>
        </p:style>
      </p:sp>
      <p:sp>
        <p:nvSpPr>
          <p:cNvPr id="278" name="CustomShape 7"/>
          <p:cNvSpPr/>
          <p:nvPr/>
        </p:nvSpPr>
        <p:spPr>
          <a:xfrm rot="1796400">
            <a:off x="3169800" y="3962880"/>
            <a:ext cx="2267280" cy="496080"/>
          </a:xfrm>
          <a:noFill/>
          <a:ln>
            <a:noFill/>
          </a:ln>
        </p:spPr>
        <p:style>
          <a:lnRef idx="0"/>
          <a:fillRef idx="0"/>
          <a:effectRef idx="0"/>
          <a:fontRef idx="minor"/>
        </p:style>
        <p:txBody>
          <a:bodyPr lIns="90000" rIns="90000" tIns="46800" bIns="46800"/>
          <a:p>
            <a:pPr>
              <a:lnSpc>
                <a:spcPct val="100000"/>
              </a:lnSpc>
            </a:pPr>
            <a:r>
              <a:rPr lang="tr-TR" sz="2650" spc="-1" strike="noStrike">
                <a:solidFill>
                  <a:srgbClr val="000000"/>
                </a:solidFill>
                <a:uFill>
                  <a:solidFill>
                    <a:srgbClr val="ffffff"/>
                  </a:solidFill>
                </a:uFill>
                <a:latin typeface="Times New Roman"/>
                <a:ea typeface="DejaVu Sans"/>
              </a:rPr>
              <a:t>Gelen ışın</a:t>
            </a:r>
            <a:endParaRPr/>
          </a:p>
        </p:txBody>
      </p:sp>
      <p:sp>
        <p:nvSpPr>
          <p:cNvPr id="279" name="CustomShape 8"/>
          <p:cNvSpPr/>
          <p:nvPr/>
        </p:nvSpPr>
        <p:spPr>
          <a:xfrm rot="3723000">
            <a:off x="5229360" y="6190920"/>
            <a:ext cx="2435400" cy="496080"/>
          </a:xfrm>
          <a:noFill/>
          <a:ln>
            <a:noFill/>
          </a:ln>
        </p:spPr>
        <p:style>
          <a:lnRef idx="0"/>
          <a:fillRef idx="0"/>
          <a:effectRef idx="0"/>
          <a:fontRef idx="minor"/>
        </p:style>
        <p:txBody>
          <a:bodyPr lIns="90000" rIns="90000" tIns="46800" bIns="46800"/>
          <a:p>
            <a:pPr>
              <a:lnSpc>
                <a:spcPct val="100000"/>
              </a:lnSpc>
            </a:pPr>
            <a:r>
              <a:rPr lang="tr-TR" sz="2650" spc="-1" strike="noStrike">
                <a:solidFill>
                  <a:srgbClr val="000000"/>
                </a:solidFill>
                <a:uFill>
                  <a:solidFill>
                    <a:srgbClr val="ffffff"/>
                  </a:solidFill>
                </a:uFill>
                <a:latin typeface="Times New Roman"/>
                <a:ea typeface="DejaVu Sans"/>
              </a:rPr>
              <a:t>Kırılan ışın</a:t>
            </a:r>
            <a:endParaRPr/>
          </a:p>
        </p:txBody>
      </p:sp>
      <p:sp>
        <p:nvSpPr>
          <p:cNvPr id="280" name="Line 9"/>
          <p:cNvSpPr/>
          <p:nvPr/>
        </p:nvSpPr>
        <p:spPr>
          <a:xfrm>
            <a:off x="5721840" y="5616360"/>
            <a:ext cx="387000" cy="796320"/>
          </a:xfrm>
          <a:prstGeom prst="line">
            <a:avLst/>
          </a:prstGeom>
          <a:ln w="38160">
            <a:solidFill>
              <a:srgbClr val="ff0000"/>
            </a:solidFill>
            <a:miter/>
            <a:tailEnd len="med" type="triangle" w="med"/>
          </a:ln>
        </p:spPr>
        <p:style>
          <a:lnRef idx="0"/>
          <a:fillRef idx="0"/>
          <a:effectRef idx="0"/>
          <a:fontRef idx="minor"/>
        </p:style>
      </p:sp>
      <p:sp>
        <p:nvSpPr>
          <p:cNvPr id="281" name="Line 10"/>
          <p:cNvSpPr/>
          <p:nvPr/>
        </p:nvSpPr>
        <p:spPr>
          <a:xfrm flipV="1">
            <a:off x="6791400" y="4195440"/>
            <a:ext cx="500760" cy="357120"/>
          </a:xfrm>
          <a:prstGeom prst="line">
            <a:avLst/>
          </a:prstGeom>
          <a:ln w="38160">
            <a:solidFill>
              <a:srgbClr val="ff0000"/>
            </a:solidFill>
            <a:miter/>
            <a:tailEnd len="med" type="triangle" w="med"/>
          </a:ln>
        </p:spPr>
        <p:style>
          <a:lnRef idx="0"/>
          <a:fillRef idx="0"/>
          <a:effectRef idx="0"/>
          <a:fontRef idx="minor"/>
        </p:style>
      </p:sp>
      <p:sp>
        <p:nvSpPr>
          <p:cNvPr id="282" name="Line 11"/>
          <p:cNvSpPr/>
          <p:nvPr/>
        </p:nvSpPr>
        <p:spPr>
          <a:xfrm>
            <a:off x="3123360" y="3912120"/>
            <a:ext cx="2481840" cy="1478880"/>
          </a:xfrm>
          <a:prstGeom prst="line">
            <a:avLst/>
          </a:prstGeom>
          <a:ln w="38160">
            <a:solidFill>
              <a:srgbClr val="ff0000"/>
            </a:solidFill>
            <a:miter/>
          </a:ln>
        </p:spPr>
        <p:style>
          <a:lnRef idx="0"/>
          <a:fillRef idx="0"/>
          <a:effectRef idx="0"/>
          <a:fontRef idx="minor"/>
        </p:style>
      </p:sp>
      <p:sp>
        <p:nvSpPr>
          <p:cNvPr id="283" name="Line 12"/>
          <p:cNvSpPr/>
          <p:nvPr/>
        </p:nvSpPr>
        <p:spPr>
          <a:xfrm>
            <a:off x="5604840" y="5390640"/>
            <a:ext cx="1008000" cy="2016000"/>
          </a:xfrm>
          <a:prstGeom prst="line">
            <a:avLst/>
          </a:prstGeom>
          <a:ln w="38160">
            <a:solidFill>
              <a:srgbClr val="ff0000"/>
            </a:solidFill>
            <a:miter/>
          </a:ln>
        </p:spPr>
        <p:style>
          <a:lnRef idx="0"/>
          <a:fillRef idx="0"/>
          <a:effectRef idx="0"/>
          <a:fontRef idx="minor"/>
        </p:style>
      </p:sp>
      <p:sp>
        <p:nvSpPr>
          <p:cNvPr id="284" name="Line 13"/>
          <p:cNvSpPr/>
          <p:nvPr/>
        </p:nvSpPr>
        <p:spPr>
          <a:xfrm>
            <a:off x="5574960" y="4130640"/>
            <a:ext cx="113400" cy="3024000"/>
          </a:xfrm>
          <a:prstGeom prst="line">
            <a:avLst/>
          </a:prstGeom>
          <a:ln cap="rnd" w="28440">
            <a:solidFill>
              <a:srgbClr val="000000"/>
            </a:solidFill>
            <a:custDash>
              <a:ds d="400000" sp="300000"/>
            </a:custDash>
            <a:miter/>
          </a:ln>
        </p:spPr>
        <p:style>
          <a:lnRef idx="0"/>
          <a:fillRef idx="0"/>
          <a:effectRef idx="0"/>
          <a:fontRef idx="minor"/>
        </p:style>
      </p:sp>
      <p:sp>
        <p:nvSpPr>
          <p:cNvPr id="285" name="CustomShape 14"/>
          <p:cNvSpPr/>
          <p:nvPr/>
        </p:nvSpPr>
        <p:spPr>
          <a:xfrm>
            <a:off x="5661000" y="6231240"/>
            <a:ext cx="50328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Times New Roman"/>
                <a:ea typeface="DejaVu Sans"/>
              </a:rPr>
              <a:t>r</a:t>
            </a:r>
            <a:endParaRPr/>
          </a:p>
        </p:txBody>
      </p:sp>
      <p:sp>
        <p:nvSpPr>
          <p:cNvPr id="286" name="CustomShape 15"/>
          <p:cNvSpPr/>
          <p:nvPr/>
        </p:nvSpPr>
        <p:spPr>
          <a:xfrm rot="5400000">
            <a:off x="4685400" y="6066360"/>
            <a:ext cx="1343160" cy="496080"/>
          </a:xfrm>
          <a:noFill/>
          <a:ln>
            <a:noFill/>
          </a:ln>
        </p:spPr>
        <p:style>
          <a:lnRef idx="0"/>
          <a:fillRef idx="0"/>
          <a:effectRef idx="0"/>
          <a:fontRef idx="minor"/>
        </p:style>
        <p:txBody>
          <a:bodyPr lIns="90000" rIns="90000" tIns="46800" bIns="46800"/>
          <a:p>
            <a:pPr>
              <a:lnSpc>
                <a:spcPct val="100000"/>
              </a:lnSpc>
            </a:pPr>
            <a:r>
              <a:rPr lang="tr-TR" sz="2650" spc="-1" strike="noStrike">
                <a:solidFill>
                  <a:srgbClr val="000000"/>
                </a:solidFill>
                <a:uFill>
                  <a:solidFill>
                    <a:srgbClr val="ffffff"/>
                  </a:solidFill>
                </a:uFill>
                <a:latin typeface="Times New Roman"/>
                <a:ea typeface="DejaVu Sans"/>
              </a:rPr>
              <a:t>normal</a:t>
            </a:r>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7" name="CustomShape 1"/>
          <p:cNvSpPr/>
          <p:nvPr/>
        </p:nvSpPr>
        <p:spPr>
          <a:xfrm>
            <a:off x="504000" y="30132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solidFill>
                  <a:srgbClr val="000000"/>
                </a:solidFill>
                <a:uFill>
                  <a:solidFill>
                    <a:srgbClr val="ffffff"/>
                  </a:solidFill>
                </a:uFill>
                <a:latin typeface="Arial"/>
                <a:ea typeface="DejaVu Sans"/>
              </a:rPr>
              <a:t>Yansıma Türleri</a:t>
            </a:r>
            <a:endParaRPr/>
          </a:p>
        </p:txBody>
      </p:sp>
      <p:sp>
        <p:nvSpPr>
          <p:cNvPr id="288" name="CustomShape 2"/>
          <p:cNvSpPr/>
          <p:nvPr/>
        </p:nvSpPr>
        <p:spPr>
          <a:xfrm>
            <a:off x="504000" y="1769040"/>
            <a:ext cx="9070920" cy="4383720"/>
          </a:xfrm>
          <a:prstGeom prst="rect">
            <a:avLst/>
          </a:prstGeom>
          <a:noFill/>
          <a:ln>
            <a:noFill/>
          </a:ln>
        </p:spPr>
        <p:style>
          <a:lnRef idx="0"/>
          <a:fillRef idx="0"/>
          <a:effectRef idx="0"/>
          <a:fontRef idx="minor"/>
        </p:style>
        <p:txBody>
          <a:bodyPr lIns="0" rIns="0" tIns="0" bIns="0"/>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Yansıma iki şekilde olabilir.</a:t>
            </a:r>
            <a:endParaRPr/>
          </a:p>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Speküler Yansıma: ışınların düz bir yüzeyden yansıması</a:t>
            </a:r>
            <a:endParaRPr/>
          </a:p>
          <a:p>
            <a:pPr marL="432000" indent="-323280">
              <a:lnSpc>
                <a:spcPct val="100000"/>
              </a:lnSpc>
              <a:buClr>
                <a:srgbClr val="ffffff"/>
              </a:buClr>
              <a:buSzPct val="45000"/>
              <a:buFont typeface="Wingdings" charset="2"/>
              <a:buChar char=""/>
            </a:pPr>
            <a:r>
              <a:rPr lang="tr-TR" sz="3200" spc="-1" strike="noStrike">
                <a:solidFill>
                  <a:srgbClr val="000000"/>
                </a:solidFill>
                <a:uFill>
                  <a:solidFill>
                    <a:srgbClr val="ffffff"/>
                  </a:solidFill>
                </a:uFill>
                <a:latin typeface="Arial"/>
                <a:ea typeface="DejaVu Sans"/>
              </a:rPr>
              <a:t>Dağınık Yansıma: Işınların düz olmayan bir yüzeyden yansıması</a:t>
            </a:r>
            <a:endParaRPr/>
          </a:p>
        </p:txBody>
      </p:sp>
      <p:pic>
        <p:nvPicPr>
          <p:cNvPr id="289" name="" descr=""/>
          <p:cNvPicPr/>
          <p:nvPr/>
        </p:nvPicPr>
        <p:blipFill>
          <a:blip r:embed="rId1"/>
          <a:stretch/>
        </p:blipFill>
        <p:spPr>
          <a:xfrm>
            <a:off x="564480" y="4674600"/>
            <a:ext cx="4474800" cy="2236680"/>
          </a:xfrm>
          <a:prstGeom prst="rect">
            <a:avLst/>
          </a:prstGeom>
          <a:ln>
            <a:noFill/>
          </a:ln>
        </p:spPr>
      </p:pic>
      <p:pic>
        <p:nvPicPr>
          <p:cNvPr id="290" name="" descr=""/>
          <p:cNvPicPr/>
          <p:nvPr/>
        </p:nvPicPr>
        <p:blipFill>
          <a:blip r:embed="rId2"/>
          <a:stretch/>
        </p:blipFill>
        <p:spPr>
          <a:xfrm>
            <a:off x="4968000" y="4680000"/>
            <a:ext cx="4474800" cy="2236680"/>
          </a:xfrm>
          <a:prstGeom prst="rect">
            <a:avLst/>
          </a:prstGeom>
          <a:ln>
            <a:noFill/>
          </a:ln>
        </p:spPr>
      </p:pic>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91" name="CustomShape 1"/>
          <p:cNvSpPr/>
          <p:nvPr/>
        </p:nvSpPr>
        <p:spPr>
          <a:xfrm>
            <a:off x="504000" y="30132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uFill>
                  <a:solidFill>
                    <a:srgbClr val="ffffff"/>
                  </a:solidFill>
                </a:uFill>
                <a:latin typeface="Arial"/>
              </a:rPr>
              <a:t>Snell Yasası</a:t>
            </a:r>
            <a:endParaRPr/>
          </a:p>
        </p:txBody>
      </p:sp>
      <p:sp>
        <p:nvSpPr>
          <p:cNvPr id="292" name="Line 2"/>
          <p:cNvSpPr/>
          <p:nvPr/>
        </p:nvSpPr>
        <p:spPr>
          <a:xfrm>
            <a:off x="7259760" y="1655640"/>
            <a:ext cx="2604240" cy="2160"/>
          </a:xfrm>
          <a:prstGeom prst="line">
            <a:avLst/>
          </a:prstGeom>
          <a:ln w="9360">
            <a:solidFill>
              <a:srgbClr val="000000"/>
            </a:solidFill>
            <a:miter/>
          </a:ln>
        </p:spPr>
        <p:style>
          <a:lnRef idx="0"/>
          <a:fillRef idx="0"/>
          <a:effectRef idx="0"/>
          <a:fontRef idx="minor"/>
        </p:style>
      </p:sp>
      <p:sp>
        <p:nvSpPr>
          <p:cNvPr id="293" name="Line 3"/>
          <p:cNvSpPr/>
          <p:nvPr/>
        </p:nvSpPr>
        <p:spPr>
          <a:xfrm>
            <a:off x="7764120" y="648000"/>
            <a:ext cx="840240" cy="1008000"/>
          </a:xfrm>
          <a:prstGeom prst="line">
            <a:avLst/>
          </a:prstGeom>
          <a:ln w="9360">
            <a:solidFill>
              <a:srgbClr val="000000"/>
            </a:solidFill>
            <a:miter/>
          </a:ln>
        </p:spPr>
        <p:style>
          <a:lnRef idx="0"/>
          <a:fillRef idx="0"/>
          <a:effectRef idx="0"/>
          <a:fontRef idx="minor"/>
        </p:style>
      </p:sp>
      <p:sp>
        <p:nvSpPr>
          <p:cNvPr id="294" name="Line 4"/>
          <p:cNvSpPr/>
          <p:nvPr/>
        </p:nvSpPr>
        <p:spPr>
          <a:xfrm>
            <a:off x="8604360" y="1656000"/>
            <a:ext cx="504000" cy="1092240"/>
          </a:xfrm>
          <a:prstGeom prst="line">
            <a:avLst/>
          </a:prstGeom>
          <a:ln w="9360">
            <a:solidFill>
              <a:srgbClr val="000000"/>
            </a:solidFill>
            <a:miter/>
          </a:ln>
        </p:spPr>
        <p:style>
          <a:lnRef idx="0"/>
          <a:fillRef idx="0"/>
          <a:effectRef idx="0"/>
          <a:fontRef idx="minor"/>
        </p:style>
      </p:sp>
      <p:sp>
        <p:nvSpPr>
          <p:cNvPr id="295" name="CustomShape 5"/>
          <p:cNvSpPr/>
          <p:nvPr/>
        </p:nvSpPr>
        <p:spPr>
          <a:xfrm>
            <a:off x="8184240" y="900000"/>
            <a:ext cx="67104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i</a:t>
            </a:r>
            <a:endParaRPr/>
          </a:p>
        </p:txBody>
      </p:sp>
      <p:sp>
        <p:nvSpPr>
          <p:cNvPr id="296" name="CustomShape 6"/>
          <p:cNvSpPr/>
          <p:nvPr/>
        </p:nvSpPr>
        <p:spPr>
          <a:xfrm>
            <a:off x="8520120" y="1991880"/>
            <a:ext cx="489600" cy="551520"/>
          </a:xfrm>
          <a:prstGeom prst="rect">
            <a:avLst/>
          </a:prstGeo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r</a:t>
            </a:r>
            <a:endParaRPr/>
          </a:p>
        </p:txBody>
      </p:sp>
      <p:sp>
        <p:nvSpPr>
          <p:cNvPr id="297" name="CustomShape 7"/>
          <p:cNvSpPr/>
          <p:nvPr/>
        </p:nvSpPr>
        <p:spPr>
          <a:xfrm>
            <a:off x="9108360" y="1068120"/>
            <a:ext cx="50328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n</a:t>
            </a:r>
            <a:r>
              <a:rPr lang="tr-TR" sz="2650" spc="-1" strike="noStrike" baseline="-25000">
                <a:solidFill>
                  <a:srgbClr val="000000"/>
                </a:solidFill>
                <a:uFill>
                  <a:solidFill>
                    <a:srgbClr val="ffffff"/>
                  </a:solidFill>
                </a:uFill>
                <a:latin typeface="Arial"/>
                <a:ea typeface="DejaVu Sans"/>
              </a:rPr>
              <a:t>i</a:t>
            </a:r>
            <a:endParaRPr/>
          </a:p>
        </p:txBody>
      </p:sp>
      <p:sp>
        <p:nvSpPr>
          <p:cNvPr id="298" name="CustomShape 8"/>
          <p:cNvSpPr/>
          <p:nvPr/>
        </p:nvSpPr>
        <p:spPr>
          <a:xfrm>
            <a:off x="9108360" y="1572120"/>
            <a:ext cx="75528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n</a:t>
            </a:r>
            <a:r>
              <a:rPr lang="tr-TR" sz="2650" spc="-1" strike="noStrike" baseline="-25000">
                <a:solidFill>
                  <a:srgbClr val="000000"/>
                </a:solidFill>
                <a:uFill>
                  <a:solidFill>
                    <a:srgbClr val="ffffff"/>
                  </a:solidFill>
                </a:uFill>
                <a:latin typeface="Arial"/>
                <a:ea typeface="DejaVu Sans"/>
              </a:rPr>
              <a:t>r</a:t>
            </a:r>
            <a:endParaRPr/>
          </a:p>
        </p:txBody>
      </p:sp>
      <p:sp>
        <p:nvSpPr>
          <p:cNvPr id="299" name="Line 9"/>
          <p:cNvSpPr/>
          <p:nvPr/>
        </p:nvSpPr>
        <p:spPr>
          <a:xfrm flipV="1">
            <a:off x="8569800" y="371520"/>
            <a:ext cx="1800" cy="2436480"/>
          </a:xfrm>
          <a:prstGeom prst="line">
            <a:avLst/>
          </a:prstGeom>
          <a:ln cap="rnd" w="9360">
            <a:solidFill>
              <a:srgbClr val="000000"/>
            </a:solidFill>
            <a:custDash>
              <a:ds d="600000" sp="500000"/>
            </a:custDash>
            <a:miter/>
          </a:ln>
        </p:spPr>
        <p:style>
          <a:lnRef idx="0"/>
          <a:fillRef idx="0"/>
          <a:effectRef idx="0"/>
          <a:fontRef idx="minor"/>
        </p:style>
      </p:sp>
      <p:sp>
        <p:nvSpPr>
          <p:cNvPr id="300" name="CustomShape 10"/>
          <p:cNvSpPr/>
          <p:nvPr/>
        </p:nvSpPr>
        <p:spPr>
          <a:xfrm>
            <a:off x="7316640" y="6786360"/>
            <a:ext cx="2547000" cy="485280"/>
          </a:xfrm>
          <a:prstGeom prst="rect">
            <a:avLst/>
          </a:prstGeom>
          <a:noFill/>
          <a:ln>
            <a:noFill/>
          </a:ln>
        </p:spPr>
        <p:style>
          <a:lnRef idx="0"/>
          <a:fillRef idx="0"/>
          <a:effectRef idx="0"/>
          <a:fontRef idx="minor"/>
        </p:style>
        <p:txBody>
          <a:bodyPr lIns="90000" rIns="90000" tIns="45000" bIns="45000"/>
          <a:p>
            <a:pPr algn="ctr">
              <a:lnSpc>
                <a:spcPct val="100000"/>
              </a:lnSpc>
            </a:pPr>
            <a:r>
              <a:rPr lang="tr-TR" sz="2800" spc="-1" strike="noStrike">
                <a:solidFill>
                  <a:srgbClr val="000000"/>
                </a:solidFill>
                <a:uFill>
                  <a:solidFill>
                    <a:srgbClr val="ffffff"/>
                  </a:solidFill>
                </a:uFill>
                <a:latin typeface="Times New Roman"/>
                <a:ea typeface="DejaVu Sans"/>
              </a:rPr>
              <a:t>Willebrord Snell</a:t>
            </a:r>
            <a:endParaRPr/>
          </a:p>
        </p:txBody>
      </p:sp>
      <p:pic>
        <p:nvPicPr>
          <p:cNvPr id="301" name="" descr=""/>
          <p:cNvPicPr/>
          <p:nvPr/>
        </p:nvPicPr>
        <p:blipFill>
          <a:blip r:embed="rId1"/>
          <a:stretch/>
        </p:blipFill>
        <p:spPr>
          <a:xfrm>
            <a:off x="7344360" y="2988720"/>
            <a:ext cx="2519280" cy="3565800"/>
          </a:xfrm>
          <a:prstGeom prst="rect">
            <a:avLst/>
          </a:prstGeom>
          <a:ln>
            <a:noFill/>
          </a:ln>
        </p:spPr>
      </p:pic>
      <p:sp>
        <p:nvSpPr>
          <p:cNvPr id="302" name="CustomShape 11"/>
          <p:cNvSpPr/>
          <p:nvPr/>
        </p:nvSpPr>
        <p:spPr>
          <a:xfrm>
            <a:off x="432000" y="2210040"/>
            <a:ext cx="6191640" cy="4223520"/>
          </a:xfrm>
          <a:prstGeom prst="rect">
            <a:avLst/>
          </a:prstGeom>
          <a:noFill/>
          <a:ln>
            <a:noFill/>
          </a:ln>
        </p:spPr>
        <p:style>
          <a:lnRef idx="0"/>
          <a:fillRef idx="0"/>
          <a:effectRef idx="0"/>
          <a:fontRef idx="minor"/>
        </p:style>
        <p:txBody>
          <a:bodyPr lIns="90000" rIns="90000" tIns="45000" bIns="45000"/>
          <a:p>
            <a:pPr>
              <a:lnSpc>
                <a:spcPct val="100000"/>
              </a:lnSpc>
            </a:pPr>
            <a:r>
              <a:rPr lang="tr-TR" sz="2650" spc="-1" strike="noStrike">
                <a:solidFill>
                  <a:srgbClr val="000000"/>
                </a:solidFill>
                <a:uFill>
                  <a:solidFill>
                    <a:srgbClr val="ffffff"/>
                  </a:solidFill>
                </a:uFill>
                <a:latin typeface="Times New Roman"/>
                <a:ea typeface="DejaVu Sans"/>
              </a:rPr>
              <a:t>Snell yasası bir ışık ışını için gelme açısının sinüsü kırılma açısının sinüsüne olan oranının sabit olduğunu ifade eder. Matematik olarak, </a:t>
            </a:r>
            <a:endParaRPr/>
          </a:p>
          <a:p>
            <a:pPr algn="ctr">
              <a:lnSpc>
                <a:spcPct val="100000"/>
              </a:lnSpc>
            </a:pPr>
            <a:r>
              <a:rPr i="1" lang="tr-TR" sz="3200" spc="-1" strike="noStrike">
                <a:solidFill>
                  <a:srgbClr val="000099"/>
                </a:solidFill>
                <a:uFill>
                  <a:solidFill>
                    <a:srgbClr val="ffffff"/>
                  </a:solidFill>
                </a:uFill>
                <a:latin typeface="Arial"/>
                <a:ea typeface="DejaVu Sans"/>
              </a:rPr>
              <a:t>n</a:t>
            </a:r>
            <a:r>
              <a:rPr lang="tr-TR" sz="3200" spc="-1" strike="noStrike" baseline="-25000">
                <a:solidFill>
                  <a:srgbClr val="000099"/>
                </a:solidFill>
                <a:uFill>
                  <a:solidFill>
                    <a:srgbClr val="ffffff"/>
                  </a:solidFill>
                </a:uFill>
                <a:latin typeface="Arial"/>
                <a:ea typeface="DejaVu Sans"/>
              </a:rPr>
              <a:t>i</a:t>
            </a:r>
            <a:r>
              <a:rPr i="1" lang="tr-TR" sz="3200" spc="-1" strike="noStrike" baseline="-25000">
                <a:solidFill>
                  <a:srgbClr val="000099"/>
                </a:solidFill>
                <a:uFill>
                  <a:solidFill>
                    <a:srgbClr val="ffffff"/>
                  </a:solidFill>
                </a:uFill>
                <a:latin typeface="Arial"/>
                <a:ea typeface="DejaVu Sans"/>
              </a:rPr>
              <a:t> </a:t>
            </a:r>
            <a:r>
              <a:rPr lang="tr-TR" sz="3200" spc="-1" strike="noStrike">
                <a:solidFill>
                  <a:srgbClr val="000099"/>
                </a:solidFill>
                <a:uFill>
                  <a:solidFill>
                    <a:srgbClr val="ffffff"/>
                  </a:solidFill>
                </a:uFill>
                <a:latin typeface="Arial"/>
                <a:ea typeface="DejaVu Sans"/>
              </a:rPr>
              <a:t>sin</a:t>
            </a:r>
            <a:r>
              <a:rPr i="1" lang="tr-TR" sz="3200" spc="-1" strike="noStrike">
                <a:solidFill>
                  <a:srgbClr val="000099"/>
                </a:solidFill>
                <a:uFill>
                  <a:solidFill>
                    <a:srgbClr val="ffffff"/>
                  </a:solidFill>
                </a:uFill>
                <a:latin typeface="Symbol"/>
                <a:ea typeface="Symbol"/>
              </a:rPr>
              <a:t></a:t>
            </a:r>
            <a:r>
              <a:rPr i="1" lang="tr-TR" sz="600" spc="-1" strike="noStrike">
                <a:solidFill>
                  <a:srgbClr val="000099"/>
                </a:solidFill>
                <a:uFill>
                  <a:solidFill>
                    <a:srgbClr val="ffffff"/>
                  </a:solidFill>
                </a:uFill>
                <a:latin typeface="Arial"/>
                <a:ea typeface="DejaVu Sans"/>
              </a:rPr>
              <a:t> </a:t>
            </a:r>
            <a:r>
              <a:rPr lang="tr-TR" sz="3200" spc="-1" strike="noStrike" baseline="-25000">
                <a:solidFill>
                  <a:srgbClr val="000099"/>
                </a:solidFill>
                <a:uFill>
                  <a:solidFill>
                    <a:srgbClr val="ffffff"/>
                  </a:solidFill>
                </a:uFill>
                <a:latin typeface="Arial"/>
                <a:ea typeface="DejaVu Sans"/>
              </a:rPr>
              <a:t>i</a:t>
            </a:r>
            <a:r>
              <a:rPr i="1" lang="tr-TR" sz="3200" spc="-1" strike="noStrike">
                <a:solidFill>
                  <a:srgbClr val="000099"/>
                </a:solidFill>
                <a:uFill>
                  <a:solidFill>
                    <a:srgbClr val="ffffff"/>
                  </a:solidFill>
                </a:uFill>
                <a:latin typeface="Arial"/>
                <a:ea typeface="DejaVu Sans"/>
              </a:rPr>
              <a:t> = n</a:t>
            </a:r>
            <a:r>
              <a:rPr lang="tr-TR" sz="3200" spc="-1" strike="noStrike" baseline="-25000">
                <a:solidFill>
                  <a:srgbClr val="000099"/>
                </a:solidFill>
                <a:uFill>
                  <a:solidFill>
                    <a:srgbClr val="ffffff"/>
                  </a:solidFill>
                </a:uFill>
                <a:latin typeface="Arial"/>
                <a:ea typeface="DejaVu Sans"/>
              </a:rPr>
              <a:t>r </a:t>
            </a:r>
            <a:r>
              <a:rPr lang="tr-TR" sz="3200" spc="-1" strike="noStrike">
                <a:solidFill>
                  <a:srgbClr val="000099"/>
                </a:solidFill>
                <a:uFill>
                  <a:solidFill>
                    <a:srgbClr val="ffffff"/>
                  </a:solidFill>
                </a:uFill>
                <a:latin typeface="Arial"/>
                <a:ea typeface="DejaVu Sans"/>
              </a:rPr>
              <a:t>sin</a:t>
            </a:r>
            <a:r>
              <a:rPr i="1" lang="tr-TR" sz="3200" spc="-1" strike="noStrike">
                <a:solidFill>
                  <a:srgbClr val="000099"/>
                </a:solidFill>
                <a:uFill>
                  <a:solidFill>
                    <a:srgbClr val="ffffff"/>
                  </a:solidFill>
                </a:uFill>
                <a:latin typeface="Symbol"/>
                <a:ea typeface="Symbol"/>
              </a:rPr>
              <a:t></a:t>
            </a:r>
            <a:r>
              <a:rPr lang="tr-TR" sz="3200" spc="-1" strike="noStrike" baseline="-25000">
                <a:solidFill>
                  <a:srgbClr val="000099"/>
                </a:solidFill>
                <a:uFill>
                  <a:solidFill>
                    <a:srgbClr val="ffffff"/>
                  </a:solidFill>
                </a:uFill>
                <a:latin typeface="Arial"/>
                <a:ea typeface="DejaVu Sans"/>
              </a:rPr>
              <a:t>r</a:t>
            </a:r>
            <a:endParaRPr/>
          </a:p>
          <a:p>
            <a:pPr>
              <a:lnSpc>
                <a:spcPct val="100000"/>
              </a:lnSpc>
            </a:pPr>
            <a:r>
              <a:rPr lang="tr-TR" sz="2650" spc="-1" strike="noStrike">
                <a:solidFill>
                  <a:srgbClr val="000000"/>
                </a:solidFill>
                <a:uFill>
                  <a:solidFill>
                    <a:srgbClr val="ffffff"/>
                  </a:solidFill>
                </a:uFill>
                <a:latin typeface="Times New Roman"/>
                <a:ea typeface="DejaVu Sans"/>
              </a:rPr>
              <a:t>Burada </a:t>
            </a:r>
            <a:r>
              <a:rPr i="1" lang="tr-TR" sz="2650" spc="-1" strike="noStrike">
                <a:solidFill>
                  <a:srgbClr val="000000"/>
                </a:solidFill>
                <a:uFill>
                  <a:solidFill>
                    <a:srgbClr val="ffffff"/>
                  </a:solidFill>
                </a:uFill>
                <a:latin typeface="Arial"/>
                <a:ea typeface="DejaVu Sans"/>
              </a:rPr>
              <a:t>n</a:t>
            </a:r>
            <a:r>
              <a:rPr lang="tr-TR" sz="2650" spc="-1" strike="noStrike" baseline="-25000">
                <a:solidFill>
                  <a:srgbClr val="000000"/>
                </a:solidFill>
                <a:uFill>
                  <a:solidFill>
                    <a:srgbClr val="ffffff"/>
                  </a:solidFill>
                </a:uFill>
                <a:latin typeface="Arial"/>
                <a:ea typeface="DejaVu Sans"/>
              </a:rPr>
              <a:t>i</a:t>
            </a:r>
            <a:r>
              <a:rPr lang="tr-TR" sz="2650" spc="-1" strike="noStrike">
                <a:solidFill>
                  <a:srgbClr val="000000"/>
                </a:solidFill>
                <a:uFill>
                  <a:solidFill>
                    <a:srgbClr val="ffffff"/>
                  </a:solidFill>
                </a:uFill>
                <a:latin typeface="Times New Roman"/>
                <a:ea typeface="DejaVu Sans"/>
              </a:rPr>
              <a:t> ışığın geldiği ortamın kırılma ölçeği ve  </a:t>
            </a:r>
            <a:r>
              <a:rPr i="1" lang="tr-TR" sz="2650" spc="-1" strike="noStrike">
                <a:solidFill>
                  <a:srgbClr val="000000"/>
                </a:solidFill>
                <a:uFill>
                  <a:solidFill>
                    <a:srgbClr val="ffffff"/>
                  </a:solidFill>
                </a:uFill>
                <a:latin typeface="Arial"/>
                <a:ea typeface="DejaVu Sans"/>
              </a:rPr>
              <a:t>n</a:t>
            </a:r>
            <a:r>
              <a:rPr lang="tr-TR" sz="2650" spc="-1" strike="noStrike" baseline="-25000">
                <a:solidFill>
                  <a:srgbClr val="000000"/>
                </a:solidFill>
                <a:uFill>
                  <a:solidFill>
                    <a:srgbClr val="ffffff"/>
                  </a:solidFill>
                </a:uFill>
                <a:latin typeface="Arial"/>
                <a:ea typeface="DejaVu Sans"/>
              </a:rPr>
              <a:t>r</a:t>
            </a:r>
            <a:r>
              <a:rPr lang="tr-TR" sz="2650" spc="-1" strike="noStrike">
                <a:solidFill>
                  <a:srgbClr val="000000"/>
                </a:solidFill>
                <a:uFill>
                  <a:solidFill>
                    <a:srgbClr val="ffffff"/>
                  </a:solidFill>
                </a:uFill>
                <a:latin typeface="Times New Roman"/>
                <a:ea typeface="DejaVu Sans"/>
              </a:rPr>
              <a:t> ışığın kırıldığı ortamdaki kırılma ölçeğidir. Ayrıca </a:t>
            </a:r>
            <a:r>
              <a:rPr i="1" lang="tr-TR" sz="2650" spc="-1" strike="noStrike">
                <a:solidFill>
                  <a:srgbClr val="000000"/>
                </a:solidFill>
                <a:uFill>
                  <a:solidFill>
                    <a:srgbClr val="ffffff"/>
                  </a:solidFill>
                </a:uFill>
                <a:latin typeface="Symbol"/>
                <a:ea typeface="Symbol"/>
              </a:rPr>
              <a:t></a:t>
            </a:r>
            <a:r>
              <a:rPr i="1" lang="tr-TR" sz="500" spc="-1" strike="noStrike">
                <a:solidFill>
                  <a:srgbClr val="000000"/>
                </a:solidFill>
                <a:uFill>
                  <a:solidFill>
                    <a:srgbClr val="ffffff"/>
                  </a:solidFill>
                </a:uFill>
                <a:latin typeface="Arial"/>
                <a:ea typeface="DejaVu Sans"/>
              </a:rPr>
              <a:t> </a:t>
            </a:r>
            <a:r>
              <a:rPr lang="tr-TR" sz="2650" spc="-1" strike="noStrike" baseline="-25000">
                <a:solidFill>
                  <a:srgbClr val="000000"/>
                </a:solidFill>
                <a:uFill>
                  <a:solidFill>
                    <a:srgbClr val="ffffff"/>
                  </a:solidFill>
                </a:uFill>
                <a:latin typeface="Arial"/>
                <a:ea typeface="DejaVu Sans"/>
              </a:rPr>
              <a:t>i</a:t>
            </a:r>
            <a:r>
              <a:rPr lang="tr-TR" sz="2650" spc="-1" strike="noStrike" baseline="-25000">
                <a:solidFill>
                  <a:srgbClr val="000000"/>
                </a:solidFill>
                <a:uFill>
                  <a:solidFill>
                    <a:srgbClr val="ffffff"/>
                  </a:solidFill>
                </a:uFill>
                <a:latin typeface="Times New Roman"/>
                <a:ea typeface="DejaVu Sans"/>
              </a:rPr>
              <a:t> </a:t>
            </a:r>
            <a:r>
              <a:rPr lang="tr-TR" sz="2650" spc="-1" strike="noStrike">
                <a:solidFill>
                  <a:srgbClr val="000000"/>
                </a:solidFill>
                <a:uFill>
                  <a:solidFill>
                    <a:srgbClr val="ffffff"/>
                  </a:solidFill>
                </a:uFill>
                <a:latin typeface="Times New Roman"/>
                <a:ea typeface="DejaVu Sans"/>
              </a:rPr>
              <a:t>ve</a:t>
            </a:r>
            <a:r>
              <a:rPr lang="tr-TR" sz="2650" spc="-1" strike="noStrike" baseline="-25000">
                <a:solidFill>
                  <a:srgbClr val="000000"/>
                </a:solidFill>
                <a:uFill>
                  <a:solidFill>
                    <a:srgbClr val="ffffff"/>
                  </a:solidFill>
                </a:uFill>
                <a:latin typeface="Times New Roman"/>
                <a:ea typeface="DejaVu Sans"/>
              </a:rPr>
              <a:t> </a:t>
            </a: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r</a:t>
            </a:r>
            <a:r>
              <a:rPr lang="tr-TR" sz="2650" spc="-1" strike="noStrike" baseline="-25000">
                <a:solidFill>
                  <a:srgbClr val="000000"/>
                </a:solidFill>
                <a:uFill>
                  <a:solidFill>
                    <a:srgbClr val="ffffff"/>
                  </a:solidFill>
                </a:uFill>
                <a:latin typeface="Times New Roman"/>
                <a:ea typeface="DejaVu Sans"/>
              </a:rPr>
              <a:t> </a:t>
            </a:r>
            <a:r>
              <a:rPr lang="tr-TR" sz="2650" spc="-1" strike="noStrike">
                <a:solidFill>
                  <a:srgbClr val="000000"/>
                </a:solidFill>
                <a:uFill>
                  <a:solidFill>
                    <a:srgbClr val="ffffff"/>
                  </a:solidFill>
                </a:uFill>
                <a:latin typeface="Times New Roman"/>
                <a:ea typeface="DejaVu Sans"/>
              </a:rPr>
              <a:t> sırasıyla gelen ve kırılan ışının normal ile yaptığı açılardır.</a:t>
            </a:r>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03" name="CustomShape 1"/>
          <p:cNvSpPr/>
          <p:nvPr/>
        </p:nvSpPr>
        <p:spPr>
          <a:xfrm>
            <a:off x="504000" y="301320"/>
            <a:ext cx="9070920" cy="1261440"/>
          </a:xfrm>
          <a:prstGeom prst="rect">
            <a:avLst/>
          </a:prstGeom>
          <a:noFill/>
          <a:ln>
            <a:noFill/>
          </a:ln>
        </p:spPr>
        <p:style>
          <a:lnRef idx="0"/>
          <a:fillRef idx="0"/>
          <a:effectRef idx="0"/>
          <a:fontRef idx="minor"/>
        </p:style>
        <p:txBody>
          <a:bodyPr lIns="0" rIns="0" tIns="0" bIns="0" anchor="ctr"/>
          <a:p>
            <a:pPr algn="ctr">
              <a:lnSpc>
                <a:spcPct val="100000"/>
              </a:lnSpc>
            </a:pPr>
            <a:r>
              <a:rPr lang="tr-TR" sz="4400" spc="-1" strike="noStrike">
                <a:uFill>
                  <a:solidFill>
                    <a:srgbClr val="ffffff"/>
                  </a:solidFill>
                </a:uFill>
                <a:latin typeface="Arial"/>
              </a:rPr>
              <a:t>Kırılma Ölçeği</a:t>
            </a:r>
            <a:endParaRPr/>
          </a:p>
        </p:txBody>
      </p:sp>
      <p:sp>
        <p:nvSpPr>
          <p:cNvPr id="304" name="CustomShape 2"/>
          <p:cNvSpPr/>
          <p:nvPr/>
        </p:nvSpPr>
        <p:spPr>
          <a:xfrm>
            <a:off x="504000" y="1769040"/>
            <a:ext cx="9070920" cy="4383720"/>
          </a:xfrm>
          <a:prstGeom prst="rect">
            <a:avLst/>
          </a:prstGeom>
          <a:noFill/>
          <a:ln>
            <a:noFill/>
          </a:ln>
        </p:spPr>
        <p:style>
          <a:lnRef idx="0"/>
          <a:fillRef idx="0"/>
          <a:effectRef idx="0"/>
          <a:fontRef idx="minor"/>
        </p:style>
        <p:txBody>
          <a:bodyPr lIns="0" rIns="0" tIns="0" bIns="0"/>
          <a:p>
            <a:pPr marL="432000" indent="-323640">
              <a:lnSpc>
                <a:spcPct val="100000"/>
              </a:lnSpc>
              <a:buClr>
                <a:srgbClr val="ffffff"/>
              </a:buClr>
              <a:buSzPct val="45000"/>
              <a:buFont typeface="Wingdings" charset="2"/>
              <a:buChar char=""/>
            </a:pPr>
            <a:r>
              <a:rPr lang="tr-TR" sz="3200" spc="-1" strike="noStrike">
                <a:uFill>
                  <a:solidFill>
                    <a:srgbClr val="ffffff"/>
                  </a:solidFill>
                </a:uFill>
                <a:latin typeface="Arial"/>
              </a:rPr>
              <a:t>Kırılma ölçeği ığın boşluktaki hızı ile ışığın geçtiği ortamadaki hızın oranı olarak tanımlanır.</a:t>
            </a:r>
            <a:endParaRPr/>
          </a:p>
          <a:p>
            <a:pPr marL="432000" indent="-323640">
              <a:lnSpc>
                <a:spcPct val="100000"/>
              </a:lnSpc>
              <a:buClr>
                <a:srgbClr val="ffffff"/>
              </a:buClr>
              <a:buSzPct val="45000"/>
              <a:buFont typeface="Wingdings" charset="2"/>
              <a:buChar char=""/>
            </a:pPr>
            <a:r>
              <a:rPr lang="tr-TR" sz="3200" spc="-1" strike="noStrike">
                <a:uFill>
                  <a:solidFill>
                    <a:srgbClr val="ffffff"/>
                  </a:solidFill>
                </a:uFill>
                <a:latin typeface="Arial"/>
              </a:rPr>
              <a:t> </a:t>
            </a:r>
            <a:endParaRPr/>
          </a:p>
          <a:p>
            <a:pPr marL="432000" indent="-323640">
              <a:lnSpc>
                <a:spcPct val="100000"/>
              </a:lnSpc>
              <a:buClr>
                <a:srgbClr val="ffffff"/>
              </a:buClr>
              <a:buSzPct val="45000"/>
              <a:buFont typeface="Wingdings" charset="2"/>
              <a:buChar char=""/>
            </a:pPr>
            <a:r>
              <a:rPr lang="tr-TR" sz="3200" spc="-1" strike="noStrike">
                <a:uFill>
                  <a:solidFill>
                    <a:srgbClr val="ffffff"/>
                  </a:solidFill>
                </a:uFill>
                <a:latin typeface="Arial"/>
              </a:rPr>
              <a:t> </a:t>
            </a:r>
            <a:endParaRPr/>
          </a:p>
          <a:p>
            <a:pPr marL="432000" indent="-323640">
              <a:lnSpc>
                <a:spcPct val="100000"/>
              </a:lnSpc>
              <a:buClr>
                <a:srgbClr val="ffffff"/>
              </a:buClr>
              <a:buSzPct val="45000"/>
              <a:buFont typeface="Wingdings" charset="2"/>
              <a:buChar char=""/>
            </a:pPr>
            <a:r>
              <a:rPr lang="tr-TR" sz="3200" spc="-1" strike="noStrike">
                <a:uFill>
                  <a:solidFill>
                    <a:srgbClr val="ffffff"/>
                  </a:solidFill>
                </a:uFill>
                <a:latin typeface="Arial"/>
              </a:rPr>
              <a:t>n = ortamın kırılma ölçeği</a:t>
            </a:r>
            <a:endParaRPr/>
          </a:p>
          <a:p>
            <a:pPr marL="432000" indent="-323640">
              <a:lnSpc>
                <a:spcPct val="100000"/>
              </a:lnSpc>
              <a:buClr>
                <a:srgbClr val="ffffff"/>
              </a:buClr>
              <a:buSzPct val="45000"/>
              <a:buFont typeface="Wingdings" charset="2"/>
              <a:buChar char=""/>
            </a:pPr>
            <a:r>
              <a:rPr lang="tr-TR" sz="3200" spc="-1" strike="noStrike">
                <a:uFill>
                  <a:solidFill>
                    <a:srgbClr val="ffffff"/>
                  </a:solidFill>
                </a:uFill>
                <a:latin typeface="Arial"/>
              </a:rPr>
              <a:t>c = ışığın vakum ortamdaki hızı</a:t>
            </a:r>
            <a:endParaRPr/>
          </a:p>
          <a:p>
            <a:pPr marL="432000" indent="-323640">
              <a:lnSpc>
                <a:spcPct val="100000"/>
              </a:lnSpc>
              <a:buClr>
                <a:srgbClr val="ffffff"/>
              </a:buClr>
              <a:buSzPct val="45000"/>
              <a:buFont typeface="Wingdings" charset="2"/>
              <a:buChar char=""/>
            </a:pPr>
            <a:r>
              <a:rPr lang="tr-TR" sz="3200" spc="-1" strike="noStrike">
                <a:uFill>
                  <a:solidFill>
                    <a:srgbClr val="ffffff"/>
                  </a:solidFill>
                </a:uFill>
                <a:latin typeface="Arial"/>
              </a:rPr>
              <a:t>v = ışığın ortamdaki hızı</a:t>
            </a:r>
            <a:endParaRPr/>
          </a:p>
          <a:p>
            <a:pPr marL="432000" indent="-323640">
              <a:lnSpc>
                <a:spcPct val="100000"/>
              </a:lnSpc>
              <a:buClr>
                <a:srgbClr val="ffffff"/>
              </a:buClr>
              <a:buSzPct val="45000"/>
              <a:buFont typeface="Wingdings" charset="2"/>
              <a:buChar char=""/>
            </a:pPr>
            <a:r>
              <a:rPr lang="tr-TR" sz="3200" spc="-1" strike="noStrike">
                <a:uFill>
                  <a:solidFill>
                    <a:srgbClr val="ffffff"/>
                  </a:solidFill>
                </a:uFill>
                <a:latin typeface="Arial"/>
              </a:rPr>
              <a:t>Kırılma ölçeği ne kadar büyükse ışığın hızı o ortamda o kadar daha yavaştır.  </a:t>
            </a:r>
            <a:endParaRPr/>
          </a:p>
        </p:txBody>
      </p:sp>
      <p:pic>
        <p:nvPicPr>
          <p:cNvPr id="305" name="" descr=""/>
          <p:cNvPicPr/>
          <p:nvPr/>
        </p:nvPicPr>
        <p:blipFill>
          <a:blip r:embed="rId1"/>
          <a:stretch/>
        </p:blipFill>
        <p:spPr>
          <a:xfrm>
            <a:off x="1080000" y="2716920"/>
            <a:ext cx="1583640" cy="1026720"/>
          </a:xfrm>
          <a:prstGeom prst="rect">
            <a:avLst/>
          </a:prstGeom>
          <a:ln>
            <a:noFill/>
          </a:ln>
        </p:spPr>
      </p:pic>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otalTime>208</TotalTime>
  <Application>LibreOffice/5.0.3.2$Linux_X86_64 LibreOffice_project/00m0$Build-2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2017-11-04T14:48:49Z</dcterms:created>
  <dc:language>en-GB</dc:language>
  <dcterms:modified xsi:type="dcterms:W3CDTF">2017-11-07T13:30:41Z</dcterms:modified>
  <cp:revision>21</cp:revision>
</cp:coreProperties>
</file>